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05" r:id="rId3"/>
    <p:sldId id="332" r:id="rId4"/>
    <p:sldId id="307" r:id="rId5"/>
    <p:sldId id="333" r:id="rId6"/>
    <p:sldId id="300" r:id="rId7"/>
    <p:sldId id="334" r:id="rId8"/>
    <p:sldId id="308" r:id="rId9"/>
    <p:sldId id="335" r:id="rId10"/>
    <p:sldId id="309" r:id="rId11"/>
    <p:sldId id="329" r:id="rId12"/>
    <p:sldId id="26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1DED"/>
    <a:srgbClr val="FA62F3"/>
    <a:srgbClr val="E60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4" y="-3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A0BEB-79FD-9526-A178-4B6AAFAAE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7725A-A265-2813-2C87-5085B0F4D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A2AC0-7FA2-FFA6-217A-D5F00E64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F5B-9F71-4E57-9BE3-0033C1E4CE1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F5E0E-55E7-D558-BCC5-62E95DD6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4703D-9758-96BB-FB3F-FAAC5ABC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B97-AA1E-4F50-92D4-EDD4FDB2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3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7E0B-4B41-FD9A-7802-52E4DF7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1A40D-55C8-248B-9683-FDCA4B1C0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0CA0B-7313-406D-6193-3E6192B9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F5B-9F71-4E57-9BE3-0033C1E4CE1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C11D1-1AB3-DE37-0480-97992273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43D2-5C05-5AB4-7664-2848620F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B97-AA1E-4F50-92D4-EDD4FDB2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8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7E8CE0-25EF-3518-2BF7-7B1B2C03F6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0E71D-E3C0-34D1-BBE8-EC6820A84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D0238-B5EC-0557-CC29-53A73501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F5B-9F71-4E57-9BE3-0033C1E4CE1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9C707-8F50-FB86-4998-AB7B5BA7D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23B28-45C6-548E-8BE6-B9AB9AC6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B97-AA1E-4F50-92D4-EDD4FDB2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6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C717B-CBC4-48C1-8ADA-B842BBB69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8064A-F9E8-4DF1-FF68-0171D1656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15F57-0252-D1FE-38B8-7E6FD3AF1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F5B-9F71-4E57-9BE3-0033C1E4CE1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D288B-F159-8FB5-BB11-57684B01B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2561E-D475-4E4B-3B57-A332AFBD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B97-AA1E-4F50-92D4-EDD4FDB2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4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50DE1-5AF0-1AC9-2B7F-41418078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AC6ED-89F2-CE2A-D43C-80AFF710C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FB19E-F59B-4B5D-CD60-9704DBA9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F5B-9F71-4E57-9BE3-0033C1E4CE1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3D575-C85F-1495-6834-44D67310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5984C-64CF-9E7E-7CA0-DB2AE9C5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B97-AA1E-4F50-92D4-EDD4FDB2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1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C17B-EB0F-182E-2320-5867B9F9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26DFE-B8B2-E55C-34F4-0946F0AB3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77535-8F8F-3F2C-1F32-EE81C5D79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B40F0-AC72-DD7A-5CA6-41D5905DE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F5B-9F71-4E57-9BE3-0033C1E4CE1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FCD71-2BEA-D8DD-3623-F0624E45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7FFEB-56E1-375C-7110-D733F384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B97-AA1E-4F50-92D4-EDD4FDB2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1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B5F51-8690-691A-8245-9187E0475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F6175-5A6F-EF91-42D4-441DF410F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A1F3D-537E-C86F-66CB-14399F289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620C0C-3479-7E7C-6963-2062312FE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3FEEAD-C7D2-69D6-894D-B837B8C57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9C9B4-43B6-FAEF-65B7-9B3C65DF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F5B-9F71-4E57-9BE3-0033C1E4CE1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F6ED02-AB73-2F95-A6DF-78BC0D88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3F1A80-4B1F-6224-B3A1-604B392D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B97-AA1E-4F50-92D4-EDD4FDB2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5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56890-1880-D31E-5A8D-DB30B2FF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BFF3C-DC5D-8FC3-B77A-85A53BC2F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F5B-9F71-4E57-9BE3-0033C1E4CE1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33E65-66CB-27AD-3F96-1464FAE7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3B25F-6D1C-2762-7128-0810387A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B97-AA1E-4F50-92D4-EDD4FDB2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1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F822-2DD1-53C2-79A7-05AE4A85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F5B-9F71-4E57-9BE3-0033C1E4CE1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B68188-4B37-9D38-28AB-B2D2D8A57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1ABC0-B190-E7C3-1C89-0E14F7F1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B97-AA1E-4F50-92D4-EDD4FDB2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4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53A90-D3D6-3CFB-F4D0-029D13F12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44B41-819E-9887-A292-C40162897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2E340-7AE2-3F92-CDF6-6158DF897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03583-ECA5-66F1-9C8C-C17C8C283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F5B-9F71-4E57-9BE3-0033C1E4CE1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B4F21-B0D7-6C0D-1643-61235F69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B6D44-273B-ECEF-CAF7-CB487415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B97-AA1E-4F50-92D4-EDD4FDB2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4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E7F1-CA66-45CD-0302-E7F31D5D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7C0E0-6C7C-4E3B-1056-5A2A594B5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DE05D-B47D-AE8A-DE09-650CBCFEF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251E4-76A2-48FF-516F-987678FF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F5B-9F71-4E57-9BE3-0033C1E4CE1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23699-FBB2-F726-654C-6E32A8C6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C245D-B2B0-5B1A-B3F7-41DDAD03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B97-AA1E-4F50-92D4-EDD4FDB2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9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D60DAB-5976-5672-A440-25F31732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92A7B-6148-0D6D-34CA-01AB1E2B4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35D7F-17A7-1CF2-DC4C-BC34DA0A9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FF5B-9F71-4E57-9BE3-0033C1E4CE1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A927C-B4A3-924F-D827-D172B3347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C2193-9E3F-2077-157D-4FC298059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4B97-AA1E-4F50-92D4-EDD4FDB2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7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">
            <a:extLst>
              <a:ext uri="{FF2B5EF4-FFF2-40B4-BE49-F238E27FC236}">
                <a16:creationId xmlns:a16="http://schemas.microsoft.com/office/drawing/2014/main" id="{CE497047-3641-AF06-88B4-FD6153644ED1}"/>
              </a:ext>
            </a:extLst>
          </p:cNvPr>
          <p:cNvSpPr txBox="1"/>
          <p:nvPr/>
        </p:nvSpPr>
        <p:spPr>
          <a:xfrm>
            <a:off x="2662103" y="1427143"/>
            <a:ext cx="8511127" cy="954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  <a:spcBef>
                <a:spcPct val="0"/>
              </a:spcBef>
            </a:pPr>
            <a:r>
              <a:rPr lang="en-US" sz="8800" b="1" spc="-133">
                <a:solidFill>
                  <a:srgbClr val="F92D67"/>
                </a:solidFill>
                <a:latin typeface="Nunito Black" pitchFamily="2" charset="0"/>
              </a:rPr>
              <a:t>KHỞI ĐỘNG </a:t>
            </a:r>
            <a:endParaRPr lang="en-US" sz="8800" b="1" spc="-133" dirty="0">
              <a:solidFill>
                <a:srgbClr val="F92D67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3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C74F8A-36B6-24B2-F7C2-8C2154992177}"/>
              </a:ext>
            </a:extLst>
          </p:cNvPr>
          <p:cNvSpPr/>
          <p:nvPr/>
        </p:nvSpPr>
        <p:spPr>
          <a:xfrm>
            <a:off x="482600" y="297707"/>
            <a:ext cx="7785100" cy="84754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i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3. Tìm trong những câu kể ở bài tập 2:</a:t>
            </a:r>
            <a:br>
              <a:rPr lang="en-US" sz="3200" b="0" i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en-US" sz="3200" b="0" i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6F04BD-695A-8C65-8DF4-1113140908AD}"/>
              </a:ext>
            </a:extLst>
          </p:cNvPr>
          <p:cNvSpPr txBox="1"/>
          <p:nvPr/>
        </p:nvSpPr>
        <p:spPr>
          <a:xfrm>
            <a:off x="1019174" y="3429000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4AF0C-6B24-7A87-F587-24ECC15357E6}"/>
              </a:ext>
            </a:extLst>
          </p:cNvPr>
          <p:cNvSpPr txBox="1"/>
          <p:nvPr/>
        </p:nvSpPr>
        <p:spPr>
          <a:xfrm>
            <a:off x="4711590" y="4531865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E6D438-4CC9-81F8-B269-842611A64F6C}"/>
              </a:ext>
            </a:extLst>
          </p:cNvPr>
          <p:cNvSpPr/>
          <p:nvPr/>
        </p:nvSpPr>
        <p:spPr>
          <a:xfrm>
            <a:off x="296517" y="1308886"/>
            <a:ext cx="5294658" cy="5807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i="0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832056-985F-D218-759D-548325C0876E}"/>
              </a:ext>
            </a:extLst>
          </p:cNvPr>
          <p:cNvSpPr/>
          <p:nvPr/>
        </p:nvSpPr>
        <p:spPr>
          <a:xfrm>
            <a:off x="2353917" y="1919487"/>
            <a:ext cx="4989857" cy="4682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0" i="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0" i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0D02FF-01A0-40C2-18EC-A768EA3C711F}"/>
              </a:ext>
            </a:extLst>
          </p:cNvPr>
          <p:cNvSpPr/>
          <p:nvPr/>
        </p:nvSpPr>
        <p:spPr>
          <a:xfrm>
            <a:off x="6096000" y="2430720"/>
            <a:ext cx="4989857" cy="4955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0" i="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0" i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586AE986-9A11-05D3-0A67-09F82BC2E05C}"/>
              </a:ext>
            </a:extLst>
          </p:cNvPr>
          <p:cNvSpPr/>
          <p:nvPr/>
        </p:nvSpPr>
        <p:spPr>
          <a:xfrm>
            <a:off x="482600" y="2926233"/>
            <a:ext cx="3041857" cy="2442619"/>
          </a:xfrm>
          <a:prstGeom prst="foldedCorner">
            <a:avLst/>
          </a:prstGeom>
          <a:solidFill>
            <a:srgbClr val="FA62F3"/>
          </a:soli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0335ED3A-5BA0-F268-122E-2E847AEF890F}"/>
              </a:ext>
            </a:extLst>
          </p:cNvPr>
          <p:cNvSpPr/>
          <p:nvPr/>
        </p:nvSpPr>
        <p:spPr>
          <a:xfrm>
            <a:off x="4186669" y="3081461"/>
            <a:ext cx="2990436" cy="2233069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: Folded Corner 12">
            <a:extLst>
              <a:ext uri="{FF2B5EF4-FFF2-40B4-BE49-F238E27FC236}">
                <a16:creationId xmlns:a16="http://schemas.microsoft.com/office/drawing/2014/main" id="{BA0A8E06-3D1B-1360-C24D-B1E8A3A69AFC}"/>
              </a:ext>
            </a:extLst>
          </p:cNvPr>
          <p:cNvSpPr/>
          <p:nvPr/>
        </p:nvSpPr>
        <p:spPr>
          <a:xfrm>
            <a:off x="7839317" y="3189109"/>
            <a:ext cx="3276391" cy="2120782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FEE02CE-659E-D9BF-C302-9D1096608FD1}"/>
              </a:ext>
            </a:extLst>
          </p:cNvPr>
          <p:cNvSpPr/>
          <p:nvPr/>
        </p:nvSpPr>
        <p:spPr>
          <a:xfrm>
            <a:off x="581024" y="5326563"/>
            <a:ext cx="2890286" cy="5807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i="0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035B2BF-2070-6024-8BFC-8D66789A1DFF}"/>
              </a:ext>
            </a:extLst>
          </p:cNvPr>
          <p:cNvSpPr/>
          <p:nvPr/>
        </p:nvSpPr>
        <p:spPr>
          <a:xfrm>
            <a:off x="3848100" y="5356079"/>
            <a:ext cx="3614426" cy="4682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0" i="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0" i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EFB3192-6641-C191-E340-88C920C41458}"/>
              </a:ext>
            </a:extLst>
          </p:cNvPr>
          <p:cNvSpPr/>
          <p:nvPr/>
        </p:nvSpPr>
        <p:spPr>
          <a:xfrm>
            <a:off x="7839316" y="5328858"/>
            <a:ext cx="3276392" cy="4955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0" i="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8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99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C21E1C-C127-CB4D-508D-F205CC9F6F46}"/>
              </a:ext>
            </a:extLst>
          </p:cNvPr>
          <p:cNvSpPr txBox="1"/>
          <p:nvPr/>
        </p:nvSpPr>
        <p:spPr>
          <a:xfrm>
            <a:off x="5075077" y="1028976"/>
            <a:ext cx="5145039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indent="-152408"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 dirty="0">
                <a:solidFill>
                  <a:srgbClr val="F92D6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CỦNG CỐ -</a:t>
            </a:r>
          </a:p>
          <a:p>
            <a:pPr indent="-152408"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 dirty="0">
                <a:solidFill>
                  <a:srgbClr val="F92D6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48309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E0BF33-579E-89E1-231F-23FAAADDAF29}"/>
              </a:ext>
            </a:extLst>
          </p:cNvPr>
          <p:cNvSpPr txBox="1"/>
          <p:nvPr/>
        </p:nvSpPr>
        <p:spPr>
          <a:xfrm>
            <a:off x="4747085" y="869950"/>
            <a:ext cx="5145039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indent="-152408"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 dirty="0" err="1">
                <a:solidFill>
                  <a:srgbClr val="F92D6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Hẹn</a:t>
            </a:r>
            <a:r>
              <a:rPr lang="en-US" sz="6400" dirty="0">
                <a:solidFill>
                  <a:srgbClr val="F92D6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400" dirty="0" err="1">
                <a:solidFill>
                  <a:srgbClr val="F92D6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gặp</a:t>
            </a:r>
            <a:r>
              <a:rPr lang="en-US" sz="6400" dirty="0">
                <a:solidFill>
                  <a:srgbClr val="F92D6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400" dirty="0" err="1">
                <a:solidFill>
                  <a:srgbClr val="F92D6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lại</a:t>
            </a:r>
            <a:r>
              <a:rPr lang="en-US" sz="6400" dirty="0">
                <a:solidFill>
                  <a:srgbClr val="F92D6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400" dirty="0" err="1">
                <a:solidFill>
                  <a:srgbClr val="F92D6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6400" dirty="0">
                <a:solidFill>
                  <a:srgbClr val="F92D6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400" dirty="0" err="1">
                <a:solidFill>
                  <a:srgbClr val="F92D6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endParaRPr lang="en-US" sz="6400" dirty="0">
              <a:solidFill>
                <a:srgbClr val="F92D67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16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B6A3F8-91CB-01FF-F552-27363C2E37A8}"/>
              </a:ext>
            </a:extLst>
          </p:cNvPr>
          <p:cNvSpPr txBox="1"/>
          <p:nvPr/>
        </p:nvSpPr>
        <p:spPr>
          <a:xfrm>
            <a:off x="5619749" y="1256978"/>
            <a:ext cx="5210175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Luyện từ và câu</a:t>
            </a:r>
          </a:p>
          <a:p>
            <a:pPr marL="0" marR="0" lvl="0" indent="-152408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40AFB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9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3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FEB070-1499-730A-720A-9CA2C0689525}"/>
              </a:ext>
            </a:extLst>
          </p:cNvPr>
          <p:cNvSpPr/>
          <p:nvPr/>
        </p:nvSpPr>
        <p:spPr>
          <a:xfrm>
            <a:off x="758252" y="251164"/>
            <a:ext cx="9969500" cy="84754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800" b="0" i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Xếp các từ in đậm trong đoạn thơ dưới đây vào nhóm thích hợp.</a:t>
            </a:r>
            <a:br>
              <a:rPr lang="vi-VN" sz="2800" b="0" i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vi-VN" sz="2800" b="0" i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FE631-4679-3357-4FC2-3CDAA19A3D3A}"/>
              </a:ext>
            </a:extLst>
          </p:cNvPr>
          <p:cNvSpPr txBox="1"/>
          <p:nvPr/>
        </p:nvSpPr>
        <p:spPr>
          <a:xfrm>
            <a:off x="3595687" y="1292215"/>
            <a:ext cx="5000625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800" b="1" i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vi-VN" sz="28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Ông 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đẩy 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chiếc cối xay</a:t>
            </a:r>
          </a:p>
          <a:p>
            <a:pPr algn="l">
              <a:lnSpc>
                <a:spcPct val="150000"/>
              </a:lnSpc>
            </a:pPr>
            <a:r>
              <a:rPr lang="vi-VN" sz="28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Cối 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quay 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như chong chóng</a:t>
            </a:r>
          </a:p>
          <a:p>
            <a:pPr algn="l">
              <a:lnSpc>
                <a:spcPct val="150000"/>
              </a:lnSpc>
            </a:pPr>
            <a:r>
              <a:rPr lang="vi-VN" sz="28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 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dài 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và sông 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rộng</a:t>
            </a:r>
            <a:endParaRPr lang="vi-VN" sz="2800" b="0" i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vi-VN" sz="28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Ông vẫn luôn 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đi về</a:t>
            </a:r>
            <a:endParaRPr lang="vi-VN" sz="2800" b="0" i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vi-VN" sz="28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Tay của ông 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khỏe 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ghê</a:t>
            </a:r>
          </a:p>
          <a:p>
            <a:pPr algn="l">
              <a:lnSpc>
                <a:spcPct val="150000"/>
              </a:lnSpc>
            </a:pPr>
            <a:r>
              <a:rPr lang="vi-VN" sz="28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Làm 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 bao nhiêu việc.</a:t>
            </a:r>
          </a:p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(Hữu Thỉnh)</a:t>
            </a:r>
          </a:p>
          <a:p>
            <a:br>
              <a:rPr lang="vi-VN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vi-VN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6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F316ADB1-45B8-E876-FA2C-0C8D2801E76C}"/>
              </a:ext>
            </a:extLst>
          </p:cNvPr>
          <p:cNvGrpSpPr>
            <a:grpSpLocks noChangeAspect="1"/>
          </p:cNvGrpSpPr>
          <p:nvPr/>
        </p:nvGrpSpPr>
        <p:grpSpPr>
          <a:xfrm>
            <a:off x="10727752" y="251164"/>
            <a:ext cx="1070671" cy="1044975"/>
            <a:chOff x="42977893" y="-3086593"/>
            <a:chExt cx="4712046" cy="459895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C126B0B6-E6D9-46C9-A296-791CB6EAA152}"/>
                </a:ext>
              </a:extLst>
            </p:cNvPr>
            <p:cNvSpPr/>
            <p:nvPr/>
          </p:nvSpPr>
          <p:spPr>
            <a:xfrm>
              <a:off x="42977893" y="-3086593"/>
              <a:ext cx="4712046" cy="4598955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62BC96-9CD4-6DAA-9B2C-9464589C1A38}"/>
              </a:ext>
            </a:extLst>
          </p:cNvPr>
          <p:cNvSpPr/>
          <p:nvPr/>
        </p:nvSpPr>
        <p:spPr>
          <a:xfrm>
            <a:off x="758252" y="251164"/>
            <a:ext cx="9969500" cy="84754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8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Xếp các từ in đậm trong đoạn thơ dưới đây vào nhóm thích hợp.</a:t>
            </a:r>
            <a:br>
              <a:rPr lang="vi-VN" sz="28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vi-VN" sz="28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03B213-0E2A-C408-F192-836DD6F9FE8B}"/>
              </a:ext>
            </a:extLst>
          </p:cNvPr>
          <p:cNvSpPr/>
          <p:nvPr/>
        </p:nvSpPr>
        <p:spPr>
          <a:xfrm>
            <a:off x="958277" y="1390651"/>
            <a:ext cx="4566223" cy="6286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Từ chỉ hoạt động </a:t>
            </a:r>
          </a:p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7F88EF-5456-B0DC-6307-4AE087C1B9D5}"/>
              </a:ext>
            </a:extLst>
          </p:cNvPr>
          <p:cNvSpPr/>
          <p:nvPr/>
        </p:nvSpPr>
        <p:spPr>
          <a:xfrm>
            <a:off x="6867525" y="1390650"/>
            <a:ext cx="4566223" cy="6286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Từ chỉ đặc  điểm</a:t>
            </a:r>
          </a:p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74B8B8-30C5-E4B7-1935-3114DB3A7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992" y="2113812"/>
            <a:ext cx="3982006" cy="42584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A336AB-18AA-1A87-3265-27D622FA9444}"/>
              </a:ext>
            </a:extLst>
          </p:cNvPr>
          <p:cNvSpPr txBox="1"/>
          <p:nvPr/>
        </p:nvSpPr>
        <p:spPr>
          <a:xfrm>
            <a:off x="2790252" y="2746891"/>
            <a:ext cx="1638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quay,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66B654-1F6D-DA53-5CB0-C4B03A08C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258" y="2113812"/>
            <a:ext cx="3886217" cy="42584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6FAB9FE-4BE8-8AA1-2905-AC515F5DF0AE}"/>
              </a:ext>
            </a:extLst>
          </p:cNvPr>
          <p:cNvSpPr txBox="1"/>
          <p:nvPr/>
        </p:nvSpPr>
        <p:spPr>
          <a:xfrm>
            <a:off x="7957114" y="2849735"/>
            <a:ext cx="15297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dài, thẳng, dài, rộng, khỏe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7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1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B6EAFB-6443-A569-55FE-5EB7778D3DE8}"/>
              </a:ext>
            </a:extLst>
          </p:cNvPr>
          <p:cNvSpPr/>
          <p:nvPr/>
        </p:nvSpPr>
        <p:spPr>
          <a:xfrm>
            <a:off x="482600" y="297707"/>
            <a:ext cx="9969500" cy="847548"/>
          </a:xfrm>
          <a:prstGeom prst="roundRect">
            <a:avLst/>
          </a:prstGeom>
          <a:solidFill>
            <a:srgbClr val="FD87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2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Tìm câu kể trong những câu dưới đây:</a:t>
            </a:r>
            <a:br>
              <a:rPr lang="vi-VN" sz="32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vi-VN" sz="32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9C8AF128-EDCD-7742-7C16-CABFCCDB91E3}"/>
              </a:ext>
            </a:extLst>
          </p:cNvPr>
          <p:cNvSpPr/>
          <p:nvPr/>
        </p:nvSpPr>
        <p:spPr>
          <a:xfrm>
            <a:off x="482600" y="1350221"/>
            <a:ext cx="2522537" cy="201700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93EEBDF8-EFA0-B19B-5652-7C41DA67FC78}"/>
              </a:ext>
            </a:extLst>
          </p:cNvPr>
          <p:cNvSpPr/>
          <p:nvPr/>
        </p:nvSpPr>
        <p:spPr>
          <a:xfrm>
            <a:off x="3282743" y="1245179"/>
            <a:ext cx="3041857" cy="2442619"/>
          </a:xfrm>
          <a:prstGeom prst="foldedCorner">
            <a:avLst/>
          </a:prstGeom>
          <a:solidFill>
            <a:srgbClr val="FA62F3"/>
          </a:soli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68F3A70-8509-C03D-B5C4-BD017DA1F0EC}"/>
              </a:ext>
            </a:extLst>
          </p:cNvPr>
          <p:cNvSpPr/>
          <p:nvPr/>
        </p:nvSpPr>
        <p:spPr>
          <a:xfrm>
            <a:off x="482635" y="3892764"/>
            <a:ext cx="2990436" cy="2233069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: Folded Corner 12">
            <a:extLst>
              <a:ext uri="{FF2B5EF4-FFF2-40B4-BE49-F238E27FC236}">
                <a16:creationId xmlns:a16="http://schemas.microsoft.com/office/drawing/2014/main" id="{B3C6E341-C5AF-F931-161C-ACF45E0B79A6}"/>
              </a:ext>
            </a:extLst>
          </p:cNvPr>
          <p:cNvSpPr/>
          <p:nvPr/>
        </p:nvSpPr>
        <p:spPr>
          <a:xfrm>
            <a:off x="3807030" y="3948907"/>
            <a:ext cx="3276391" cy="2120782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: Folded Corner 17">
            <a:extLst>
              <a:ext uri="{FF2B5EF4-FFF2-40B4-BE49-F238E27FC236}">
                <a16:creationId xmlns:a16="http://schemas.microsoft.com/office/drawing/2014/main" id="{A2040447-5CD6-7A83-0501-63C8C85EAB3F}"/>
              </a:ext>
            </a:extLst>
          </p:cNvPr>
          <p:cNvSpPr/>
          <p:nvPr/>
        </p:nvSpPr>
        <p:spPr>
          <a:xfrm>
            <a:off x="7277689" y="4001415"/>
            <a:ext cx="2973894" cy="2427960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EFE0A61C-1C44-31D9-1470-301154B5B132}"/>
              </a:ext>
            </a:extLst>
          </p:cNvPr>
          <p:cNvSpPr/>
          <p:nvPr/>
        </p:nvSpPr>
        <p:spPr>
          <a:xfrm>
            <a:off x="6111838" y="1145255"/>
            <a:ext cx="5457408" cy="337523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0" i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Câu kể là câu dùng để giới thiệu sự vật, nêu hoạt động hoặc nêu đặc điểm của sự vật và được kết thúc bằng dấu chấm.</a:t>
            </a:r>
            <a:br>
              <a:rPr lang="vi-VN" sz="2800" b="0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vi-VN" sz="2800" b="0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5EE418B-F93C-B851-9DE2-607E82A7400B}"/>
              </a:ext>
            </a:extLst>
          </p:cNvPr>
          <p:cNvSpPr/>
          <p:nvPr/>
        </p:nvSpPr>
        <p:spPr>
          <a:xfrm>
            <a:off x="2933700" y="846487"/>
            <a:ext cx="4200525" cy="31024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BCF94AD-1D62-10DE-D786-2ECC4CC4BA6A}"/>
              </a:ext>
            </a:extLst>
          </p:cNvPr>
          <p:cNvSpPr/>
          <p:nvPr/>
        </p:nvSpPr>
        <p:spPr>
          <a:xfrm>
            <a:off x="3192839" y="846487"/>
            <a:ext cx="3484186" cy="2873158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60C8335-0F89-C2B3-C263-DA16C2DD033E}"/>
              </a:ext>
            </a:extLst>
          </p:cNvPr>
          <p:cNvSpPr/>
          <p:nvPr/>
        </p:nvSpPr>
        <p:spPr>
          <a:xfrm>
            <a:off x="384382" y="3498041"/>
            <a:ext cx="3276391" cy="2931334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16445F8-471A-E701-F92C-F0B8B4B80BB3}"/>
              </a:ext>
            </a:extLst>
          </p:cNvPr>
          <p:cNvSpPr/>
          <p:nvPr/>
        </p:nvSpPr>
        <p:spPr>
          <a:xfrm>
            <a:off x="3660773" y="3681155"/>
            <a:ext cx="3563356" cy="2748220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1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19" grpId="1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71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358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Hi</cp:lastModifiedBy>
  <cp:revision>31</cp:revision>
  <dcterms:created xsi:type="dcterms:W3CDTF">2022-08-11T14:51:20Z</dcterms:created>
  <dcterms:modified xsi:type="dcterms:W3CDTF">2023-11-23T00:48:55Z</dcterms:modified>
</cp:coreProperties>
</file>