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310" r:id="rId3"/>
    <p:sldId id="324" r:id="rId4"/>
    <p:sldId id="278" r:id="rId5"/>
    <p:sldId id="276" r:id="rId6"/>
    <p:sldId id="280" r:id="rId7"/>
    <p:sldId id="283" r:id="rId8"/>
    <p:sldId id="325" r:id="rId9"/>
    <p:sldId id="286" r:id="rId10"/>
    <p:sldId id="292" r:id="rId11"/>
    <p:sldId id="287" r:id="rId12"/>
    <p:sldId id="330" r:id="rId13"/>
    <p:sldId id="290" r:id="rId14"/>
    <p:sldId id="329" r:id="rId15"/>
    <p:sldId id="294" r:id="rId16"/>
    <p:sldId id="326" r:id="rId17"/>
    <p:sldId id="328" r:id="rId18"/>
    <p:sldId id="297" r:id="rId19"/>
    <p:sldId id="312" r:id="rId20"/>
    <p:sldId id="291" r:id="rId21"/>
    <p:sldId id="303" r:id="rId22"/>
    <p:sldId id="304" r:id="rId23"/>
    <p:sldId id="314" r:id="rId24"/>
    <p:sldId id="299" r:id="rId25"/>
    <p:sldId id="332" r:id="rId26"/>
    <p:sldId id="279" r:id="rId27"/>
    <p:sldId id="32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8A763B-BF6C-CCA7-0F75-21A843F81C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3BD5806-66B0-F81A-7B36-63ED08D5D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C1435BD-B375-D224-E601-85A24A6ED4B2}"/>
              </a:ext>
            </a:extLst>
          </p:cNvPr>
          <p:cNvSpPr>
            <a:spLocks noGrp="1"/>
          </p:cNvSpPr>
          <p:nvPr>
            <p:ph type="dt" sz="half" idx="10"/>
          </p:nvPr>
        </p:nvSpPr>
        <p:spPr/>
        <p:txBody>
          <a:bodyPr/>
          <a:lstStyle/>
          <a:p>
            <a:fld id="{4EEFC771-8038-41F5-80F2-EF90AE395E75}" type="datetimeFigureOut">
              <a:rPr lang="en-US" smtClean="0"/>
              <a:t>11/17/2023</a:t>
            </a:fld>
            <a:endParaRPr lang="en-US"/>
          </a:p>
        </p:txBody>
      </p:sp>
      <p:sp>
        <p:nvSpPr>
          <p:cNvPr id="5" name="Footer Placeholder 4">
            <a:extLst>
              <a:ext uri="{FF2B5EF4-FFF2-40B4-BE49-F238E27FC236}">
                <a16:creationId xmlns="" xmlns:a16="http://schemas.microsoft.com/office/drawing/2014/main" id="{84CBBF0C-10D1-48CC-6A3C-BA7B0D917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EE5A94A-4753-963A-28C0-B5F394FF65A7}"/>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128072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A5E501-5A64-8D20-00F8-7BCB6714AD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7846F4E-9D1F-F85A-1C69-A4140E1329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E6A879E-9189-EA92-0BCD-7A39EA56B0BE}"/>
              </a:ext>
            </a:extLst>
          </p:cNvPr>
          <p:cNvSpPr>
            <a:spLocks noGrp="1"/>
          </p:cNvSpPr>
          <p:nvPr>
            <p:ph type="dt" sz="half" idx="10"/>
          </p:nvPr>
        </p:nvSpPr>
        <p:spPr/>
        <p:txBody>
          <a:bodyPr/>
          <a:lstStyle/>
          <a:p>
            <a:fld id="{4EEFC771-8038-41F5-80F2-EF90AE395E75}" type="datetimeFigureOut">
              <a:rPr lang="en-US" smtClean="0"/>
              <a:t>11/17/2023</a:t>
            </a:fld>
            <a:endParaRPr lang="en-US"/>
          </a:p>
        </p:txBody>
      </p:sp>
      <p:sp>
        <p:nvSpPr>
          <p:cNvPr id="5" name="Footer Placeholder 4">
            <a:extLst>
              <a:ext uri="{FF2B5EF4-FFF2-40B4-BE49-F238E27FC236}">
                <a16:creationId xmlns="" xmlns:a16="http://schemas.microsoft.com/office/drawing/2014/main" id="{FF5F54DE-78CF-8CD1-B1B1-AB72F92DD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4B5FF26-42D2-8CF7-8093-3CE1966CE010}"/>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08535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7BAE412-59EC-A306-C45C-C5F09C4DE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D8523E3-9E8C-B564-5C02-15C1C486FC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41D03C4-7EFC-80F6-3B82-64709091BFCC}"/>
              </a:ext>
            </a:extLst>
          </p:cNvPr>
          <p:cNvSpPr>
            <a:spLocks noGrp="1"/>
          </p:cNvSpPr>
          <p:nvPr>
            <p:ph type="dt" sz="half" idx="10"/>
          </p:nvPr>
        </p:nvSpPr>
        <p:spPr/>
        <p:txBody>
          <a:bodyPr/>
          <a:lstStyle/>
          <a:p>
            <a:fld id="{4EEFC771-8038-41F5-80F2-EF90AE395E75}" type="datetimeFigureOut">
              <a:rPr lang="en-US" smtClean="0"/>
              <a:t>11/17/2023</a:t>
            </a:fld>
            <a:endParaRPr lang="en-US"/>
          </a:p>
        </p:txBody>
      </p:sp>
      <p:sp>
        <p:nvSpPr>
          <p:cNvPr id="5" name="Footer Placeholder 4">
            <a:extLst>
              <a:ext uri="{FF2B5EF4-FFF2-40B4-BE49-F238E27FC236}">
                <a16:creationId xmlns="" xmlns:a16="http://schemas.microsoft.com/office/drawing/2014/main" id="{19BF1840-65F3-8D3C-5EFB-10C34E2C2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B48EFCF-B265-4120-9BE9-E20CC05AD450}"/>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52894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A27767-2D7B-2889-FC48-05A58AFAB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5FC2554-D090-3179-B15F-085CA9A9F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F011B0B-00BF-7B44-BCDA-477E338392FE}"/>
              </a:ext>
            </a:extLst>
          </p:cNvPr>
          <p:cNvSpPr>
            <a:spLocks noGrp="1"/>
          </p:cNvSpPr>
          <p:nvPr>
            <p:ph type="dt" sz="half" idx="10"/>
          </p:nvPr>
        </p:nvSpPr>
        <p:spPr/>
        <p:txBody>
          <a:bodyPr/>
          <a:lstStyle/>
          <a:p>
            <a:fld id="{4EEFC771-8038-41F5-80F2-EF90AE395E75}" type="datetimeFigureOut">
              <a:rPr lang="en-US" smtClean="0"/>
              <a:t>11/17/2023</a:t>
            </a:fld>
            <a:endParaRPr lang="en-US"/>
          </a:p>
        </p:txBody>
      </p:sp>
      <p:sp>
        <p:nvSpPr>
          <p:cNvPr id="5" name="Footer Placeholder 4">
            <a:extLst>
              <a:ext uri="{FF2B5EF4-FFF2-40B4-BE49-F238E27FC236}">
                <a16:creationId xmlns="" xmlns:a16="http://schemas.microsoft.com/office/drawing/2014/main" id="{279DB8D4-2E40-60DC-356A-E484529D0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03DDDA0-BCC1-26A0-E078-72F1BC5D1E85}"/>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33622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52BF3C-C74B-2AFF-8D22-AFB90A56B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AC0FAEA-A4E9-00C2-540A-F7C884BC5A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F2BBFE-38F1-F111-805F-25B7DE27E059}"/>
              </a:ext>
            </a:extLst>
          </p:cNvPr>
          <p:cNvSpPr>
            <a:spLocks noGrp="1"/>
          </p:cNvSpPr>
          <p:nvPr>
            <p:ph type="dt" sz="half" idx="10"/>
          </p:nvPr>
        </p:nvSpPr>
        <p:spPr/>
        <p:txBody>
          <a:bodyPr/>
          <a:lstStyle/>
          <a:p>
            <a:fld id="{4EEFC771-8038-41F5-80F2-EF90AE395E75}" type="datetimeFigureOut">
              <a:rPr lang="en-US" smtClean="0"/>
              <a:t>11/17/2023</a:t>
            </a:fld>
            <a:endParaRPr lang="en-US"/>
          </a:p>
        </p:txBody>
      </p:sp>
      <p:sp>
        <p:nvSpPr>
          <p:cNvPr id="5" name="Footer Placeholder 4">
            <a:extLst>
              <a:ext uri="{FF2B5EF4-FFF2-40B4-BE49-F238E27FC236}">
                <a16:creationId xmlns="" xmlns:a16="http://schemas.microsoft.com/office/drawing/2014/main" id="{17AF3629-AC8D-B612-2F1C-19C25DF43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5A45C1A-6D85-F706-7EBD-90C2A8A79C47}"/>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325972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D7F9CB-D88F-7C7A-C579-60DD9DF2DA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FBC90E3-9D2A-8937-4D4C-C1C5C3158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6369830-27E3-472D-521B-E275D38AE9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08DDF60-D192-73AB-D82C-69A5B61DE52C}"/>
              </a:ext>
            </a:extLst>
          </p:cNvPr>
          <p:cNvSpPr>
            <a:spLocks noGrp="1"/>
          </p:cNvSpPr>
          <p:nvPr>
            <p:ph type="dt" sz="half" idx="10"/>
          </p:nvPr>
        </p:nvSpPr>
        <p:spPr/>
        <p:txBody>
          <a:bodyPr/>
          <a:lstStyle/>
          <a:p>
            <a:fld id="{4EEFC771-8038-41F5-80F2-EF90AE395E75}" type="datetimeFigureOut">
              <a:rPr lang="en-US" smtClean="0"/>
              <a:t>11/17/2023</a:t>
            </a:fld>
            <a:endParaRPr lang="en-US"/>
          </a:p>
        </p:txBody>
      </p:sp>
      <p:sp>
        <p:nvSpPr>
          <p:cNvPr id="6" name="Footer Placeholder 5">
            <a:extLst>
              <a:ext uri="{FF2B5EF4-FFF2-40B4-BE49-F238E27FC236}">
                <a16:creationId xmlns="" xmlns:a16="http://schemas.microsoft.com/office/drawing/2014/main" id="{51E8EC44-A281-FC69-F6EB-D8CCA9524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F81C832-A76E-3362-CECA-9E16805F37EE}"/>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122523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F13BB9-0D6E-8EEA-25A6-1931C0DB60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4BB5E4C-36FA-C984-153A-23DD7E950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B50CE94-33B4-867E-42FA-BDC1D388A2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C71DCF8-488C-9C82-6415-17763D1152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3645B4C-579B-2FBD-C866-E0AC05F186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3008A8E-5500-339A-D251-FEC7CFD7BB63}"/>
              </a:ext>
            </a:extLst>
          </p:cNvPr>
          <p:cNvSpPr>
            <a:spLocks noGrp="1"/>
          </p:cNvSpPr>
          <p:nvPr>
            <p:ph type="dt" sz="half" idx="10"/>
          </p:nvPr>
        </p:nvSpPr>
        <p:spPr/>
        <p:txBody>
          <a:bodyPr/>
          <a:lstStyle/>
          <a:p>
            <a:fld id="{4EEFC771-8038-41F5-80F2-EF90AE395E75}" type="datetimeFigureOut">
              <a:rPr lang="en-US" smtClean="0"/>
              <a:t>11/17/2023</a:t>
            </a:fld>
            <a:endParaRPr lang="en-US"/>
          </a:p>
        </p:txBody>
      </p:sp>
      <p:sp>
        <p:nvSpPr>
          <p:cNvPr id="8" name="Footer Placeholder 7">
            <a:extLst>
              <a:ext uri="{FF2B5EF4-FFF2-40B4-BE49-F238E27FC236}">
                <a16:creationId xmlns="" xmlns:a16="http://schemas.microsoft.com/office/drawing/2014/main" id="{6E9710B7-A7C3-576C-3764-F9B44E8434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E9C824F-255B-258C-1946-6C752C0FE383}"/>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97043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7B450B-935D-9824-0B04-9344249D6F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DC5D071-1A09-6F41-1859-7C61524B57BF}"/>
              </a:ext>
            </a:extLst>
          </p:cNvPr>
          <p:cNvSpPr>
            <a:spLocks noGrp="1"/>
          </p:cNvSpPr>
          <p:nvPr>
            <p:ph type="dt" sz="half" idx="10"/>
          </p:nvPr>
        </p:nvSpPr>
        <p:spPr/>
        <p:txBody>
          <a:bodyPr/>
          <a:lstStyle/>
          <a:p>
            <a:fld id="{4EEFC771-8038-41F5-80F2-EF90AE395E75}" type="datetimeFigureOut">
              <a:rPr lang="en-US" smtClean="0"/>
              <a:t>11/17/2023</a:t>
            </a:fld>
            <a:endParaRPr lang="en-US"/>
          </a:p>
        </p:txBody>
      </p:sp>
      <p:sp>
        <p:nvSpPr>
          <p:cNvPr id="4" name="Footer Placeholder 3">
            <a:extLst>
              <a:ext uri="{FF2B5EF4-FFF2-40B4-BE49-F238E27FC236}">
                <a16:creationId xmlns="" xmlns:a16="http://schemas.microsoft.com/office/drawing/2014/main" id="{428F397E-7240-B409-C9C2-DC41D96386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AFC7647-6CBB-02FA-F966-2BA49609C775}"/>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152546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3D5BA91-3591-83A8-3FFD-BDE896CDE039}"/>
              </a:ext>
            </a:extLst>
          </p:cNvPr>
          <p:cNvSpPr>
            <a:spLocks noGrp="1"/>
          </p:cNvSpPr>
          <p:nvPr>
            <p:ph type="dt" sz="half" idx="10"/>
          </p:nvPr>
        </p:nvSpPr>
        <p:spPr/>
        <p:txBody>
          <a:bodyPr/>
          <a:lstStyle/>
          <a:p>
            <a:fld id="{4EEFC771-8038-41F5-80F2-EF90AE395E75}" type="datetimeFigureOut">
              <a:rPr lang="en-US" smtClean="0"/>
              <a:t>11/17/2023</a:t>
            </a:fld>
            <a:endParaRPr lang="en-US"/>
          </a:p>
        </p:txBody>
      </p:sp>
      <p:sp>
        <p:nvSpPr>
          <p:cNvPr id="3" name="Footer Placeholder 2">
            <a:extLst>
              <a:ext uri="{FF2B5EF4-FFF2-40B4-BE49-F238E27FC236}">
                <a16:creationId xmlns="" xmlns:a16="http://schemas.microsoft.com/office/drawing/2014/main" id="{9065DB35-5CCB-969B-F135-D20BC5FDDC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A40F265-882D-2C2C-0B12-9291BA13EB0C}"/>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409049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BBD9D7-C5AD-C7C0-D3D9-A13C39063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ADDC952-F0DF-C8BF-A55E-68410EFC5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3960AE8-033E-7E37-1033-33A339115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2618045-0D60-6EBD-700F-A9BA4902CBC7}"/>
              </a:ext>
            </a:extLst>
          </p:cNvPr>
          <p:cNvSpPr>
            <a:spLocks noGrp="1"/>
          </p:cNvSpPr>
          <p:nvPr>
            <p:ph type="dt" sz="half" idx="10"/>
          </p:nvPr>
        </p:nvSpPr>
        <p:spPr/>
        <p:txBody>
          <a:bodyPr/>
          <a:lstStyle/>
          <a:p>
            <a:fld id="{4EEFC771-8038-41F5-80F2-EF90AE395E75}" type="datetimeFigureOut">
              <a:rPr lang="en-US" smtClean="0"/>
              <a:t>11/17/2023</a:t>
            </a:fld>
            <a:endParaRPr lang="en-US"/>
          </a:p>
        </p:txBody>
      </p:sp>
      <p:sp>
        <p:nvSpPr>
          <p:cNvPr id="6" name="Footer Placeholder 5">
            <a:extLst>
              <a:ext uri="{FF2B5EF4-FFF2-40B4-BE49-F238E27FC236}">
                <a16:creationId xmlns="" xmlns:a16="http://schemas.microsoft.com/office/drawing/2014/main" id="{52D70EF1-BE11-9429-1B1C-CAEF4B0FD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4B84832-5ADF-7900-2497-E49747EDB702}"/>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5276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B6E71C-BC49-3F63-0CDD-FA8904ADF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0670924-4039-9E7B-096B-9B3B5A42F5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4EFCAF0-D1C8-F015-B90A-006401B37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125010A-5124-53B2-F41B-1AB309522119}"/>
              </a:ext>
            </a:extLst>
          </p:cNvPr>
          <p:cNvSpPr>
            <a:spLocks noGrp="1"/>
          </p:cNvSpPr>
          <p:nvPr>
            <p:ph type="dt" sz="half" idx="10"/>
          </p:nvPr>
        </p:nvSpPr>
        <p:spPr/>
        <p:txBody>
          <a:bodyPr/>
          <a:lstStyle/>
          <a:p>
            <a:fld id="{4EEFC771-8038-41F5-80F2-EF90AE395E75}" type="datetimeFigureOut">
              <a:rPr lang="en-US" smtClean="0"/>
              <a:t>11/17/2023</a:t>
            </a:fld>
            <a:endParaRPr lang="en-US"/>
          </a:p>
        </p:txBody>
      </p:sp>
      <p:sp>
        <p:nvSpPr>
          <p:cNvPr id="6" name="Footer Placeholder 5">
            <a:extLst>
              <a:ext uri="{FF2B5EF4-FFF2-40B4-BE49-F238E27FC236}">
                <a16:creationId xmlns="" xmlns:a16="http://schemas.microsoft.com/office/drawing/2014/main" id="{7F009B5B-FD6B-0215-80B2-173FEAC91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2CFEA62-ECF6-2A0C-F478-C0F04D2A829E}"/>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04651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391A1A0-91A0-952B-2241-124D98B1F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9DE1EDD-2602-5F6D-5F42-DFAEE6E51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E263773-8AF3-2E46-880D-18EA0A41C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FC771-8038-41F5-80F2-EF90AE395E75}" type="datetimeFigureOut">
              <a:rPr lang="en-US" smtClean="0"/>
              <a:t>11/17/2023</a:t>
            </a:fld>
            <a:endParaRPr lang="en-US"/>
          </a:p>
        </p:txBody>
      </p:sp>
      <p:sp>
        <p:nvSpPr>
          <p:cNvPr id="5" name="Footer Placeholder 4">
            <a:extLst>
              <a:ext uri="{FF2B5EF4-FFF2-40B4-BE49-F238E27FC236}">
                <a16:creationId xmlns="" xmlns:a16="http://schemas.microsoft.com/office/drawing/2014/main" id="{B7298E4F-C9DD-CE33-E532-FCE0E76B6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0DD86B2-537B-DFC5-2E96-764EF2EC6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C3C78-7F83-4D3B-A1E0-8A06385F3015}" type="slidenum">
              <a:rPr lang="en-US" smtClean="0"/>
              <a:t>‹#›</a:t>
            </a:fld>
            <a:endParaRPr lang="en-US"/>
          </a:p>
        </p:txBody>
      </p:sp>
    </p:spTree>
    <p:extLst>
      <p:ext uri="{BB962C8B-B14F-4D97-AF65-F5344CB8AC3E}">
        <p14:creationId xmlns:p14="http://schemas.microsoft.com/office/powerpoint/2010/main" val="298232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3B25A9E-7FEA-E938-D37B-3905F57AA9F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403" b="96855" l="895" r="97315">
                        <a14:foregroundMark x1="5882" y1="15723" x2="17903" y2="77358"/>
                        <a14:foregroundMark x1="2302" y1="40252" x2="3836" y2="61635"/>
                        <a14:foregroundMark x1="5499" y1="83648" x2="13043" y2="93082"/>
                        <a14:foregroundMark x1="13683" y1="10063" x2="10230" y2="5660"/>
                        <a14:foregroundMark x1="5499" y1="13836" x2="10230" y2="13208"/>
                        <a14:foregroundMark x1="5627" y1="15094" x2="9463" y2="8805"/>
                        <a14:foregroundMark x1="6650" y1="11321" x2="14322" y2="13208"/>
                        <a14:foregroundMark x1="14322" y1="13208" x2="19182" y2="33333"/>
                        <a14:foregroundMark x1="19182" y1="33333" x2="19437" y2="35849"/>
                        <a14:foregroundMark x1="17775" y1="22642" x2="19437" y2="37107"/>
                        <a14:foregroundMark x1="23657" y1="47799" x2="71867" y2="54717"/>
                        <a14:foregroundMark x1="71867" y1="54717" x2="82225" y2="49686"/>
                        <a14:foregroundMark x1="17391" y1="11950" x2="59591" y2="21384"/>
                        <a14:foregroundMark x1="59591" y1="21384" x2="90921" y2="5660"/>
                        <a14:foregroundMark x1="90921" y1="5660" x2="90921" y2="5660"/>
                        <a14:foregroundMark x1="21483" y1="16352" x2="43862" y2="78616"/>
                        <a14:foregroundMark x1="19949" y1="42138" x2="29668" y2="80503"/>
                        <a14:foregroundMark x1="29668" y1="80503" x2="30051" y2="81132"/>
                        <a14:foregroundMark x1="20844" y1="82390" x2="75575" y2="68553"/>
                        <a14:foregroundMark x1="64322" y1="44025" x2="86573" y2="60377"/>
                        <a14:foregroundMark x1="72251" y1="32075" x2="87852" y2="33333"/>
                        <a14:foregroundMark x1="94501" y1="20755" x2="95141" y2="20126"/>
                        <a14:foregroundMark x1="95396" y1="72956" x2="95908" y2="72956"/>
                        <a14:foregroundMark x1="96036" y1="72956" x2="96036" y2="72956"/>
                        <a14:foregroundMark x1="96931" y1="73585" x2="96931" y2="73585"/>
                        <a14:foregroundMark x1="97315" y1="72956" x2="97315" y2="72956"/>
                        <a14:foregroundMark x1="4859" y1="16352" x2="2685" y2="38365"/>
                        <a14:foregroundMark x1="4987" y1="15094" x2="1790" y2="45283"/>
                        <a14:foregroundMark x1="1790" y1="45283" x2="1535" y2="54088"/>
                        <a14:foregroundMark x1="1535" y1="36478" x2="4731" y2="18868"/>
                        <a14:foregroundMark x1="3197" y1="33333" x2="2430" y2="69182"/>
                        <a14:foregroundMark x1="2430" y1="69182" x2="2430" y2="69182"/>
                        <a14:foregroundMark x1="1023" y1="60377" x2="4092" y2="81132"/>
                        <a14:foregroundMark x1="2174" y1="61635" x2="6522" y2="88050"/>
                        <a14:foregroundMark x1="4348" y1="78616" x2="8824" y2="96855"/>
                        <a14:foregroundMark x1="6266" y1="89937" x2="14578" y2="96226"/>
                        <a14:foregroundMark x1="14578" y1="96226" x2="14578" y2="94969"/>
                        <a14:foregroundMark x1="11509" y1="6289" x2="14834" y2="13836"/>
                        <a14:foregroundMark x1="13299" y1="8176" x2="15985" y2="15094"/>
                      </a14:backgroundRemoval>
                    </a14:imgEffect>
                  </a14:imgLayer>
                </a14:imgProps>
              </a:ext>
            </a:extLst>
          </a:blip>
          <a:stretch>
            <a:fillRect/>
          </a:stretch>
        </p:blipFill>
        <p:spPr>
          <a:xfrm>
            <a:off x="3888502" y="2083647"/>
            <a:ext cx="5986362" cy="1217176"/>
          </a:xfrm>
          <a:prstGeom prst="rect">
            <a:avLst/>
          </a:prstGeom>
        </p:spPr>
      </p:pic>
      <p:sp>
        <p:nvSpPr>
          <p:cNvPr id="3" name="TextBox 2">
            <a:extLst>
              <a:ext uri="{FF2B5EF4-FFF2-40B4-BE49-F238E27FC236}">
                <a16:creationId xmlns="" xmlns:a16="http://schemas.microsoft.com/office/drawing/2014/main" id="{9FB273DA-3C09-B2D1-1624-466F1445F896}"/>
              </a:ext>
            </a:extLst>
          </p:cNvPr>
          <p:cNvSpPr txBox="1"/>
          <p:nvPr/>
        </p:nvSpPr>
        <p:spPr>
          <a:xfrm>
            <a:off x="1376121" y="2147501"/>
            <a:ext cx="2512381" cy="1015663"/>
          </a:xfrm>
          <a:prstGeom prst="rect">
            <a:avLst/>
          </a:prstGeom>
          <a:noFill/>
        </p:spPr>
        <p:txBody>
          <a:bodyPr wrap="square" rtlCol="0">
            <a:spAutoFit/>
          </a:bodyPr>
          <a:lstStyle/>
          <a:p>
            <a:r>
              <a:rPr lang="en-US" sz="4000" b="1">
                <a:solidFill>
                  <a:srgbClr val="0070C0"/>
                </a:solidFill>
                <a:latin typeface="Nunito Black" pitchFamily="2" charset="0"/>
              </a:rPr>
              <a:t>Tuần</a:t>
            </a:r>
            <a:r>
              <a:rPr lang="en-US" sz="3200" b="1">
                <a:solidFill>
                  <a:srgbClr val="0070C0"/>
                </a:solidFill>
                <a:latin typeface="Nunito Black" pitchFamily="2" charset="0"/>
              </a:rPr>
              <a:t> </a:t>
            </a:r>
            <a:r>
              <a:rPr lang="en-US" sz="6000" b="1">
                <a:solidFill>
                  <a:srgbClr val="0070C0"/>
                </a:solidFill>
                <a:latin typeface="Nunito Black" pitchFamily="2" charset="0"/>
              </a:rPr>
              <a:t>12</a:t>
            </a:r>
            <a:endParaRPr lang="en-US" sz="3200" b="1">
              <a:solidFill>
                <a:srgbClr val="0070C0"/>
              </a:solidFill>
              <a:latin typeface="Nunito Black" pitchFamily="2" charset="0"/>
            </a:endParaRPr>
          </a:p>
        </p:txBody>
      </p:sp>
    </p:spTree>
    <p:extLst>
      <p:ext uri="{BB962C8B-B14F-4D97-AF65-F5344CB8AC3E}">
        <p14:creationId xmlns:p14="http://schemas.microsoft.com/office/powerpoint/2010/main" val="161218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054B500-7439-E627-3FB6-DE8FBBE2874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5" name="TextBox 4">
            <a:extLst>
              <a:ext uri="{FF2B5EF4-FFF2-40B4-BE49-F238E27FC236}">
                <a16:creationId xmlns="" xmlns:a16="http://schemas.microsoft.com/office/drawing/2014/main" id="{3A751C74-6AE3-301D-DAE6-C8163399CC00}"/>
              </a:ext>
            </a:extLst>
          </p:cNvPr>
          <p:cNvSpPr txBox="1"/>
          <p:nvPr/>
        </p:nvSpPr>
        <p:spPr>
          <a:xfrm>
            <a:off x="1644766" y="153577"/>
            <a:ext cx="8517265" cy="1191816"/>
          </a:xfrm>
          <a:prstGeom prst="roundRect">
            <a:avLst/>
          </a:prstGeom>
          <a:solidFill>
            <a:srgbClr val="FFFFCC"/>
          </a:solidFill>
          <a:ln w="28575">
            <a:solidFill>
              <a:srgbClr val="217875"/>
            </a:solidFill>
            <a:prstDash val="sysDash"/>
          </a:ln>
        </p:spPr>
        <p:txBody>
          <a:bodyPr wrap="square">
            <a:spAutoFit/>
          </a:bodyPr>
          <a:lstStyle/>
          <a:p>
            <a:pPr lvl="0"/>
            <a:r>
              <a:rPr lang="en-US" sz="3200" b="1" dirty="0" err="1">
                <a:solidFill>
                  <a:srgbClr val="008000"/>
                </a:solidFill>
                <a:latin typeface="Times New Roman" pitchFamily="18" charset="0"/>
                <a:ea typeface="Tahoma" panose="020B0604030504040204" pitchFamily="34" charset="0"/>
                <a:cs typeface="Times New Roman" pitchFamily="18" charset="0"/>
              </a:rPr>
              <a:t>Câu</a:t>
            </a:r>
            <a:r>
              <a:rPr lang="en-US" sz="3200" b="1" dirty="0">
                <a:solidFill>
                  <a:srgbClr val="008000"/>
                </a:solidFill>
                <a:latin typeface="Times New Roman" pitchFamily="18" charset="0"/>
                <a:ea typeface="Tahoma" panose="020B0604030504040204" pitchFamily="34" charset="0"/>
                <a:cs typeface="Times New Roman" pitchFamily="18" charset="0"/>
              </a:rPr>
              <a:t> 2</a:t>
            </a:r>
            <a:r>
              <a:rPr lang="en-US" sz="3200" b="1">
                <a:solidFill>
                  <a:srgbClr val="008000"/>
                </a:solidFill>
                <a:latin typeface="Times New Roman" pitchFamily="18" charset="0"/>
                <a:ea typeface="Tahoma" panose="020B0604030504040204" pitchFamily="34" charset="0"/>
                <a:cs typeface="Times New Roman" pitchFamily="18" charset="0"/>
              </a:rPr>
              <a:t>: Na nghĩ cách nào để mang được nắng cho bà?</a:t>
            </a:r>
            <a:endParaRPr lang="en-US" sz="3200" dirty="0">
              <a:solidFill>
                <a:srgbClr val="008000"/>
              </a:solidFill>
              <a:latin typeface="Times New Roman" pitchFamily="18" charset="0"/>
              <a:ea typeface="Tahoma" panose="020B0604030504040204" pitchFamily="34" charset="0"/>
              <a:cs typeface="Times New Roman" pitchFamily="18" charset="0"/>
            </a:endParaRPr>
          </a:p>
        </p:txBody>
      </p:sp>
      <p:pic>
        <p:nvPicPr>
          <p:cNvPr id="8" name="Picture 7">
            <a:extLst>
              <a:ext uri="{FF2B5EF4-FFF2-40B4-BE49-F238E27FC236}">
                <a16:creationId xmlns="" xmlns:a16="http://schemas.microsoft.com/office/drawing/2014/main" id="{DA49AF66-7283-A8D0-F6CA-2504E8B4C32B}"/>
              </a:ext>
            </a:extLst>
          </p:cNvPr>
          <p:cNvPicPr>
            <a:picLocks noChangeAspect="1"/>
          </p:cNvPicPr>
          <p:nvPr/>
        </p:nvPicPr>
        <p:blipFill>
          <a:blip r:embed="rId5"/>
          <a:stretch>
            <a:fillRect/>
          </a:stretch>
        </p:blipFill>
        <p:spPr>
          <a:xfrm>
            <a:off x="2302019" y="1970155"/>
            <a:ext cx="8354359" cy="4275315"/>
          </a:xfrm>
          <a:prstGeom prst="rect">
            <a:avLst/>
          </a:prstGeom>
        </p:spPr>
      </p:pic>
      <p:sp>
        <p:nvSpPr>
          <p:cNvPr id="9" name="TextBox 8">
            <a:extLst>
              <a:ext uri="{FF2B5EF4-FFF2-40B4-BE49-F238E27FC236}">
                <a16:creationId xmlns="" xmlns:a16="http://schemas.microsoft.com/office/drawing/2014/main" id="{90D56548-A6D6-707F-1FF5-3B31002F6CB2}"/>
              </a:ext>
            </a:extLst>
          </p:cNvPr>
          <p:cNvSpPr txBox="1"/>
          <p:nvPr/>
        </p:nvSpPr>
        <p:spPr>
          <a:xfrm>
            <a:off x="3761947" y="3630758"/>
            <a:ext cx="4496744" cy="954107"/>
          </a:xfrm>
          <a:prstGeom prst="rect">
            <a:avLst/>
          </a:prstGeom>
          <a:noFill/>
        </p:spPr>
        <p:txBody>
          <a:bodyPr wrap="none" rtlCol="0">
            <a:spAutoFit/>
          </a:bodyPr>
          <a:lstStyle/>
          <a:p>
            <a:r>
              <a:rPr lang="en-US" sz="2800" dirty="0">
                <a:solidFill>
                  <a:srgbClr val="0070C0"/>
                </a:solidFill>
                <a:latin typeface="Times New Roman" pitchFamily="18" charset="0"/>
                <a:cs typeface="Times New Roman" pitchFamily="18" charset="0"/>
              </a:rPr>
              <a:t>Na </a:t>
            </a:r>
            <a:r>
              <a:rPr lang="en-US" sz="2800" dirty="0" err="1">
                <a:solidFill>
                  <a:srgbClr val="0070C0"/>
                </a:solidFill>
                <a:latin typeface="Times New Roman" pitchFamily="18" charset="0"/>
                <a:cs typeface="Times New Roman" pitchFamily="18" charset="0"/>
              </a:rPr>
              <a:t>nghĩ</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ra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cách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bắt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nắng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trên</a:t>
            </a:r>
            <a:r>
              <a:rPr lang="en-US" sz="2800" dirty="0">
                <a:solidFill>
                  <a:srgbClr val="0070C0"/>
                </a:solidFill>
                <a:latin typeface="Times New Roman" pitchFamily="18" charset="0"/>
                <a:cs typeface="Times New Roman" pitchFamily="18" charset="0"/>
              </a:rPr>
              <a:t> </a:t>
            </a:r>
          </a:p>
          <a:p>
            <a:r>
              <a:rPr lang="en-US" sz="2800" dirty="0" err="1">
                <a:solidFill>
                  <a:srgbClr val="0070C0"/>
                </a:solidFill>
                <a:latin typeface="Times New Roman" pitchFamily="18" charset="0"/>
                <a:cs typeface="Times New Roman" pitchFamily="18" charset="0"/>
              </a:rPr>
              <a:t>vạt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áo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mang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về</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bà</a:t>
            </a:r>
            <a:r>
              <a:rPr lang="en-US" sz="2800" dirty="0">
                <a:solidFill>
                  <a:srgbClr val="0070C0"/>
                </a:solidFill>
                <a:latin typeface="Times New Roman" pitchFamily="18" charset="0"/>
                <a:cs typeface="Times New Roman" pitchFamily="18" charset="0"/>
              </a:rPr>
              <a:t>. </a:t>
            </a:r>
          </a:p>
        </p:txBody>
      </p:sp>
    </p:spTree>
    <p:extLst>
      <p:ext uri="{BB962C8B-B14F-4D97-AF65-F5344CB8AC3E}">
        <p14:creationId xmlns:p14="http://schemas.microsoft.com/office/powerpoint/2010/main" val="242673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BE94BBB-38AA-30AE-A53B-1AB640DC9BA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3" name="TextBox 2">
            <a:extLst>
              <a:ext uri="{FF2B5EF4-FFF2-40B4-BE49-F238E27FC236}">
                <a16:creationId xmlns="" xmlns:a16="http://schemas.microsoft.com/office/drawing/2014/main" id="{787A131A-49A8-F80C-39A8-D7884E0C8BE3}"/>
              </a:ext>
            </a:extLst>
          </p:cNvPr>
          <p:cNvSpPr txBox="1"/>
          <p:nvPr/>
        </p:nvSpPr>
        <p:spPr>
          <a:xfrm>
            <a:off x="1644766" y="153577"/>
            <a:ext cx="8517265" cy="1191816"/>
          </a:xfrm>
          <a:prstGeom prst="roundRect">
            <a:avLst/>
          </a:prstGeom>
          <a:solidFill>
            <a:srgbClr val="FFFFCC"/>
          </a:solidFill>
          <a:ln w="28575">
            <a:solidFill>
              <a:srgbClr val="217875"/>
            </a:solidFill>
            <a:prstDash val="sysDash"/>
          </a:ln>
        </p:spPr>
        <p:txBody>
          <a:bodyPr wrap="square">
            <a:spAutoFit/>
          </a:bodyPr>
          <a:lstStyle/>
          <a:p>
            <a:pPr lvl="0"/>
            <a:r>
              <a:rPr lang="en-US" sz="3200" b="1" err="1">
                <a:solidFill>
                  <a:srgbClr val="008000"/>
                </a:solidFill>
                <a:latin typeface="Times New Roman" pitchFamily="18" charset="0"/>
                <a:ea typeface="Tahoma" panose="020B0604030504040204" pitchFamily="34" charset="0"/>
                <a:cs typeface="Times New Roman" pitchFamily="18" charset="0"/>
              </a:rPr>
              <a:t>Câu</a:t>
            </a:r>
            <a:r>
              <a:rPr lang="en-US" sz="3200" b="1">
                <a:solidFill>
                  <a:srgbClr val="008000"/>
                </a:solidFill>
                <a:latin typeface="Times New Roman" pitchFamily="18" charset="0"/>
                <a:ea typeface="Tahoma" panose="020B0604030504040204" pitchFamily="34" charset="0"/>
                <a:cs typeface="Times New Roman" pitchFamily="18" charset="0"/>
              </a:rPr>
              <a:t> 3: Na có mang được nắng cho bà không? Vì sao?</a:t>
            </a:r>
            <a:endParaRPr lang="en-US" sz="3200" dirty="0">
              <a:solidFill>
                <a:srgbClr val="008000"/>
              </a:solidFill>
              <a:latin typeface="Times New Roman" pitchFamily="18" charset="0"/>
              <a:ea typeface="Tahoma" panose="020B0604030504040204" pitchFamily="34" charset="0"/>
              <a:cs typeface="Times New Roman" pitchFamily="18" charset="0"/>
            </a:endParaRPr>
          </a:p>
        </p:txBody>
      </p:sp>
      <p:pic>
        <p:nvPicPr>
          <p:cNvPr id="6" name="Picture 5">
            <a:extLst>
              <a:ext uri="{FF2B5EF4-FFF2-40B4-BE49-F238E27FC236}">
                <a16:creationId xmlns="" xmlns:a16="http://schemas.microsoft.com/office/drawing/2014/main" id="{158C0C39-4A4C-DF7A-7756-8438C19807BA}"/>
              </a:ext>
            </a:extLst>
          </p:cNvPr>
          <p:cNvPicPr>
            <a:picLocks noChangeAspect="1"/>
          </p:cNvPicPr>
          <p:nvPr/>
        </p:nvPicPr>
        <p:blipFill>
          <a:blip r:embed="rId5"/>
          <a:stretch>
            <a:fillRect/>
          </a:stretch>
        </p:blipFill>
        <p:spPr>
          <a:xfrm>
            <a:off x="1053549" y="2294096"/>
            <a:ext cx="9487420" cy="4275315"/>
          </a:xfrm>
          <a:prstGeom prst="rect">
            <a:avLst/>
          </a:prstGeom>
        </p:spPr>
      </p:pic>
      <p:sp>
        <p:nvSpPr>
          <p:cNvPr id="7" name="TextBox 6">
            <a:extLst>
              <a:ext uri="{FF2B5EF4-FFF2-40B4-BE49-F238E27FC236}">
                <a16:creationId xmlns="" xmlns:a16="http://schemas.microsoft.com/office/drawing/2014/main" id="{0BF3A2E4-ED76-92EC-01A7-21CE3CC809B3}"/>
              </a:ext>
            </a:extLst>
          </p:cNvPr>
          <p:cNvSpPr txBox="1"/>
          <p:nvPr/>
        </p:nvSpPr>
        <p:spPr>
          <a:xfrm>
            <a:off x="2423237" y="3700334"/>
            <a:ext cx="5200463" cy="1815882"/>
          </a:xfrm>
          <a:prstGeom prst="rect">
            <a:avLst/>
          </a:prstGeom>
          <a:noFill/>
        </p:spPr>
        <p:txBody>
          <a:bodyPr wrap="none" rtlCol="0">
            <a:spAutoFit/>
          </a:bodyPr>
          <a:lstStyle/>
          <a:p>
            <a:r>
              <a:rPr lang="en-US" sz="2800" dirty="0">
                <a:solidFill>
                  <a:srgbClr val="0070C0"/>
                </a:solidFill>
                <a:latin typeface="Times New Roman" pitchFamily="18" charset="0"/>
                <a:cs typeface="Times New Roman" pitchFamily="18" charset="0"/>
              </a:rPr>
              <a:t>Na </a:t>
            </a:r>
            <a:r>
              <a:rPr lang="en-US" sz="2800" dirty="0" err="1">
                <a:solidFill>
                  <a:srgbClr val="0070C0"/>
                </a:solidFill>
                <a:latin typeface="Times New Roman" pitchFamily="18" charset="0"/>
                <a:cs typeface="Times New Roman" pitchFamily="18" charset="0"/>
              </a:rPr>
              <a:t>không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mang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được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nắng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về</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cho</a:t>
            </a:r>
            <a:r>
              <a:rPr lang="en-US" sz="2800" dirty="0">
                <a:solidFill>
                  <a:srgbClr val="0070C0"/>
                </a:solidFill>
                <a:latin typeface="Times New Roman" pitchFamily="18" charset="0"/>
                <a:cs typeface="Times New Roman" pitchFamily="18" charset="0"/>
              </a:rPr>
              <a:t> </a:t>
            </a:r>
          </a:p>
          <a:p>
            <a:r>
              <a:rPr lang="en-US" sz="2800" dirty="0" err="1">
                <a:solidFill>
                  <a:srgbClr val="0070C0"/>
                </a:solidFill>
                <a:latin typeface="Times New Roman" pitchFamily="18" charset="0"/>
                <a:cs typeface="Times New Roman" pitchFamily="18" charset="0"/>
              </a:rPr>
              <a:t>bà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vì</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nắng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thứ</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không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thể</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bắt</a:t>
            </a:r>
            <a:r>
              <a:rPr lang="en-US" sz="2800" dirty="0">
                <a:solidFill>
                  <a:srgbClr val="0070C0"/>
                </a:solidFill>
                <a:latin typeface="Times New Roman" pitchFamily="18" charset="0"/>
                <a:cs typeface="Times New Roman" pitchFamily="18" charset="0"/>
              </a:rPr>
              <a:t> </a:t>
            </a:r>
          </a:p>
          <a:p>
            <a:r>
              <a:rPr lang="en-US" sz="2800" dirty="0" err="1">
                <a:solidFill>
                  <a:srgbClr val="0070C0"/>
                </a:solidFill>
                <a:latin typeface="Times New Roman" pitchFamily="18" charset="0"/>
                <a:cs typeface="Times New Roman" pitchFamily="18" charset="0"/>
              </a:rPr>
              <a:t>được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Nắng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chỉ</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chiếu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vạt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áo</a:t>
            </a:r>
            <a:endParaRPr lang="en-US" sz="2800" dirty="0">
              <a:solidFill>
                <a:srgbClr val="0070C0"/>
              </a:solidFill>
              <a:latin typeface="Times New Roman" pitchFamily="18" charset="0"/>
              <a:cs typeface="Times New Roman" pitchFamily="18" charset="0"/>
            </a:endParaRPr>
          </a:p>
          <a:p>
            <a:r>
              <a:rPr lang="en-US" sz="2800" dirty="0">
                <a:solidFill>
                  <a:srgbClr val="0070C0"/>
                </a:solidFill>
                <a:latin typeface="Times New Roman" pitchFamily="18" charset="0"/>
                <a:cs typeface="Times New Roman" pitchFamily="18" charset="0"/>
              </a:rPr>
              <a:t>Na </a:t>
            </a:r>
            <a:r>
              <a:rPr lang="en-US" sz="2800" dirty="0" err="1">
                <a:solidFill>
                  <a:srgbClr val="0070C0"/>
                </a:solidFill>
                <a:latin typeface="Times New Roman" pitchFamily="18" charset="0"/>
                <a:cs typeface="Times New Roman" pitchFamily="18" charset="0"/>
              </a:rPr>
              <a:t>chứ</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không</a:t>
            </a:r>
            <a:r>
              <a:rPr lang="en-US" sz="2800" dirty="0">
                <a:solidFill>
                  <a:srgbClr val="0070C0"/>
                </a:solidFill>
                <a:latin typeface="Times New Roman" pitchFamily="18" charset="0"/>
                <a:cs typeface="Times New Roman" pitchFamily="18" charset="0"/>
              </a:rPr>
              <a:t> ở </a:t>
            </a:r>
            <a:r>
              <a:rPr lang="en-US" sz="2800" dirty="0" err="1">
                <a:solidFill>
                  <a:srgbClr val="0070C0"/>
                </a:solidFill>
                <a:latin typeface="Times New Roman" pitchFamily="18" charset="0"/>
                <a:cs typeface="Times New Roman" pitchFamily="18" charset="0"/>
              </a:rPr>
              <a:t>đó</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mãi</a:t>
            </a:r>
            <a:r>
              <a:rPr lang="en-US" sz="2800" dirty="0">
                <a:solidFill>
                  <a:srgbClr val="0070C0"/>
                </a:solidFill>
                <a:latin typeface="Times New Roman" pitchFamily="18" charset="0"/>
                <a:cs typeface="Times New Roman" pitchFamily="18" charset="0"/>
              </a:rPr>
              <a:t>. </a:t>
            </a:r>
          </a:p>
        </p:txBody>
      </p:sp>
    </p:spTree>
    <p:extLst>
      <p:ext uri="{BB962C8B-B14F-4D97-AF65-F5344CB8AC3E}">
        <p14:creationId xmlns:p14="http://schemas.microsoft.com/office/powerpoint/2010/main" val="23635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a:xfrm>
            <a:off x="838200" y="1825625"/>
            <a:ext cx="10515600" cy="1378583"/>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a:ea typeface="Times New Roman"/>
              </a:rPr>
              <a:t>? </a:t>
            </a:r>
            <a:r>
              <a:rPr lang="en-US" sz="3600" b="1" dirty="0" err="1">
                <a:solidFill>
                  <a:srgbClr val="FF0000"/>
                </a:solidFill>
                <a:latin typeface="Times New Roman"/>
                <a:ea typeface="Times New Roman"/>
              </a:rPr>
              <a:t>Hãy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lời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với</a:t>
            </a:r>
            <a:r>
              <a:rPr lang="en-US" sz="3600" b="1" dirty="0">
                <a:solidFill>
                  <a:srgbClr val="FF0000"/>
                </a:solidFill>
                <a:latin typeface="Times New Roman"/>
                <a:ea typeface="Times New Roman"/>
              </a:rPr>
              <a:t> Na</a:t>
            </a:r>
            <a:r>
              <a:rPr lang="en-US" sz="3600" b="1" dirty="0" smtClean="0">
                <a:solidFill>
                  <a:srgbClr val="FF0000"/>
                </a:solidFill>
                <a:latin typeface="Times New Roman"/>
                <a:ea typeface="Times New Roman"/>
              </a:rPr>
              <a:t>?</a:t>
            </a:r>
          </a:p>
          <a:p>
            <a:pPr>
              <a:lnSpc>
                <a:spcPct val="115000"/>
              </a:lnSpc>
              <a:spcAft>
                <a:spcPts val="0"/>
              </a:spcAft>
            </a:pPr>
            <a:endParaRPr lang="en-US" sz="3200" b="1" dirty="0">
              <a:solidFill>
                <a:srgbClr val="FF0000"/>
              </a:solidFill>
              <a:effectLst/>
              <a:latin typeface="Times New Roman"/>
              <a:ea typeface="Times New Roman"/>
            </a:endParaRPr>
          </a:p>
        </p:txBody>
      </p:sp>
      <p:sp>
        <p:nvSpPr>
          <p:cNvPr id="5" name="Rectangle 4"/>
          <p:cNvSpPr/>
          <p:nvPr/>
        </p:nvSpPr>
        <p:spPr>
          <a:xfrm>
            <a:off x="689317" y="3319974"/>
            <a:ext cx="11502683" cy="1366528"/>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nl-NL" sz="3600" b="1" dirty="0">
                <a:solidFill>
                  <a:srgbClr val="0000CC"/>
                </a:solidFill>
                <a:latin typeface="Times New Roman"/>
                <a:ea typeface="Times New Roman"/>
              </a:rPr>
              <a:t>+ Kìa, nắng long lanh trong ánh mắt cháu và rực lên trên mái tóc của cháu đây này.</a:t>
            </a:r>
            <a:endParaRPr lang="en-US" sz="32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213352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AAE2269-682A-8BBE-69EE-CEED887B2FE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3" name="TextBox 2">
            <a:extLst>
              <a:ext uri="{FF2B5EF4-FFF2-40B4-BE49-F238E27FC236}">
                <a16:creationId xmlns="" xmlns:a16="http://schemas.microsoft.com/office/drawing/2014/main" id="{253D102E-66E1-D4A7-B010-F59D05118670}"/>
              </a:ext>
            </a:extLst>
          </p:cNvPr>
          <p:cNvSpPr txBox="1"/>
          <p:nvPr/>
        </p:nvSpPr>
        <p:spPr>
          <a:xfrm>
            <a:off x="1689155" y="64800"/>
            <a:ext cx="9436045" cy="1191816"/>
          </a:xfrm>
          <a:prstGeom prst="roundRect">
            <a:avLst/>
          </a:prstGeom>
          <a:solidFill>
            <a:srgbClr val="FFFFCC"/>
          </a:solidFill>
          <a:ln w="28575">
            <a:solidFill>
              <a:srgbClr val="217875"/>
            </a:solidFill>
            <a:prstDash val="sysDash"/>
          </a:ln>
        </p:spPr>
        <p:txBody>
          <a:bodyPr wrap="square">
            <a:spAutoFit/>
          </a:bodyPr>
          <a:lstStyle/>
          <a:p>
            <a:pPr lvl="0"/>
            <a:r>
              <a:rPr lang="en-US" sz="3200" b="1" err="1">
                <a:solidFill>
                  <a:srgbClr val="008000"/>
                </a:solidFill>
                <a:latin typeface="Times New Roman" pitchFamily="18" charset="0"/>
                <a:ea typeface="Tahoma" panose="020B0604030504040204" pitchFamily="34" charset="0"/>
                <a:cs typeface="Times New Roman" pitchFamily="18" charset="0"/>
              </a:rPr>
              <a:t>Câu</a:t>
            </a:r>
            <a:r>
              <a:rPr lang="en-US" sz="3200" b="1">
                <a:solidFill>
                  <a:srgbClr val="008000"/>
                </a:solidFill>
                <a:latin typeface="Times New Roman" pitchFamily="18" charset="0"/>
                <a:ea typeface="Tahoma" panose="020B0604030504040204" pitchFamily="34" charset="0"/>
                <a:cs typeface="Times New Roman" pitchFamily="18" charset="0"/>
              </a:rPr>
              <a:t> 4: Câu nói của bà cho em biết điều gì? Chọn câu trả lời hoặc nêu ý kiến khác của em.</a:t>
            </a:r>
            <a:endParaRPr lang="en-US" sz="3200" dirty="0">
              <a:solidFill>
                <a:srgbClr val="008000"/>
              </a:solidFill>
              <a:latin typeface="Times New Roman" pitchFamily="18" charset="0"/>
              <a:ea typeface="Tahoma" panose="020B0604030504040204" pitchFamily="34" charset="0"/>
              <a:cs typeface="Times New Roman" pitchFamily="18" charset="0"/>
            </a:endParaRPr>
          </a:p>
        </p:txBody>
      </p:sp>
      <p:sp>
        <p:nvSpPr>
          <p:cNvPr id="8" name="TextBox 7">
            <a:extLst>
              <a:ext uri="{FF2B5EF4-FFF2-40B4-BE49-F238E27FC236}">
                <a16:creationId xmlns="" xmlns:a16="http://schemas.microsoft.com/office/drawing/2014/main" id="{EF89944C-E68C-E38C-FCFD-1E210B8F3512}"/>
              </a:ext>
            </a:extLst>
          </p:cNvPr>
          <p:cNvSpPr txBox="1"/>
          <p:nvPr/>
        </p:nvSpPr>
        <p:spPr>
          <a:xfrm>
            <a:off x="1449732" y="1880363"/>
            <a:ext cx="5502964" cy="830997"/>
          </a:xfrm>
          <a:custGeom>
            <a:avLst/>
            <a:gdLst>
              <a:gd name="connsiteX0" fmla="*/ 0 w 5502964"/>
              <a:gd name="connsiteY0" fmla="*/ 0 h 918270"/>
              <a:gd name="connsiteX1" fmla="*/ 5502964 w 5502964"/>
              <a:gd name="connsiteY1" fmla="*/ 0 h 918270"/>
              <a:gd name="connsiteX2" fmla="*/ 5502964 w 5502964"/>
              <a:gd name="connsiteY2" fmla="*/ 765222 h 918270"/>
              <a:gd name="connsiteX3" fmla="*/ 5349916 w 5502964"/>
              <a:gd name="connsiteY3" fmla="*/ 918270 h 918270"/>
              <a:gd name="connsiteX4" fmla="*/ 0 w 5502964"/>
              <a:gd name="connsiteY4" fmla="*/ 918270 h 918270"/>
              <a:gd name="connsiteX5" fmla="*/ 0 w 5502964"/>
              <a:gd name="connsiteY5" fmla="*/ 0 h 918270"/>
              <a:gd name="connsiteX0" fmla="*/ 5349916 w 5502964"/>
              <a:gd name="connsiteY0" fmla="*/ 918270 h 918270"/>
              <a:gd name="connsiteX1" fmla="*/ 5380526 w 5502964"/>
              <a:gd name="connsiteY1" fmla="*/ 795832 h 918270"/>
              <a:gd name="connsiteX2" fmla="*/ 5502964 w 5502964"/>
              <a:gd name="connsiteY2" fmla="*/ 765222 h 918270"/>
              <a:gd name="connsiteX3" fmla="*/ 5349916 w 5502964"/>
              <a:gd name="connsiteY3" fmla="*/ 918270 h 918270"/>
              <a:gd name="connsiteX0" fmla="*/ 5349916 w 5502964"/>
              <a:gd name="connsiteY0" fmla="*/ 918270 h 918270"/>
              <a:gd name="connsiteX1" fmla="*/ 5380526 w 5502964"/>
              <a:gd name="connsiteY1" fmla="*/ 795832 h 918270"/>
              <a:gd name="connsiteX2" fmla="*/ 5502964 w 5502964"/>
              <a:gd name="connsiteY2" fmla="*/ 765222 h 918270"/>
              <a:gd name="connsiteX3" fmla="*/ 5349916 w 5502964"/>
              <a:gd name="connsiteY3" fmla="*/ 918270 h 918270"/>
              <a:gd name="connsiteX4" fmla="*/ 0 w 5502964"/>
              <a:gd name="connsiteY4" fmla="*/ 918270 h 918270"/>
              <a:gd name="connsiteX5" fmla="*/ 0 w 5502964"/>
              <a:gd name="connsiteY5" fmla="*/ 0 h 918270"/>
              <a:gd name="connsiteX6" fmla="*/ 5502964 w 5502964"/>
              <a:gd name="connsiteY6" fmla="*/ 0 h 918270"/>
              <a:gd name="connsiteX7" fmla="*/ 5502964 w 5502964"/>
              <a:gd name="connsiteY7" fmla="*/ 765222 h 9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2964" h="918270" stroke="0" extrusionOk="0">
                <a:moveTo>
                  <a:pt x="0" y="0"/>
                </a:moveTo>
                <a:cubicBezTo>
                  <a:pt x="1995536" y="44124"/>
                  <a:pt x="3363251" y="54190"/>
                  <a:pt x="5502964" y="0"/>
                </a:cubicBezTo>
                <a:cubicBezTo>
                  <a:pt x="5518169" y="134086"/>
                  <a:pt x="5484375" y="434626"/>
                  <a:pt x="5502964" y="765222"/>
                </a:cubicBezTo>
                <a:cubicBezTo>
                  <a:pt x="5456249" y="826279"/>
                  <a:pt x="5380035" y="914156"/>
                  <a:pt x="5349916" y="918270"/>
                </a:cubicBezTo>
                <a:cubicBezTo>
                  <a:pt x="3788179" y="961043"/>
                  <a:pt x="1511526" y="1015459"/>
                  <a:pt x="0" y="918270"/>
                </a:cubicBezTo>
                <a:cubicBezTo>
                  <a:pt x="-926" y="478810"/>
                  <a:pt x="-38309" y="411523"/>
                  <a:pt x="0" y="0"/>
                </a:cubicBezTo>
                <a:close/>
              </a:path>
              <a:path w="5502964" h="918270" fill="darkenLess" stroke="0" extrusionOk="0">
                <a:moveTo>
                  <a:pt x="5349916" y="918270"/>
                </a:moveTo>
                <a:cubicBezTo>
                  <a:pt x="5362034" y="868212"/>
                  <a:pt x="5373888" y="841101"/>
                  <a:pt x="5380526" y="795832"/>
                </a:cubicBezTo>
                <a:cubicBezTo>
                  <a:pt x="5418735" y="775860"/>
                  <a:pt x="5487458" y="771517"/>
                  <a:pt x="5502964" y="765222"/>
                </a:cubicBezTo>
                <a:cubicBezTo>
                  <a:pt x="5436156" y="821413"/>
                  <a:pt x="5381372" y="860745"/>
                  <a:pt x="5349916" y="918270"/>
                </a:cubicBezTo>
                <a:close/>
              </a:path>
              <a:path w="5502964" h="918270" fill="none" extrusionOk="0">
                <a:moveTo>
                  <a:pt x="5349916" y="918270"/>
                </a:moveTo>
                <a:cubicBezTo>
                  <a:pt x="5366691" y="860889"/>
                  <a:pt x="5378793" y="831815"/>
                  <a:pt x="5380526" y="795832"/>
                </a:cubicBezTo>
                <a:cubicBezTo>
                  <a:pt x="5398157" y="786776"/>
                  <a:pt x="5447024" y="786742"/>
                  <a:pt x="5502964" y="765222"/>
                </a:cubicBezTo>
                <a:cubicBezTo>
                  <a:pt x="5442251" y="849890"/>
                  <a:pt x="5382811" y="867209"/>
                  <a:pt x="5349916" y="918270"/>
                </a:cubicBezTo>
                <a:cubicBezTo>
                  <a:pt x="3467215" y="1062073"/>
                  <a:pt x="2627185" y="959840"/>
                  <a:pt x="0" y="918270"/>
                </a:cubicBezTo>
                <a:cubicBezTo>
                  <a:pt x="-49455" y="575487"/>
                  <a:pt x="-55914" y="97080"/>
                  <a:pt x="0" y="0"/>
                </a:cubicBezTo>
                <a:cubicBezTo>
                  <a:pt x="941746" y="143083"/>
                  <a:pt x="4634153" y="133554"/>
                  <a:pt x="5502964" y="0"/>
                </a:cubicBezTo>
                <a:cubicBezTo>
                  <a:pt x="5484966" y="111133"/>
                  <a:pt x="5505323" y="581117"/>
                  <a:pt x="5502964" y="765222"/>
                </a:cubicBezTo>
              </a:path>
              <a:path w="5502964" h="918270" fill="none" stroke="0" extrusionOk="0">
                <a:moveTo>
                  <a:pt x="5349916" y="918270"/>
                </a:moveTo>
                <a:cubicBezTo>
                  <a:pt x="5354093" y="885357"/>
                  <a:pt x="5365508" y="838251"/>
                  <a:pt x="5380526" y="795832"/>
                </a:cubicBezTo>
                <a:cubicBezTo>
                  <a:pt x="5425450" y="788321"/>
                  <a:pt x="5474852" y="782095"/>
                  <a:pt x="5502964" y="765222"/>
                </a:cubicBezTo>
                <a:cubicBezTo>
                  <a:pt x="5436070" y="809158"/>
                  <a:pt x="5382324" y="872274"/>
                  <a:pt x="5349916" y="918270"/>
                </a:cubicBezTo>
                <a:cubicBezTo>
                  <a:pt x="3801269" y="761987"/>
                  <a:pt x="1924323" y="1065957"/>
                  <a:pt x="0" y="918270"/>
                </a:cubicBezTo>
                <a:cubicBezTo>
                  <a:pt x="-31997" y="656038"/>
                  <a:pt x="81174" y="407368"/>
                  <a:pt x="0" y="0"/>
                </a:cubicBezTo>
                <a:cubicBezTo>
                  <a:pt x="1319692" y="-145276"/>
                  <a:pt x="4511812" y="53065"/>
                  <a:pt x="5502964" y="0"/>
                </a:cubicBezTo>
                <a:cubicBezTo>
                  <a:pt x="5500835" y="283980"/>
                  <a:pt x="5495251" y="541186"/>
                  <a:pt x="5502964" y="765222"/>
                </a:cubicBezTo>
              </a:path>
            </a:pathLst>
          </a:custGeom>
          <a:solidFill>
            <a:srgbClr val="FDD9BB"/>
          </a:solidFill>
          <a:ln w="38100">
            <a:solidFill>
              <a:srgbClr val="00B0F0"/>
            </a:solidFill>
            <a:prstDash val="sysDash"/>
            <a:extLst>
              <a:ext uri="{C807C97D-BFC1-408E-A445-0C87EB9F89A2}">
                <ask:lineSketchStyleProps xmlns="" xmlns:ask="http://schemas.microsoft.com/office/drawing/2018/sketchyshapes" sd="1094866543">
                  <a:prstGeom prst="foldedCorner">
                    <a:avLst/>
                  </a:prstGeom>
                  <ask:type>
                    <ask:lineSketchCurved/>
                  </ask:type>
                </ask:lineSketchStyleProps>
              </a:ext>
            </a:extLst>
          </a:ln>
        </p:spPr>
        <p:txBody>
          <a:bodyPr wrap="square" anchor="ctr">
            <a:spAutoFit/>
          </a:bodyPr>
          <a:lstStyle/>
          <a:p>
            <a:pPr lvl="0">
              <a:lnSpc>
                <a:spcPct val="150000"/>
              </a:lnSpc>
            </a:pPr>
            <a:r>
              <a:rPr lang="en-US" sz="3200">
                <a:solidFill>
                  <a:srgbClr val="002060"/>
                </a:solidFill>
                <a:latin typeface="Times New Roman" pitchFamily="18" charset="0"/>
                <a:ea typeface="Tahoma" panose="020B0604030504040204" pitchFamily="34" charset="0"/>
                <a:cs typeface="Times New Roman" pitchFamily="18" charset="0"/>
              </a:rPr>
              <a:t>a.Bà hiểu tình cảm của Na</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Tahoma" panose="020B0604030504040204" pitchFamily="34" charset="0"/>
              <a:cs typeface="Times New Roman" pitchFamily="18" charset="0"/>
            </a:endParaRPr>
          </a:p>
        </p:txBody>
      </p:sp>
      <p:sp>
        <p:nvSpPr>
          <p:cNvPr id="9" name="TextBox 8">
            <a:extLst>
              <a:ext uri="{FF2B5EF4-FFF2-40B4-BE49-F238E27FC236}">
                <a16:creationId xmlns="" xmlns:a16="http://schemas.microsoft.com/office/drawing/2014/main" id="{34735957-1AD3-DEAD-3AB0-3E7DDFD84F1B}"/>
              </a:ext>
            </a:extLst>
          </p:cNvPr>
          <p:cNvSpPr txBox="1"/>
          <p:nvPr/>
        </p:nvSpPr>
        <p:spPr>
          <a:xfrm>
            <a:off x="2355254" y="3228370"/>
            <a:ext cx="6027049" cy="830997"/>
          </a:xfrm>
          <a:custGeom>
            <a:avLst/>
            <a:gdLst>
              <a:gd name="connsiteX0" fmla="*/ 0 w 6027049"/>
              <a:gd name="connsiteY0" fmla="*/ 0 h 918270"/>
              <a:gd name="connsiteX1" fmla="*/ 6027049 w 6027049"/>
              <a:gd name="connsiteY1" fmla="*/ 0 h 918270"/>
              <a:gd name="connsiteX2" fmla="*/ 6027049 w 6027049"/>
              <a:gd name="connsiteY2" fmla="*/ 765222 h 918270"/>
              <a:gd name="connsiteX3" fmla="*/ 5874001 w 6027049"/>
              <a:gd name="connsiteY3" fmla="*/ 918270 h 918270"/>
              <a:gd name="connsiteX4" fmla="*/ 0 w 6027049"/>
              <a:gd name="connsiteY4" fmla="*/ 918270 h 918270"/>
              <a:gd name="connsiteX5" fmla="*/ 0 w 6027049"/>
              <a:gd name="connsiteY5" fmla="*/ 0 h 918270"/>
              <a:gd name="connsiteX0" fmla="*/ 5874001 w 6027049"/>
              <a:gd name="connsiteY0" fmla="*/ 918270 h 918270"/>
              <a:gd name="connsiteX1" fmla="*/ 5904611 w 6027049"/>
              <a:gd name="connsiteY1" fmla="*/ 795832 h 918270"/>
              <a:gd name="connsiteX2" fmla="*/ 6027049 w 6027049"/>
              <a:gd name="connsiteY2" fmla="*/ 765222 h 918270"/>
              <a:gd name="connsiteX3" fmla="*/ 5874001 w 6027049"/>
              <a:gd name="connsiteY3" fmla="*/ 918270 h 918270"/>
              <a:gd name="connsiteX0" fmla="*/ 5874001 w 6027049"/>
              <a:gd name="connsiteY0" fmla="*/ 918270 h 918270"/>
              <a:gd name="connsiteX1" fmla="*/ 5904611 w 6027049"/>
              <a:gd name="connsiteY1" fmla="*/ 795832 h 918270"/>
              <a:gd name="connsiteX2" fmla="*/ 6027049 w 6027049"/>
              <a:gd name="connsiteY2" fmla="*/ 765222 h 918270"/>
              <a:gd name="connsiteX3" fmla="*/ 5874001 w 6027049"/>
              <a:gd name="connsiteY3" fmla="*/ 918270 h 918270"/>
              <a:gd name="connsiteX4" fmla="*/ 0 w 6027049"/>
              <a:gd name="connsiteY4" fmla="*/ 918270 h 918270"/>
              <a:gd name="connsiteX5" fmla="*/ 0 w 6027049"/>
              <a:gd name="connsiteY5" fmla="*/ 0 h 918270"/>
              <a:gd name="connsiteX6" fmla="*/ 6027049 w 6027049"/>
              <a:gd name="connsiteY6" fmla="*/ 0 h 918270"/>
              <a:gd name="connsiteX7" fmla="*/ 6027049 w 6027049"/>
              <a:gd name="connsiteY7" fmla="*/ 765222 h 9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7049" h="918270" stroke="0" extrusionOk="0">
                <a:moveTo>
                  <a:pt x="0" y="0"/>
                </a:moveTo>
                <a:cubicBezTo>
                  <a:pt x="2573184" y="44124"/>
                  <a:pt x="3732745" y="54190"/>
                  <a:pt x="6027049" y="0"/>
                </a:cubicBezTo>
                <a:cubicBezTo>
                  <a:pt x="6042254" y="134086"/>
                  <a:pt x="6008460" y="434626"/>
                  <a:pt x="6027049" y="765222"/>
                </a:cubicBezTo>
                <a:cubicBezTo>
                  <a:pt x="5980334" y="826279"/>
                  <a:pt x="5904120" y="914156"/>
                  <a:pt x="5874001" y="918270"/>
                </a:cubicBezTo>
                <a:cubicBezTo>
                  <a:pt x="3904558" y="961043"/>
                  <a:pt x="2225020" y="1015459"/>
                  <a:pt x="0" y="918270"/>
                </a:cubicBezTo>
                <a:cubicBezTo>
                  <a:pt x="-926" y="478810"/>
                  <a:pt x="-38309" y="411523"/>
                  <a:pt x="0" y="0"/>
                </a:cubicBezTo>
                <a:close/>
              </a:path>
              <a:path w="6027049" h="918270" fill="darkenLess" stroke="0" extrusionOk="0">
                <a:moveTo>
                  <a:pt x="5874001" y="918270"/>
                </a:moveTo>
                <a:cubicBezTo>
                  <a:pt x="5886119" y="868212"/>
                  <a:pt x="5897973" y="841101"/>
                  <a:pt x="5904611" y="795832"/>
                </a:cubicBezTo>
                <a:cubicBezTo>
                  <a:pt x="5942820" y="775860"/>
                  <a:pt x="6011543" y="771517"/>
                  <a:pt x="6027049" y="765222"/>
                </a:cubicBezTo>
                <a:cubicBezTo>
                  <a:pt x="5960241" y="821413"/>
                  <a:pt x="5905457" y="860745"/>
                  <a:pt x="5874001" y="918270"/>
                </a:cubicBezTo>
                <a:close/>
              </a:path>
              <a:path w="6027049" h="918270" fill="none" extrusionOk="0">
                <a:moveTo>
                  <a:pt x="5874001" y="918270"/>
                </a:moveTo>
                <a:cubicBezTo>
                  <a:pt x="5890776" y="860889"/>
                  <a:pt x="5902878" y="831815"/>
                  <a:pt x="5904611" y="795832"/>
                </a:cubicBezTo>
                <a:cubicBezTo>
                  <a:pt x="5922242" y="786776"/>
                  <a:pt x="5971109" y="786742"/>
                  <a:pt x="6027049" y="765222"/>
                </a:cubicBezTo>
                <a:cubicBezTo>
                  <a:pt x="5966336" y="849890"/>
                  <a:pt x="5906896" y="867209"/>
                  <a:pt x="5874001" y="918270"/>
                </a:cubicBezTo>
                <a:cubicBezTo>
                  <a:pt x="3986969" y="1062073"/>
                  <a:pt x="2463681" y="959840"/>
                  <a:pt x="0" y="918270"/>
                </a:cubicBezTo>
                <a:cubicBezTo>
                  <a:pt x="-49455" y="575487"/>
                  <a:pt x="-55914" y="97080"/>
                  <a:pt x="0" y="0"/>
                </a:cubicBezTo>
                <a:cubicBezTo>
                  <a:pt x="1310470" y="143083"/>
                  <a:pt x="4060442" y="133554"/>
                  <a:pt x="6027049" y="0"/>
                </a:cubicBezTo>
                <a:cubicBezTo>
                  <a:pt x="6009051" y="111133"/>
                  <a:pt x="6029408" y="581117"/>
                  <a:pt x="6027049" y="765222"/>
                </a:cubicBezTo>
              </a:path>
              <a:path w="6027049" h="918270" fill="none" stroke="0" extrusionOk="0">
                <a:moveTo>
                  <a:pt x="5874001" y="918270"/>
                </a:moveTo>
                <a:cubicBezTo>
                  <a:pt x="5878178" y="885357"/>
                  <a:pt x="5889593" y="838251"/>
                  <a:pt x="5904611" y="795832"/>
                </a:cubicBezTo>
                <a:cubicBezTo>
                  <a:pt x="5949535" y="788321"/>
                  <a:pt x="5998937" y="782095"/>
                  <a:pt x="6027049" y="765222"/>
                </a:cubicBezTo>
                <a:cubicBezTo>
                  <a:pt x="5960155" y="809158"/>
                  <a:pt x="5906409" y="872274"/>
                  <a:pt x="5874001" y="918270"/>
                </a:cubicBezTo>
                <a:cubicBezTo>
                  <a:pt x="3182261" y="761987"/>
                  <a:pt x="1907595" y="1065957"/>
                  <a:pt x="0" y="918270"/>
                </a:cubicBezTo>
                <a:cubicBezTo>
                  <a:pt x="-31997" y="656038"/>
                  <a:pt x="81174" y="407368"/>
                  <a:pt x="0" y="0"/>
                </a:cubicBezTo>
                <a:cubicBezTo>
                  <a:pt x="642377" y="-145276"/>
                  <a:pt x="4044782" y="53065"/>
                  <a:pt x="6027049" y="0"/>
                </a:cubicBezTo>
                <a:cubicBezTo>
                  <a:pt x="6024920" y="283980"/>
                  <a:pt x="6019336" y="541186"/>
                  <a:pt x="6027049" y="765222"/>
                </a:cubicBezTo>
              </a:path>
            </a:pathLst>
          </a:custGeom>
          <a:solidFill>
            <a:srgbClr val="92D050"/>
          </a:solidFill>
          <a:ln w="38100">
            <a:solidFill>
              <a:srgbClr val="C00000"/>
            </a:solidFill>
            <a:prstDash val="sysDash"/>
            <a:extLst>
              <a:ext uri="{C807C97D-BFC1-408E-A445-0C87EB9F89A2}">
                <ask:lineSketchStyleProps xmlns="" xmlns:ask="http://schemas.microsoft.com/office/drawing/2018/sketchyshapes" sd="1094866543">
                  <a:prstGeom prst="foldedCorner">
                    <a:avLst/>
                  </a:prstGeom>
                  <ask:type>
                    <ask:lineSketchCurved/>
                  </ask:type>
                </ask:lineSketchStyleProps>
              </a:ext>
            </a:extLst>
          </a:ln>
        </p:spPr>
        <p:txBody>
          <a:bodyPr wrap="square" anchor="ctr">
            <a:spAutoFit/>
          </a:bodyPr>
          <a:lstStyle/>
          <a:p>
            <a:pPr lvl="0">
              <a:lnSpc>
                <a:spcPct val="150000"/>
              </a:lnSpc>
            </a:pPr>
            <a:r>
              <a:rPr lang="en-US" sz="3200">
                <a:solidFill>
                  <a:srgbClr val="002060"/>
                </a:solidFill>
                <a:latin typeface="Times New Roman" pitchFamily="18" charset="0"/>
                <a:ea typeface="Tahoma" panose="020B0604030504040204" pitchFamily="34" charset="0"/>
                <a:cs typeface="Times New Roman" pitchFamily="18" charset="0"/>
              </a:rPr>
              <a:t>b. Bà không muốn Na buồn</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Tahoma" panose="020B0604030504040204" pitchFamily="34" charset="0"/>
              <a:cs typeface="Times New Roman" pitchFamily="18" charset="0"/>
            </a:endParaRPr>
          </a:p>
        </p:txBody>
      </p:sp>
      <p:sp>
        <p:nvSpPr>
          <p:cNvPr id="10" name="TextBox 9">
            <a:extLst>
              <a:ext uri="{FF2B5EF4-FFF2-40B4-BE49-F238E27FC236}">
                <a16:creationId xmlns="" xmlns:a16="http://schemas.microsoft.com/office/drawing/2014/main" id="{6BA2FB93-1C0F-B955-A95A-AEBE13F88DC4}"/>
              </a:ext>
            </a:extLst>
          </p:cNvPr>
          <p:cNvSpPr txBox="1"/>
          <p:nvPr/>
        </p:nvSpPr>
        <p:spPr>
          <a:xfrm>
            <a:off x="4201214" y="4726751"/>
            <a:ext cx="3910900" cy="830997"/>
          </a:xfrm>
          <a:custGeom>
            <a:avLst/>
            <a:gdLst>
              <a:gd name="connsiteX0" fmla="*/ 0 w 3910900"/>
              <a:gd name="connsiteY0" fmla="*/ 0 h 918270"/>
              <a:gd name="connsiteX1" fmla="*/ 3910900 w 3910900"/>
              <a:gd name="connsiteY1" fmla="*/ 0 h 918270"/>
              <a:gd name="connsiteX2" fmla="*/ 3910900 w 3910900"/>
              <a:gd name="connsiteY2" fmla="*/ 765222 h 918270"/>
              <a:gd name="connsiteX3" fmla="*/ 3757852 w 3910900"/>
              <a:gd name="connsiteY3" fmla="*/ 918270 h 918270"/>
              <a:gd name="connsiteX4" fmla="*/ 0 w 3910900"/>
              <a:gd name="connsiteY4" fmla="*/ 918270 h 918270"/>
              <a:gd name="connsiteX5" fmla="*/ 0 w 3910900"/>
              <a:gd name="connsiteY5" fmla="*/ 0 h 918270"/>
              <a:gd name="connsiteX0" fmla="*/ 3757852 w 3910900"/>
              <a:gd name="connsiteY0" fmla="*/ 918270 h 918270"/>
              <a:gd name="connsiteX1" fmla="*/ 3788462 w 3910900"/>
              <a:gd name="connsiteY1" fmla="*/ 795832 h 918270"/>
              <a:gd name="connsiteX2" fmla="*/ 3910900 w 3910900"/>
              <a:gd name="connsiteY2" fmla="*/ 765222 h 918270"/>
              <a:gd name="connsiteX3" fmla="*/ 3757852 w 3910900"/>
              <a:gd name="connsiteY3" fmla="*/ 918270 h 918270"/>
              <a:gd name="connsiteX0" fmla="*/ 3757852 w 3910900"/>
              <a:gd name="connsiteY0" fmla="*/ 918270 h 918270"/>
              <a:gd name="connsiteX1" fmla="*/ 3788462 w 3910900"/>
              <a:gd name="connsiteY1" fmla="*/ 795832 h 918270"/>
              <a:gd name="connsiteX2" fmla="*/ 3910900 w 3910900"/>
              <a:gd name="connsiteY2" fmla="*/ 765222 h 918270"/>
              <a:gd name="connsiteX3" fmla="*/ 3757852 w 3910900"/>
              <a:gd name="connsiteY3" fmla="*/ 918270 h 918270"/>
              <a:gd name="connsiteX4" fmla="*/ 0 w 3910900"/>
              <a:gd name="connsiteY4" fmla="*/ 918270 h 918270"/>
              <a:gd name="connsiteX5" fmla="*/ 0 w 3910900"/>
              <a:gd name="connsiteY5" fmla="*/ 0 h 918270"/>
              <a:gd name="connsiteX6" fmla="*/ 3910900 w 3910900"/>
              <a:gd name="connsiteY6" fmla="*/ 0 h 918270"/>
              <a:gd name="connsiteX7" fmla="*/ 3910900 w 3910900"/>
              <a:gd name="connsiteY7" fmla="*/ 765222 h 9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0900" h="918270" stroke="0" extrusionOk="0">
                <a:moveTo>
                  <a:pt x="0" y="0"/>
                </a:moveTo>
                <a:cubicBezTo>
                  <a:pt x="1146845" y="44124"/>
                  <a:pt x="3265632" y="54190"/>
                  <a:pt x="3910900" y="0"/>
                </a:cubicBezTo>
                <a:cubicBezTo>
                  <a:pt x="3926105" y="134086"/>
                  <a:pt x="3892311" y="434626"/>
                  <a:pt x="3910900" y="765222"/>
                </a:cubicBezTo>
                <a:cubicBezTo>
                  <a:pt x="3864185" y="826279"/>
                  <a:pt x="3787971" y="914156"/>
                  <a:pt x="3757852" y="918270"/>
                </a:cubicBezTo>
                <a:cubicBezTo>
                  <a:pt x="2448243" y="961043"/>
                  <a:pt x="1521091" y="1015459"/>
                  <a:pt x="0" y="918270"/>
                </a:cubicBezTo>
                <a:cubicBezTo>
                  <a:pt x="-926" y="478810"/>
                  <a:pt x="-38309" y="411523"/>
                  <a:pt x="0" y="0"/>
                </a:cubicBezTo>
                <a:close/>
              </a:path>
              <a:path w="3910900" h="918270" fill="darkenLess" stroke="0" extrusionOk="0">
                <a:moveTo>
                  <a:pt x="3757852" y="918270"/>
                </a:moveTo>
                <a:cubicBezTo>
                  <a:pt x="3769970" y="868212"/>
                  <a:pt x="3781824" y="841101"/>
                  <a:pt x="3788462" y="795832"/>
                </a:cubicBezTo>
                <a:cubicBezTo>
                  <a:pt x="3826671" y="775860"/>
                  <a:pt x="3895394" y="771517"/>
                  <a:pt x="3910900" y="765222"/>
                </a:cubicBezTo>
                <a:cubicBezTo>
                  <a:pt x="3844092" y="821413"/>
                  <a:pt x="3789308" y="860745"/>
                  <a:pt x="3757852" y="918270"/>
                </a:cubicBezTo>
                <a:close/>
              </a:path>
              <a:path w="3910900" h="918270" fill="none" extrusionOk="0">
                <a:moveTo>
                  <a:pt x="3757852" y="918270"/>
                </a:moveTo>
                <a:cubicBezTo>
                  <a:pt x="3774627" y="860889"/>
                  <a:pt x="3786729" y="831815"/>
                  <a:pt x="3788462" y="795832"/>
                </a:cubicBezTo>
                <a:cubicBezTo>
                  <a:pt x="3806093" y="786776"/>
                  <a:pt x="3854960" y="786742"/>
                  <a:pt x="3910900" y="765222"/>
                </a:cubicBezTo>
                <a:cubicBezTo>
                  <a:pt x="3850187" y="849890"/>
                  <a:pt x="3790747" y="867209"/>
                  <a:pt x="3757852" y="918270"/>
                </a:cubicBezTo>
                <a:cubicBezTo>
                  <a:pt x="3235187" y="1062073"/>
                  <a:pt x="615848" y="959840"/>
                  <a:pt x="0" y="918270"/>
                </a:cubicBezTo>
                <a:cubicBezTo>
                  <a:pt x="-49455" y="575487"/>
                  <a:pt x="-55914" y="97080"/>
                  <a:pt x="0" y="0"/>
                </a:cubicBezTo>
                <a:cubicBezTo>
                  <a:pt x="1285314" y="143083"/>
                  <a:pt x="3346335" y="133554"/>
                  <a:pt x="3910900" y="0"/>
                </a:cubicBezTo>
                <a:cubicBezTo>
                  <a:pt x="3892902" y="111133"/>
                  <a:pt x="3913259" y="581117"/>
                  <a:pt x="3910900" y="765222"/>
                </a:cubicBezTo>
              </a:path>
              <a:path w="3910900" h="918270" fill="none" stroke="0" extrusionOk="0">
                <a:moveTo>
                  <a:pt x="3757852" y="918270"/>
                </a:moveTo>
                <a:cubicBezTo>
                  <a:pt x="3762029" y="885357"/>
                  <a:pt x="3773444" y="838251"/>
                  <a:pt x="3788462" y="795832"/>
                </a:cubicBezTo>
                <a:cubicBezTo>
                  <a:pt x="3833386" y="788321"/>
                  <a:pt x="3882788" y="782095"/>
                  <a:pt x="3910900" y="765222"/>
                </a:cubicBezTo>
                <a:cubicBezTo>
                  <a:pt x="3844006" y="809158"/>
                  <a:pt x="3790260" y="872274"/>
                  <a:pt x="3757852" y="918270"/>
                </a:cubicBezTo>
                <a:cubicBezTo>
                  <a:pt x="3108962" y="761987"/>
                  <a:pt x="508969" y="1065957"/>
                  <a:pt x="0" y="918270"/>
                </a:cubicBezTo>
                <a:cubicBezTo>
                  <a:pt x="-31997" y="656038"/>
                  <a:pt x="81174" y="407368"/>
                  <a:pt x="0" y="0"/>
                </a:cubicBezTo>
                <a:cubicBezTo>
                  <a:pt x="1820606" y="-145276"/>
                  <a:pt x="2799233" y="53065"/>
                  <a:pt x="3910900" y="0"/>
                </a:cubicBezTo>
                <a:cubicBezTo>
                  <a:pt x="3908771" y="283980"/>
                  <a:pt x="3903187" y="541186"/>
                  <a:pt x="3910900" y="765222"/>
                </a:cubicBezTo>
              </a:path>
            </a:pathLst>
          </a:custGeom>
          <a:solidFill>
            <a:schemeClr val="tx2">
              <a:lumMod val="20000"/>
              <a:lumOff val="80000"/>
            </a:schemeClr>
          </a:solidFill>
          <a:ln w="38100">
            <a:solidFill>
              <a:schemeClr val="accent2">
                <a:lumMod val="50000"/>
              </a:schemeClr>
            </a:solidFill>
            <a:prstDash val="sysDash"/>
            <a:extLst>
              <a:ext uri="{C807C97D-BFC1-408E-A445-0C87EB9F89A2}">
                <ask:lineSketchStyleProps xmlns="" xmlns:ask="http://schemas.microsoft.com/office/drawing/2018/sketchyshapes" sd="1094866543">
                  <a:prstGeom prst="foldedCorner">
                    <a:avLst/>
                  </a:prstGeom>
                  <ask:type>
                    <ask:lineSketchCurved/>
                  </ask:type>
                </ask:lineSketchStyleProps>
              </a:ext>
            </a:extLst>
          </a:ln>
        </p:spPr>
        <p:txBody>
          <a:bodyPr wrap="square" anchor="ctr">
            <a:spAutoFit/>
          </a:bodyPr>
          <a:lstStyle/>
          <a:p>
            <a:pPr lvl="0">
              <a:lnSpc>
                <a:spcPct val="150000"/>
              </a:lnSpc>
            </a:pPr>
            <a:r>
              <a:rPr lang="en-US" sz="3200" dirty="0">
                <a:solidFill>
                  <a:srgbClr val="002060"/>
                </a:solidFill>
                <a:latin typeface="Times New Roman" pitchFamily="18" charset="0"/>
                <a:ea typeface="Tahoma" panose="020B0604030504040204" pitchFamily="34" charset="0"/>
                <a:cs typeface="Times New Roman" pitchFamily="18" charset="0"/>
              </a:rPr>
              <a:t>c. </a:t>
            </a:r>
            <a:r>
              <a:rPr lang="en-US" sz="3200" dirty="0" err="1">
                <a:solidFill>
                  <a:srgbClr val="002060"/>
                </a:solidFill>
                <a:latin typeface="Times New Roman" pitchFamily="18" charset="0"/>
                <a:ea typeface="Tahoma" panose="020B0604030504040204" pitchFamily="34" charset="0"/>
                <a:cs typeface="Times New Roman" pitchFamily="18" charset="0"/>
              </a:rPr>
              <a:t>Bà</a:t>
            </a:r>
            <a:r>
              <a:rPr lang="en-US" sz="3200" dirty="0">
                <a:solidFill>
                  <a:srgbClr val="002060"/>
                </a:solidFill>
                <a:latin typeface="Times New Roman" pitchFamily="18" charset="0"/>
                <a:ea typeface="Tahoma" panose="020B0604030504040204" pitchFamily="34" charset="0"/>
                <a:cs typeface="Times New Roman" pitchFamily="18" charset="0"/>
              </a:rPr>
              <a:t> </a:t>
            </a:r>
            <a:r>
              <a:rPr lang="en-US" sz="3200" dirty="0" err="1">
                <a:solidFill>
                  <a:srgbClr val="002060"/>
                </a:solidFill>
                <a:latin typeface="Times New Roman" pitchFamily="18" charset="0"/>
                <a:ea typeface="Tahoma" panose="020B0604030504040204" pitchFamily="34" charset="0"/>
                <a:cs typeface="Times New Roman" pitchFamily="18" charset="0"/>
              </a:rPr>
              <a:t>rất</a:t>
            </a:r>
            <a:r>
              <a:rPr lang="en-US" sz="3200" dirty="0">
                <a:solidFill>
                  <a:srgbClr val="002060"/>
                </a:solidFill>
                <a:latin typeface="Times New Roman" pitchFamily="18" charset="0"/>
                <a:ea typeface="Tahoma" panose="020B0604030504040204" pitchFamily="34" charset="0"/>
                <a:cs typeface="Times New Roman" pitchFamily="18" charset="0"/>
              </a:rPr>
              <a:t> </a:t>
            </a:r>
            <a:r>
              <a:rPr lang="en-US" sz="3200" dirty="0" err="1">
                <a:solidFill>
                  <a:srgbClr val="002060"/>
                </a:solidFill>
                <a:latin typeface="Times New Roman" pitchFamily="18" charset="0"/>
                <a:ea typeface="Tahoma" panose="020B0604030504040204" pitchFamily="34" charset="0"/>
                <a:cs typeface="Times New Roman" pitchFamily="18" charset="0"/>
              </a:rPr>
              <a:t>yêu</a:t>
            </a:r>
            <a:r>
              <a:rPr lang="en-US" sz="3200" dirty="0">
                <a:solidFill>
                  <a:srgbClr val="002060"/>
                </a:solidFill>
                <a:latin typeface="Times New Roman" pitchFamily="18" charset="0"/>
                <a:ea typeface="Tahoma" panose="020B0604030504040204" pitchFamily="34" charset="0"/>
                <a:cs typeface="Times New Roman" pitchFamily="18" charset="0"/>
              </a:rPr>
              <a:t> Na.</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8750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1" nodeType="clickEffect">
                                  <p:stCondLst>
                                    <p:cond delay="0"/>
                                  </p:stCondLst>
                                  <p:childTnLst>
                                    <p:animScale>
                                      <p:cBhvr>
                                        <p:cTn id="27"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a:prstGeom prst="rect">
            <a:avLst/>
          </a:prstGeom>
        </p:spPr>
        <p:txBody>
          <a:bodyPr wrap="square">
            <a:spAutoFit/>
          </a:bodyPr>
          <a:lstStyle/>
          <a:p>
            <a:pPr indent="625475" algn="just">
              <a:spcBef>
                <a:spcPts val="600"/>
              </a:spcBef>
            </a:pPr>
            <a:r>
              <a:rPr lang="vi-VN" sz="3600" b="1" dirty="0" smtClean="0">
                <a:solidFill>
                  <a:srgbClr val="0000CC"/>
                </a:solidFill>
                <a:latin typeface="Times New Roman" pitchFamily="18" charset="0"/>
                <a:cs typeface="Times New Roman" pitchFamily="18" charset="0"/>
              </a:rPr>
              <a:t>VD:</a:t>
            </a:r>
            <a:r>
              <a:rPr lang="en-US" sz="3600" b="1" dirty="0" smtClean="0">
                <a:solidFill>
                  <a:srgbClr val="0000CC"/>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 Bà nhìn thấy nắng qua sự cảm nhận của Na</a:t>
            </a:r>
            <a:r>
              <a:rPr lang="en-US" sz="3600" b="1" dirty="0" smtClean="0">
                <a:solidFill>
                  <a:srgbClr val="0000CC"/>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(qua ánh mắt và trên mái tóc</a:t>
            </a:r>
            <a:r>
              <a:rPr lang="en-US" sz="3600" b="1" dirty="0" smtClean="0">
                <a:solidFill>
                  <a:srgbClr val="0000CC"/>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a:t>
            </a:r>
          </a:p>
          <a:p>
            <a:pPr indent="625475" algn="just">
              <a:spcBef>
                <a:spcPts val="600"/>
              </a:spcBef>
            </a:pPr>
            <a:r>
              <a:rPr lang="vi-VN" sz="3600" b="1" dirty="0" smtClean="0">
                <a:solidFill>
                  <a:srgbClr val="0000CC"/>
                </a:solidFill>
                <a:latin typeface="Times New Roman" pitchFamily="18" charset="0"/>
                <a:cs typeface="Times New Roman" pitchFamily="18" charset="0"/>
              </a:rPr>
              <a:t>- Bà cảm nhận được tình yêu cảu Na dành cho bà, nên bà cũng cảm thấy </a:t>
            </a:r>
            <a:r>
              <a:rPr lang="vi-VN" sz="3600" b="1" dirty="0">
                <a:solidFill>
                  <a:srgbClr val="0000CC"/>
                </a:solidFill>
                <a:latin typeface="Times New Roman" pitchFamily="18" charset="0"/>
                <a:cs typeface="Times New Roman" pitchFamily="18" charset="0"/>
              </a:rPr>
              <a:t>mình</a:t>
            </a:r>
            <a:r>
              <a:rPr lang="vi-VN" sz="3600" b="1" dirty="0" smtClean="0">
                <a:solidFill>
                  <a:srgbClr val="0000CC"/>
                </a:solidFill>
                <a:latin typeface="Times New Roman" pitchFamily="18" charset="0"/>
                <a:cs typeface="Times New Roman" pitchFamily="18" charset="0"/>
              </a:rPr>
              <a:t> đã nhìn thấy nắng, ...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46468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7E3CD35-9B08-08BD-EB82-58E0831693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5" name="TextBox 4">
            <a:extLst>
              <a:ext uri="{FF2B5EF4-FFF2-40B4-BE49-F238E27FC236}">
                <a16:creationId xmlns="" xmlns:a16="http://schemas.microsoft.com/office/drawing/2014/main" id="{58D0687B-0747-F58B-5636-DD3F830912F2}"/>
              </a:ext>
            </a:extLst>
          </p:cNvPr>
          <p:cNvSpPr txBox="1"/>
          <p:nvPr/>
        </p:nvSpPr>
        <p:spPr>
          <a:xfrm>
            <a:off x="1689155" y="64800"/>
            <a:ext cx="9436045" cy="1191816"/>
          </a:xfrm>
          <a:prstGeom prst="roundRect">
            <a:avLst/>
          </a:prstGeom>
          <a:solidFill>
            <a:srgbClr val="FFFFCC"/>
          </a:solidFill>
          <a:ln w="28575">
            <a:solidFill>
              <a:srgbClr val="217875"/>
            </a:solidFill>
            <a:prstDash val="sysDash"/>
          </a:ln>
        </p:spPr>
        <p:txBody>
          <a:bodyPr wrap="square">
            <a:spAutoFit/>
          </a:bodyPr>
          <a:lstStyle/>
          <a:p>
            <a:pPr lvl="0"/>
            <a:r>
              <a:rPr lang="en-US" sz="3200" b="1" err="1">
                <a:solidFill>
                  <a:srgbClr val="008000"/>
                </a:solidFill>
                <a:latin typeface="Times New Roman" pitchFamily="18" charset="0"/>
                <a:ea typeface="Tahoma" panose="020B0604030504040204" pitchFamily="34" charset="0"/>
                <a:cs typeface="Times New Roman" pitchFamily="18" charset="0"/>
              </a:rPr>
              <a:t>Câu</a:t>
            </a:r>
            <a:r>
              <a:rPr lang="en-US" sz="3200" b="1">
                <a:solidFill>
                  <a:srgbClr val="008000"/>
                </a:solidFill>
                <a:latin typeface="Times New Roman" pitchFamily="18" charset="0"/>
                <a:ea typeface="Tahoma" panose="020B0604030504040204" pitchFamily="34" charset="0"/>
                <a:cs typeface="Times New Roman" pitchFamily="18" charset="0"/>
              </a:rPr>
              <a:t> 5 : Nếu là Na, em sẽ làm gì để giúp bà nhìn thấy nắng?</a:t>
            </a:r>
            <a:endParaRPr lang="en-US" sz="3200" dirty="0">
              <a:solidFill>
                <a:srgbClr val="008000"/>
              </a:solidFill>
              <a:latin typeface="Times New Roman" pitchFamily="18" charset="0"/>
              <a:ea typeface="Tahoma" panose="020B0604030504040204" pitchFamily="34" charset="0"/>
              <a:cs typeface="Times New Roman" pitchFamily="18" charset="0"/>
            </a:endParaRPr>
          </a:p>
        </p:txBody>
      </p:sp>
      <p:sp>
        <p:nvSpPr>
          <p:cNvPr id="11" name="Rectangle: Folded Corner 10">
            <a:extLst>
              <a:ext uri="{FF2B5EF4-FFF2-40B4-BE49-F238E27FC236}">
                <a16:creationId xmlns="" xmlns:a16="http://schemas.microsoft.com/office/drawing/2014/main" id="{7296C2E5-9369-62D6-758A-DC40759ED5C4}"/>
              </a:ext>
            </a:extLst>
          </p:cNvPr>
          <p:cNvSpPr/>
          <p:nvPr/>
        </p:nvSpPr>
        <p:spPr>
          <a:xfrm>
            <a:off x="669069" y="1600200"/>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3">
              <a:lumMod val="40000"/>
              <a:lumOff val="60000"/>
            </a:schemeClr>
          </a:solidFill>
          <a:ln>
            <a:solidFill>
              <a:schemeClr val="accent1">
                <a:lumMod val="50000"/>
              </a:schemeClr>
            </a:solidFill>
            <a:extLst>
              <a:ext uri="{C807C97D-BFC1-408E-A445-0C87EB9F89A2}">
                <ask:lineSketchStyleProps xmln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itchFamily="18" charset="0"/>
                <a:cs typeface="Times New Roman" pitchFamily="18" charset="0"/>
              </a:rPr>
              <a:t>vẽ nắng</a:t>
            </a:r>
          </a:p>
        </p:txBody>
      </p:sp>
      <p:sp>
        <p:nvSpPr>
          <p:cNvPr id="12" name="Rectangle: Folded Corner 11">
            <a:extLst>
              <a:ext uri="{FF2B5EF4-FFF2-40B4-BE49-F238E27FC236}">
                <a16:creationId xmlns="" xmlns:a16="http://schemas.microsoft.com/office/drawing/2014/main" id="{0E0ABDC9-8158-D32B-D7E8-ADA8EF4CE9E7}"/>
              </a:ext>
            </a:extLst>
          </p:cNvPr>
          <p:cNvSpPr/>
          <p:nvPr/>
        </p:nvSpPr>
        <p:spPr>
          <a:xfrm>
            <a:off x="3289384" y="1614902"/>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chemeClr val="accent1">
                <a:lumMod val="50000"/>
              </a:schemeClr>
            </a:solidFill>
            <a:extLst>
              <a:ext uri="{C807C97D-BFC1-408E-A445-0C87EB9F89A2}">
                <ask:lineSketchStyleProps xmln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Times New Roman" pitchFamily="18" charset="0"/>
                <a:cs typeface="Times New Roman" pitchFamily="18" charset="0"/>
              </a:rPr>
              <a:t>chụp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ảnh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nắng</a:t>
            </a:r>
            <a:endParaRPr lang="en-US" sz="2800" dirty="0">
              <a:solidFill>
                <a:srgbClr val="002060"/>
              </a:solidFill>
              <a:latin typeface="Times New Roman" pitchFamily="18" charset="0"/>
              <a:cs typeface="Times New Roman" pitchFamily="18" charset="0"/>
            </a:endParaRPr>
          </a:p>
        </p:txBody>
      </p:sp>
      <p:sp>
        <p:nvSpPr>
          <p:cNvPr id="13" name="Rectangle: Folded Corner 12">
            <a:extLst>
              <a:ext uri="{FF2B5EF4-FFF2-40B4-BE49-F238E27FC236}">
                <a16:creationId xmlns="" xmlns:a16="http://schemas.microsoft.com/office/drawing/2014/main" id="{FA733854-9D83-3693-C5B8-8F5762727E43}"/>
              </a:ext>
            </a:extLst>
          </p:cNvPr>
          <p:cNvSpPr/>
          <p:nvPr/>
        </p:nvSpPr>
        <p:spPr>
          <a:xfrm>
            <a:off x="492270" y="3353681"/>
            <a:ext cx="4224204" cy="1828800"/>
          </a:xfrm>
          <a:custGeom>
            <a:avLst/>
            <a:gdLst>
              <a:gd name="connsiteX0" fmla="*/ 0 w 4224204"/>
              <a:gd name="connsiteY0" fmla="*/ 0 h 1828800"/>
              <a:gd name="connsiteX1" fmla="*/ 4224204 w 4224204"/>
              <a:gd name="connsiteY1" fmla="*/ 0 h 1828800"/>
              <a:gd name="connsiteX2" fmla="*/ 4224204 w 4224204"/>
              <a:gd name="connsiteY2" fmla="*/ 1523994 h 1828800"/>
              <a:gd name="connsiteX3" fmla="*/ 3919398 w 4224204"/>
              <a:gd name="connsiteY3" fmla="*/ 1828800 h 1828800"/>
              <a:gd name="connsiteX4" fmla="*/ 0 w 4224204"/>
              <a:gd name="connsiteY4" fmla="*/ 1828800 h 1828800"/>
              <a:gd name="connsiteX5" fmla="*/ 0 w 4224204"/>
              <a:gd name="connsiteY5" fmla="*/ 0 h 1828800"/>
              <a:gd name="connsiteX0" fmla="*/ 3919398 w 4224204"/>
              <a:gd name="connsiteY0" fmla="*/ 1828800 h 1828800"/>
              <a:gd name="connsiteX1" fmla="*/ 3980359 w 4224204"/>
              <a:gd name="connsiteY1" fmla="*/ 1584955 h 1828800"/>
              <a:gd name="connsiteX2" fmla="*/ 4224204 w 4224204"/>
              <a:gd name="connsiteY2" fmla="*/ 1523994 h 1828800"/>
              <a:gd name="connsiteX3" fmla="*/ 3919398 w 4224204"/>
              <a:gd name="connsiteY3" fmla="*/ 1828800 h 1828800"/>
              <a:gd name="connsiteX0" fmla="*/ 3919398 w 4224204"/>
              <a:gd name="connsiteY0" fmla="*/ 1828800 h 1828800"/>
              <a:gd name="connsiteX1" fmla="*/ 3980359 w 4224204"/>
              <a:gd name="connsiteY1" fmla="*/ 1584955 h 1828800"/>
              <a:gd name="connsiteX2" fmla="*/ 4224204 w 4224204"/>
              <a:gd name="connsiteY2" fmla="*/ 1523994 h 1828800"/>
              <a:gd name="connsiteX3" fmla="*/ 3919398 w 4224204"/>
              <a:gd name="connsiteY3" fmla="*/ 1828800 h 1828800"/>
              <a:gd name="connsiteX4" fmla="*/ 0 w 4224204"/>
              <a:gd name="connsiteY4" fmla="*/ 1828800 h 1828800"/>
              <a:gd name="connsiteX5" fmla="*/ 0 w 4224204"/>
              <a:gd name="connsiteY5" fmla="*/ 0 h 1828800"/>
              <a:gd name="connsiteX6" fmla="*/ 4224204 w 4224204"/>
              <a:gd name="connsiteY6" fmla="*/ 0 h 1828800"/>
              <a:gd name="connsiteX7" fmla="*/ 4224204 w 4224204"/>
              <a:gd name="connsiteY7" fmla="*/ 152399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4204" h="1828800" stroke="0" extrusionOk="0">
                <a:moveTo>
                  <a:pt x="0" y="0"/>
                </a:moveTo>
                <a:cubicBezTo>
                  <a:pt x="1963030" y="-69071"/>
                  <a:pt x="2509923" y="163864"/>
                  <a:pt x="4224204" y="0"/>
                </a:cubicBezTo>
                <a:cubicBezTo>
                  <a:pt x="4195551" y="559127"/>
                  <a:pt x="4269003" y="1091393"/>
                  <a:pt x="4224204" y="1523994"/>
                </a:cubicBezTo>
                <a:cubicBezTo>
                  <a:pt x="4165343" y="1635280"/>
                  <a:pt x="3975772" y="1763121"/>
                  <a:pt x="3919398" y="1828800"/>
                </a:cubicBezTo>
                <a:cubicBezTo>
                  <a:pt x="2975229" y="1680591"/>
                  <a:pt x="1163852" y="1833078"/>
                  <a:pt x="0" y="1828800"/>
                </a:cubicBezTo>
                <a:cubicBezTo>
                  <a:pt x="119887" y="948384"/>
                  <a:pt x="35969" y="706650"/>
                  <a:pt x="0" y="0"/>
                </a:cubicBezTo>
                <a:close/>
              </a:path>
              <a:path w="4224204" h="1828800" fill="darkenLess" stroke="0" extrusionOk="0">
                <a:moveTo>
                  <a:pt x="3919398" y="1828800"/>
                </a:moveTo>
                <a:cubicBezTo>
                  <a:pt x="3936690" y="1779229"/>
                  <a:pt x="3948981" y="1687255"/>
                  <a:pt x="3980359" y="1584955"/>
                </a:cubicBezTo>
                <a:cubicBezTo>
                  <a:pt x="4064768" y="1561447"/>
                  <a:pt x="4151008" y="1542713"/>
                  <a:pt x="4224204" y="1523994"/>
                </a:cubicBezTo>
                <a:cubicBezTo>
                  <a:pt x="4110071" y="1607837"/>
                  <a:pt x="4020021" y="1748809"/>
                  <a:pt x="3919398" y="1828800"/>
                </a:cubicBezTo>
                <a:close/>
              </a:path>
              <a:path w="4224204" h="1828800" fill="none" extrusionOk="0">
                <a:moveTo>
                  <a:pt x="3919398" y="1828800"/>
                </a:moveTo>
                <a:cubicBezTo>
                  <a:pt x="3927800" y="1716520"/>
                  <a:pt x="3972199" y="1625011"/>
                  <a:pt x="3980359" y="1584955"/>
                </a:cubicBezTo>
                <a:cubicBezTo>
                  <a:pt x="4082433" y="1569514"/>
                  <a:pt x="4134800" y="1546834"/>
                  <a:pt x="4224204" y="1523994"/>
                </a:cubicBezTo>
                <a:cubicBezTo>
                  <a:pt x="4106293" y="1638778"/>
                  <a:pt x="3985182" y="1794699"/>
                  <a:pt x="3919398" y="1828800"/>
                </a:cubicBezTo>
                <a:cubicBezTo>
                  <a:pt x="2646447" y="1915065"/>
                  <a:pt x="733726" y="1842948"/>
                  <a:pt x="0" y="1828800"/>
                </a:cubicBezTo>
                <a:cubicBezTo>
                  <a:pt x="-56149" y="1399150"/>
                  <a:pt x="-150756" y="726065"/>
                  <a:pt x="0" y="0"/>
                </a:cubicBezTo>
                <a:cubicBezTo>
                  <a:pt x="1235088" y="-23628"/>
                  <a:pt x="3662699" y="-78274"/>
                  <a:pt x="4224204" y="0"/>
                </a:cubicBezTo>
                <a:cubicBezTo>
                  <a:pt x="4190532" y="285573"/>
                  <a:pt x="4320842" y="1015709"/>
                  <a:pt x="4224204" y="1523994"/>
                </a:cubicBezTo>
              </a:path>
              <a:path w="4224204" h="1828800" fill="none" stroke="0" extrusionOk="0">
                <a:moveTo>
                  <a:pt x="3919398" y="1828800"/>
                </a:moveTo>
                <a:cubicBezTo>
                  <a:pt x="3948238" y="1724048"/>
                  <a:pt x="3983218" y="1616321"/>
                  <a:pt x="3980359" y="1584955"/>
                </a:cubicBezTo>
                <a:cubicBezTo>
                  <a:pt x="4034612" y="1575680"/>
                  <a:pt x="4154810" y="1527310"/>
                  <a:pt x="4224204" y="1523994"/>
                </a:cubicBezTo>
                <a:cubicBezTo>
                  <a:pt x="4154912" y="1579728"/>
                  <a:pt x="3992585" y="1779777"/>
                  <a:pt x="3919398" y="1828800"/>
                </a:cubicBezTo>
                <a:cubicBezTo>
                  <a:pt x="2625636" y="1950003"/>
                  <a:pt x="1783315" y="1943962"/>
                  <a:pt x="0" y="1828800"/>
                </a:cubicBezTo>
                <a:cubicBezTo>
                  <a:pt x="-16615" y="1170222"/>
                  <a:pt x="-55739" y="352548"/>
                  <a:pt x="0" y="0"/>
                </a:cubicBezTo>
                <a:cubicBezTo>
                  <a:pt x="1046563" y="-58174"/>
                  <a:pt x="3774396" y="-164739"/>
                  <a:pt x="4224204" y="0"/>
                </a:cubicBezTo>
                <a:cubicBezTo>
                  <a:pt x="4109109" y="723102"/>
                  <a:pt x="4229357" y="781122"/>
                  <a:pt x="4224204" y="1523994"/>
                </a:cubicBezTo>
              </a:path>
            </a:pathLst>
          </a:custGeom>
          <a:solidFill>
            <a:schemeClr val="accent6">
              <a:lumMod val="20000"/>
              <a:lumOff val="80000"/>
            </a:schemeClr>
          </a:solidFill>
          <a:ln>
            <a:solidFill>
              <a:schemeClr val="accent1">
                <a:lumMod val="50000"/>
              </a:schemeClr>
            </a:solidFill>
            <a:extLst>
              <a:ext uri="{C807C97D-BFC1-408E-A445-0C87EB9F89A2}">
                <ask:lineSketchStyleProps xmln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itchFamily="18" charset="0"/>
                <a:cs typeface="Times New Roman" pitchFamily="18" charset="0"/>
              </a:rPr>
              <a:t>Nhờ bố , người thân cùng đưa bà ra ngoài ngắm nắng</a:t>
            </a:r>
          </a:p>
        </p:txBody>
      </p:sp>
      <p:sp>
        <p:nvSpPr>
          <p:cNvPr id="2" name="Rectangle: Folded Corner 1">
            <a:extLst>
              <a:ext uri="{FF2B5EF4-FFF2-40B4-BE49-F238E27FC236}">
                <a16:creationId xmlns="" xmlns:a16="http://schemas.microsoft.com/office/drawing/2014/main" id="{03E519EE-B541-F067-3FCA-8DB209BA23D9}"/>
              </a:ext>
            </a:extLst>
          </p:cNvPr>
          <p:cNvSpPr/>
          <p:nvPr/>
        </p:nvSpPr>
        <p:spPr>
          <a:xfrm>
            <a:off x="5363426" y="3686175"/>
            <a:ext cx="4224204" cy="2471323"/>
          </a:xfrm>
          <a:custGeom>
            <a:avLst/>
            <a:gdLst>
              <a:gd name="connsiteX0" fmla="*/ 0 w 4224204"/>
              <a:gd name="connsiteY0" fmla="*/ 0 h 2471323"/>
              <a:gd name="connsiteX1" fmla="*/ 4224204 w 4224204"/>
              <a:gd name="connsiteY1" fmla="*/ 0 h 2471323"/>
              <a:gd name="connsiteX2" fmla="*/ 4224204 w 4224204"/>
              <a:gd name="connsiteY2" fmla="*/ 2059428 h 2471323"/>
              <a:gd name="connsiteX3" fmla="*/ 3812309 w 4224204"/>
              <a:gd name="connsiteY3" fmla="*/ 2471323 h 2471323"/>
              <a:gd name="connsiteX4" fmla="*/ 0 w 4224204"/>
              <a:gd name="connsiteY4" fmla="*/ 2471323 h 2471323"/>
              <a:gd name="connsiteX5" fmla="*/ 0 w 4224204"/>
              <a:gd name="connsiteY5" fmla="*/ 0 h 2471323"/>
              <a:gd name="connsiteX0" fmla="*/ 3812309 w 4224204"/>
              <a:gd name="connsiteY0" fmla="*/ 2471323 h 2471323"/>
              <a:gd name="connsiteX1" fmla="*/ 3894688 w 4224204"/>
              <a:gd name="connsiteY1" fmla="*/ 2141807 h 2471323"/>
              <a:gd name="connsiteX2" fmla="*/ 4224204 w 4224204"/>
              <a:gd name="connsiteY2" fmla="*/ 2059428 h 2471323"/>
              <a:gd name="connsiteX3" fmla="*/ 3812309 w 4224204"/>
              <a:gd name="connsiteY3" fmla="*/ 2471323 h 2471323"/>
              <a:gd name="connsiteX0" fmla="*/ 3812309 w 4224204"/>
              <a:gd name="connsiteY0" fmla="*/ 2471323 h 2471323"/>
              <a:gd name="connsiteX1" fmla="*/ 3894688 w 4224204"/>
              <a:gd name="connsiteY1" fmla="*/ 2141807 h 2471323"/>
              <a:gd name="connsiteX2" fmla="*/ 4224204 w 4224204"/>
              <a:gd name="connsiteY2" fmla="*/ 2059428 h 2471323"/>
              <a:gd name="connsiteX3" fmla="*/ 3812309 w 4224204"/>
              <a:gd name="connsiteY3" fmla="*/ 2471323 h 2471323"/>
              <a:gd name="connsiteX4" fmla="*/ 0 w 4224204"/>
              <a:gd name="connsiteY4" fmla="*/ 2471323 h 2471323"/>
              <a:gd name="connsiteX5" fmla="*/ 0 w 4224204"/>
              <a:gd name="connsiteY5" fmla="*/ 0 h 2471323"/>
              <a:gd name="connsiteX6" fmla="*/ 4224204 w 4224204"/>
              <a:gd name="connsiteY6" fmla="*/ 0 h 2471323"/>
              <a:gd name="connsiteX7" fmla="*/ 4224204 w 4224204"/>
              <a:gd name="connsiteY7" fmla="*/ 2059428 h 247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4204" h="2471323" stroke="0" extrusionOk="0">
                <a:moveTo>
                  <a:pt x="0" y="0"/>
                </a:moveTo>
                <a:cubicBezTo>
                  <a:pt x="1963030" y="-69071"/>
                  <a:pt x="2509923" y="163864"/>
                  <a:pt x="4224204" y="0"/>
                </a:cubicBezTo>
                <a:cubicBezTo>
                  <a:pt x="4220932" y="867869"/>
                  <a:pt x="4364395" y="1312989"/>
                  <a:pt x="4224204" y="2059428"/>
                </a:cubicBezTo>
                <a:cubicBezTo>
                  <a:pt x="4101845" y="2112523"/>
                  <a:pt x="3892211" y="2422625"/>
                  <a:pt x="3812309" y="2471323"/>
                </a:cubicBezTo>
                <a:cubicBezTo>
                  <a:pt x="2055200" y="2323114"/>
                  <a:pt x="1828625" y="2475601"/>
                  <a:pt x="0" y="2471323"/>
                </a:cubicBezTo>
                <a:cubicBezTo>
                  <a:pt x="-10033" y="1602710"/>
                  <a:pt x="154305" y="647331"/>
                  <a:pt x="0" y="0"/>
                </a:cubicBezTo>
                <a:close/>
              </a:path>
              <a:path w="4224204" h="2471323" fill="darkenLess" stroke="0" extrusionOk="0">
                <a:moveTo>
                  <a:pt x="3812309" y="2471323"/>
                </a:moveTo>
                <a:cubicBezTo>
                  <a:pt x="3802507" y="2406504"/>
                  <a:pt x="3862202" y="2263924"/>
                  <a:pt x="3894688" y="2141807"/>
                </a:cubicBezTo>
                <a:cubicBezTo>
                  <a:pt x="4065427" y="2125783"/>
                  <a:pt x="4114611" y="2086944"/>
                  <a:pt x="4224204" y="2059428"/>
                </a:cubicBezTo>
                <a:cubicBezTo>
                  <a:pt x="4070614" y="2242339"/>
                  <a:pt x="3892763" y="2422582"/>
                  <a:pt x="3812309" y="2471323"/>
                </a:cubicBezTo>
                <a:close/>
              </a:path>
              <a:path w="4224204" h="2471323" fill="none" extrusionOk="0">
                <a:moveTo>
                  <a:pt x="3812309" y="2471323"/>
                </a:moveTo>
                <a:cubicBezTo>
                  <a:pt x="3828129" y="2311828"/>
                  <a:pt x="3842836" y="2276550"/>
                  <a:pt x="3894688" y="2141807"/>
                </a:cubicBezTo>
                <a:cubicBezTo>
                  <a:pt x="4050373" y="2091863"/>
                  <a:pt x="4142338" y="2089629"/>
                  <a:pt x="4224204" y="2059428"/>
                </a:cubicBezTo>
                <a:cubicBezTo>
                  <a:pt x="4062288" y="2267853"/>
                  <a:pt x="3936151" y="2410286"/>
                  <a:pt x="3812309" y="2471323"/>
                </a:cubicBezTo>
                <a:cubicBezTo>
                  <a:pt x="2053083" y="2557588"/>
                  <a:pt x="1843785" y="2485471"/>
                  <a:pt x="0" y="2471323"/>
                </a:cubicBezTo>
                <a:cubicBezTo>
                  <a:pt x="57835" y="1626257"/>
                  <a:pt x="79836" y="787429"/>
                  <a:pt x="0" y="0"/>
                </a:cubicBezTo>
                <a:cubicBezTo>
                  <a:pt x="1235088" y="-23628"/>
                  <a:pt x="3662699" y="-78274"/>
                  <a:pt x="4224204" y="0"/>
                </a:cubicBezTo>
                <a:cubicBezTo>
                  <a:pt x="4167315" y="502507"/>
                  <a:pt x="4290524" y="1076066"/>
                  <a:pt x="4224204" y="2059428"/>
                </a:cubicBezTo>
              </a:path>
              <a:path w="4224204" h="2471323" fill="none" stroke="0" extrusionOk="0">
                <a:moveTo>
                  <a:pt x="3812309" y="2471323"/>
                </a:moveTo>
                <a:cubicBezTo>
                  <a:pt x="3864812" y="2325248"/>
                  <a:pt x="3868456" y="2249825"/>
                  <a:pt x="3894688" y="2141807"/>
                </a:cubicBezTo>
                <a:cubicBezTo>
                  <a:pt x="4022194" y="2131064"/>
                  <a:pt x="4194619" y="2088967"/>
                  <a:pt x="4224204" y="2059428"/>
                </a:cubicBezTo>
                <a:cubicBezTo>
                  <a:pt x="4102146" y="2211105"/>
                  <a:pt x="3969379" y="2350624"/>
                  <a:pt x="3812309" y="2471323"/>
                </a:cubicBezTo>
                <a:cubicBezTo>
                  <a:pt x="2758884" y="2592526"/>
                  <a:pt x="1599671" y="2586485"/>
                  <a:pt x="0" y="2471323"/>
                </a:cubicBezTo>
                <a:cubicBezTo>
                  <a:pt x="-86855" y="1367480"/>
                  <a:pt x="17957" y="508931"/>
                  <a:pt x="0" y="0"/>
                </a:cubicBezTo>
                <a:cubicBezTo>
                  <a:pt x="1046563" y="-58174"/>
                  <a:pt x="3774396" y="-164739"/>
                  <a:pt x="4224204" y="0"/>
                </a:cubicBezTo>
                <a:cubicBezTo>
                  <a:pt x="4319235" y="352815"/>
                  <a:pt x="4336008" y="1171846"/>
                  <a:pt x="4224204" y="2059428"/>
                </a:cubicBezTo>
              </a:path>
            </a:pathLst>
          </a:custGeom>
          <a:solidFill>
            <a:schemeClr val="accent2">
              <a:lumMod val="40000"/>
              <a:lumOff val="60000"/>
            </a:schemeClr>
          </a:solidFill>
          <a:ln w="28575">
            <a:solidFill>
              <a:srgbClr val="0070C0"/>
            </a:solidFill>
            <a:prstDash val="lgDashDot"/>
            <a:extLst>
              <a:ext uri="{C807C97D-BFC1-408E-A445-0C87EB9F89A2}">
                <ask:lineSketchStyleProps xmln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latin typeface="Times New Roman" pitchFamily="18" charset="0"/>
              <a:cs typeface="Times New Roman" pitchFamily="18" charset="0"/>
            </a:endParaRPr>
          </a:p>
          <a:p>
            <a:pPr algn="ctr"/>
            <a:r>
              <a:rPr lang="en-US" sz="2800" dirty="0" err="1">
                <a:solidFill>
                  <a:srgbClr val="002060"/>
                </a:solidFill>
                <a:latin typeface="Times New Roman" pitchFamily="18" charset="0"/>
                <a:cs typeface="Times New Roman" pitchFamily="18" charset="0"/>
              </a:rPr>
              <a:t>Nếu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là</a:t>
            </a:r>
            <a:r>
              <a:rPr lang="en-US" sz="2800" dirty="0">
                <a:solidFill>
                  <a:srgbClr val="002060"/>
                </a:solidFill>
                <a:latin typeface="Times New Roman" pitchFamily="18" charset="0"/>
                <a:cs typeface="Times New Roman" pitchFamily="18" charset="0"/>
              </a:rPr>
              <a:t> Na,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sẽ</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dùng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bút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màu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vẽ</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tranh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thật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nhiều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tặng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a:t>
            </a:r>
            <a:r>
              <a:rPr lang="en-US" sz="28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5362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06E3FFA-D278-3DD7-77D9-8356D3050C49}"/>
              </a:ext>
            </a:extLst>
          </p:cNvPr>
          <p:cNvPicPr>
            <a:picLocks noChangeAspect="1"/>
          </p:cNvPicPr>
          <p:nvPr/>
        </p:nvPicPr>
        <p:blipFill>
          <a:blip r:embed="rId3"/>
          <a:stretch>
            <a:fillRect/>
          </a:stretch>
        </p:blipFill>
        <p:spPr>
          <a:xfrm>
            <a:off x="400050" y="363332"/>
            <a:ext cx="10706100" cy="63095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6">
            <a:extLst>
              <a:ext uri="{FF2B5EF4-FFF2-40B4-BE49-F238E27FC236}">
                <a16:creationId xmlns="" xmlns:a16="http://schemas.microsoft.com/office/drawing/2014/main" id="{2903FC1A-CCDC-CAD8-3DBA-A79EAAA9B476}"/>
              </a:ext>
            </a:extLst>
          </p:cNvPr>
          <p:cNvSpPr/>
          <p:nvPr/>
        </p:nvSpPr>
        <p:spPr>
          <a:xfrm>
            <a:off x="400050" y="5230452"/>
            <a:ext cx="10706100" cy="14424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itchFamily="18" charset="0"/>
                <a:cs typeface="Times New Roman" pitchFamily="18" charset="0"/>
              </a:rPr>
              <a:t>Bài đọc nói về cô bé Na ngoan ngoãn. Vì bà không thể ra ngoài để nhìn được nắng nên Na đã nghĩ ra cách lấy vạt áo bắt nắng về cho bà.</a:t>
            </a:r>
          </a:p>
        </p:txBody>
      </p:sp>
    </p:spTree>
    <p:extLst>
      <p:ext uri="{BB962C8B-B14F-4D97-AF65-F5344CB8AC3E}">
        <p14:creationId xmlns:p14="http://schemas.microsoft.com/office/powerpoint/2010/main" val="889917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2"/>
          <p:cNvSpPr txBox="1">
            <a:spLocks noChangeArrowheads="1"/>
          </p:cNvSpPr>
          <p:nvPr/>
        </p:nvSpPr>
        <p:spPr bwMode="auto">
          <a:xfrm>
            <a:off x="3889612" y="573206"/>
            <a:ext cx="5767208" cy="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6" tIns="34258" rIns="68516" bIns="3425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000" b="1" dirty="0">
                <a:solidFill>
                  <a:srgbClr val="FF0000"/>
                </a:solidFill>
                <a:latin typeface="Times New Roman" pitchFamily="18" charset="0"/>
                <a:cs typeface="Times New Roman" pitchFamily="18" charset="0"/>
              </a:rPr>
              <a:t>NỘI DUNG</a:t>
            </a:r>
          </a:p>
        </p:txBody>
      </p:sp>
      <p:grpSp>
        <p:nvGrpSpPr>
          <p:cNvPr id="2" name="Group 1"/>
          <p:cNvGrpSpPr/>
          <p:nvPr/>
        </p:nvGrpSpPr>
        <p:grpSpPr>
          <a:xfrm>
            <a:off x="941696" y="1104056"/>
            <a:ext cx="10732331" cy="4901486"/>
            <a:chOff x="6060127" y="350365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70760" y="99302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93730" y="4038600"/>
              <a:ext cx="8137525" cy="3337050"/>
            </a:xfrm>
            <a:prstGeom prst="rect">
              <a:avLst/>
            </a:prstGeom>
          </p:spPr>
          <p:txBody>
            <a:bodyPr>
              <a:spAutoFit/>
            </a:bodyPr>
            <a:lstStyle/>
            <a:p>
              <a:pPr algn="just">
                <a:lnSpc>
                  <a:spcPct val="115000"/>
                </a:lnSpc>
              </a:pPr>
              <a:r>
                <a:rPr lang="en-US" sz="2800" b="1" dirty="0">
                  <a:solidFill>
                    <a:srgbClr val="FF0000"/>
                  </a:solidFill>
                  <a:latin typeface="Times New Roman"/>
                  <a:ea typeface="Times New Roman"/>
                </a:rPr>
                <a:t>   </a:t>
              </a:r>
              <a:r>
                <a:rPr lang="vi-VN" sz="4000" b="1" dirty="0">
                  <a:latin typeface="HP001 4 hàng" pitchFamily="34" charset="0"/>
                  <a:ea typeface="Times New Roman"/>
                </a:rPr>
                <a:t>Bài </a:t>
              </a:r>
              <a:r>
                <a:rPr lang="en-US" sz="4000" b="1" dirty="0" err="1">
                  <a:latin typeface="HP001 4 hàng" pitchFamily="34" charset="0"/>
                  <a:ea typeface="Times New Roman"/>
                </a:rPr>
                <a:t>văn</a:t>
              </a:r>
              <a:r>
                <a:rPr lang="en-US" sz="4000" b="1" dirty="0">
                  <a:latin typeface="HP001 4 hàng" pitchFamily="34" charset="0"/>
                  <a:ea typeface="Times New Roman"/>
                </a:rPr>
                <a:t> </a:t>
              </a:r>
              <a:r>
                <a:rPr lang="en-US" sz="4000" b="1" dirty="0" err="1">
                  <a:latin typeface="HP001 4 hàng" pitchFamily="34" charset="0"/>
                  <a:ea typeface="Times New Roman"/>
                </a:rPr>
                <a:t>thể</a:t>
              </a:r>
              <a:r>
                <a:rPr lang="en-US" sz="4000" b="1" dirty="0">
                  <a:latin typeface="HP001 4 hàng" pitchFamily="34" charset="0"/>
                  <a:ea typeface="Times New Roman"/>
                </a:rPr>
                <a:t> </a:t>
              </a:r>
              <a:r>
                <a:rPr lang="en-US" sz="4000" b="1" dirty="0" err="1">
                  <a:latin typeface="HP001 4 hàng" pitchFamily="34" charset="0"/>
                  <a:ea typeface="Times New Roman"/>
                </a:rPr>
                <a:t>hiện</a:t>
              </a:r>
              <a:r>
                <a:rPr lang="en-US" sz="4000" b="1" dirty="0">
                  <a:latin typeface="HP001 4 hàng" pitchFamily="34" charset="0"/>
                  <a:ea typeface="Times New Roman"/>
                </a:rPr>
                <a:t> </a:t>
              </a:r>
              <a:r>
                <a:rPr lang="en-US" sz="4000" b="1" dirty="0" err="1">
                  <a:latin typeface="HP001 4 hàng" pitchFamily="34" charset="0"/>
                  <a:ea typeface="Times New Roman"/>
                </a:rPr>
                <a:t>tình</a:t>
              </a:r>
              <a:r>
                <a:rPr lang="en-US" sz="4000" b="1" dirty="0">
                  <a:latin typeface="HP001 4 hàng" pitchFamily="34" charset="0"/>
                  <a:ea typeface="Times New Roman"/>
                </a:rPr>
                <a:t> </a:t>
              </a:r>
              <a:r>
                <a:rPr lang="en-US" sz="4000" b="1" dirty="0" err="1">
                  <a:latin typeface="HP001 4 hàng" pitchFamily="34" charset="0"/>
                  <a:ea typeface="Times New Roman"/>
                </a:rPr>
                <a:t>cảm</a:t>
              </a:r>
              <a:r>
                <a:rPr lang="en-US" sz="4000" b="1" dirty="0">
                  <a:latin typeface="HP001 4 hàng" pitchFamily="34" charset="0"/>
                  <a:ea typeface="Times New Roman"/>
                </a:rPr>
                <a:t> </a:t>
              </a:r>
              <a:r>
                <a:rPr lang="en-US" sz="4000" b="1" dirty="0" err="1">
                  <a:latin typeface="HP001 4 hàng" pitchFamily="34" charset="0"/>
                  <a:ea typeface="Times New Roman"/>
                </a:rPr>
                <a:t>của</a:t>
              </a:r>
              <a:r>
                <a:rPr lang="en-US" sz="4000" b="1" dirty="0">
                  <a:latin typeface="HP001 4 hàng" pitchFamily="34" charset="0"/>
                  <a:ea typeface="Times New Roman"/>
                </a:rPr>
                <a:t> </a:t>
              </a:r>
              <a:r>
                <a:rPr lang="en-US" sz="4000" b="1" dirty="0" err="1">
                  <a:latin typeface="HP001 4 hàng" pitchFamily="34" charset="0"/>
                  <a:ea typeface="Times New Roman"/>
                </a:rPr>
                <a:t>na</a:t>
              </a:r>
              <a:r>
                <a:rPr lang="en-US" sz="4000" b="1" dirty="0">
                  <a:latin typeface="HP001 4 hàng" pitchFamily="34" charset="0"/>
                  <a:ea typeface="Times New Roman"/>
                </a:rPr>
                <a:t> </a:t>
              </a:r>
              <a:r>
                <a:rPr lang="en-US" sz="4000" b="1" dirty="0" err="1">
                  <a:latin typeface="HP001 4 hàng" pitchFamily="34" charset="0"/>
                  <a:ea typeface="Times New Roman"/>
                </a:rPr>
                <a:t>dành</a:t>
              </a:r>
              <a:r>
                <a:rPr lang="en-US" sz="4000" b="1" dirty="0">
                  <a:latin typeface="HP001 4 hàng" pitchFamily="34" charset="0"/>
                  <a:ea typeface="Times New Roman"/>
                </a:rPr>
                <a:t> </a:t>
              </a:r>
              <a:r>
                <a:rPr lang="en-US" sz="4000" b="1" dirty="0" err="1">
                  <a:latin typeface="HP001 4 hàng" pitchFamily="34" charset="0"/>
                  <a:ea typeface="Times New Roman"/>
                </a:rPr>
                <a:t>cho</a:t>
              </a:r>
              <a:r>
                <a:rPr lang="en-US" sz="4000" b="1" dirty="0">
                  <a:latin typeface="HP001 4 hàng" pitchFamily="34" charset="0"/>
                  <a:ea typeface="Times New Roman"/>
                </a:rPr>
                <a:t> </a:t>
              </a:r>
              <a:r>
                <a:rPr lang="en-US" sz="4000" b="1" dirty="0" err="1">
                  <a:latin typeface="HP001 4 hàng" pitchFamily="34" charset="0"/>
                  <a:ea typeface="Times New Roman"/>
                </a:rPr>
                <a:t>bà</a:t>
              </a:r>
              <a:r>
                <a:rPr lang="en-US" sz="4000" b="1" dirty="0">
                  <a:latin typeface="HP001 4 hàng" pitchFamily="34" charset="0"/>
                  <a:ea typeface="Times New Roman"/>
                </a:rPr>
                <a:t>, qua </a:t>
              </a:r>
              <a:r>
                <a:rPr lang="en-US" sz="4000" b="1" dirty="0" err="1">
                  <a:latin typeface="HP001 4 hàng" pitchFamily="34" charset="0"/>
                  <a:ea typeface="Times New Roman"/>
                </a:rPr>
                <a:t>đó</a:t>
              </a:r>
              <a:r>
                <a:rPr lang="en-US" sz="4000" b="1" dirty="0">
                  <a:latin typeface="HP001 4 hàng" pitchFamily="34" charset="0"/>
                  <a:ea typeface="Times New Roman"/>
                </a:rPr>
                <a:t> </a:t>
              </a:r>
              <a:r>
                <a:rPr lang="vi-VN" sz="4000" b="1" dirty="0">
                  <a:latin typeface="HP001 4 hàng" pitchFamily="34" charset="0"/>
                  <a:ea typeface="Times New Roman"/>
                </a:rPr>
                <a:t>cho</a:t>
              </a:r>
              <a:r>
                <a:rPr lang="en-US" sz="4000" b="1" dirty="0">
                  <a:latin typeface="HP001 4 hàng" pitchFamily="34" charset="0"/>
                  <a:ea typeface="Times New Roman"/>
                </a:rPr>
                <a:t> </a:t>
              </a:r>
              <a:r>
                <a:rPr lang="en-US" sz="4000" b="1" dirty="0" err="1">
                  <a:latin typeface="HP001 4 hàng" pitchFamily="34" charset="0"/>
                  <a:ea typeface="Times New Roman"/>
                </a:rPr>
                <a:t>thấy</a:t>
              </a:r>
              <a:r>
                <a:rPr lang="en-US" sz="4000" b="1" dirty="0">
                  <a:latin typeface="HP001 4 hàng" pitchFamily="34" charset="0"/>
                  <a:ea typeface="Times New Roman"/>
                </a:rPr>
                <a:t> </a:t>
              </a:r>
              <a:r>
                <a:rPr lang="en-US" sz="4000" b="1" dirty="0" err="1">
                  <a:latin typeface="HP001 4 hàng" pitchFamily="34" charset="0"/>
                  <a:ea typeface="Times New Roman"/>
                </a:rPr>
                <a:t>khi</a:t>
              </a:r>
              <a:r>
                <a:rPr lang="en-US" sz="4000" b="1" dirty="0">
                  <a:latin typeface="HP001 4 hàng" pitchFamily="34" charset="0"/>
                  <a:ea typeface="Times New Roman"/>
                </a:rPr>
                <a:t> </a:t>
              </a:r>
              <a:r>
                <a:rPr lang="en-US" sz="4000" b="1" dirty="0" err="1">
                  <a:latin typeface="HP001 4 hàng" pitchFamily="34" charset="0"/>
                  <a:ea typeface="Times New Roman"/>
                </a:rPr>
                <a:t>biết</a:t>
              </a:r>
              <a:r>
                <a:rPr lang="en-US" sz="4000" b="1" dirty="0">
                  <a:latin typeface="HP001 4 hàng" pitchFamily="34" charset="0"/>
                  <a:ea typeface="Times New Roman"/>
                </a:rPr>
                <a:t> </a:t>
              </a:r>
              <a:r>
                <a:rPr lang="en-US" sz="4000" b="1" dirty="0" err="1">
                  <a:latin typeface="HP001 4 hàng" pitchFamily="34" charset="0"/>
                  <a:ea typeface="Times New Roman"/>
                </a:rPr>
                <a:t>yêu</a:t>
              </a:r>
              <a:r>
                <a:rPr lang="en-US" sz="4000" b="1" dirty="0">
                  <a:latin typeface="HP001 4 hàng" pitchFamily="34" charset="0"/>
                  <a:ea typeface="Times New Roman"/>
                </a:rPr>
                <a:t> </a:t>
              </a:r>
              <a:r>
                <a:rPr lang="en-US" sz="4000" b="1" dirty="0" err="1">
                  <a:latin typeface="HP001 4 hàng" pitchFamily="34" charset="0"/>
                  <a:ea typeface="Times New Roman"/>
                </a:rPr>
                <a:t>thương</a:t>
              </a:r>
              <a:r>
                <a:rPr lang="en-US" sz="4000" b="1" dirty="0">
                  <a:latin typeface="HP001 4 hàng" pitchFamily="34" charset="0"/>
                  <a:ea typeface="Times New Roman"/>
                </a:rPr>
                <a:t> </a:t>
              </a:r>
              <a:r>
                <a:rPr lang="en-US" sz="4000" b="1" dirty="0" err="1">
                  <a:latin typeface="HP001 4 hàng" pitchFamily="34" charset="0"/>
                  <a:ea typeface="Times New Roman"/>
                </a:rPr>
                <a:t>và</a:t>
              </a:r>
              <a:r>
                <a:rPr lang="en-US" sz="4000" b="1" dirty="0">
                  <a:latin typeface="HP001 4 hàng" pitchFamily="34" charset="0"/>
                  <a:ea typeface="Times New Roman"/>
                </a:rPr>
                <a:t> </a:t>
              </a:r>
              <a:r>
                <a:rPr lang="en-US" sz="4000" b="1" dirty="0" err="1">
                  <a:latin typeface="HP001 4 hàng" pitchFamily="34" charset="0"/>
                  <a:ea typeface="Times New Roman"/>
                </a:rPr>
                <a:t>quan</a:t>
              </a:r>
              <a:r>
                <a:rPr lang="en-US" sz="4000" b="1" dirty="0">
                  <a:latin typeface="HP001 4 hàng" pitchFamily="34" charset="0"/>
                  <a:ea typeface="Times New Roman"/>
                </a:rPr>
                <a:t> </a:t>
              </a:r>
              <a:r>
                <a:rPr lang="en-US" sz="4000" b="1" dirty="0" err="1">
                  <a:latin typeface="HP001 4 hàng" pitchFamily="34" charset="0"/>
                  <a:ea typeface="Times New Roman"/>
                </a:rPr>
                <a:t>tâm</a:t>
              </a:r>
              <a:r>
                <a:rPr lang="en-US" sz="4000" b="1" dirty="0">
                  <a:latin typeface="HP001 4 hàng" pitchFamily="34" charset="0"/>
                  <a:ea typeface="Times New Roman"/>
                </a:rPr>
                <a:t> </a:t>
              </a:r>
              <a:r>
                <a:rPr lang="en-US" sz="4000" b="1" dirty="0" err="1">
                  <a:latin typeface="HP001 4 hàng" pitchFamily="34" charset="0"/>
                  <a:ea typeface="Times New Roman"/>
                </a:rPr>
                <a:t>đến</a:t>
              </a:r>
              <a:r>
                <a:rPr lang="en-US" sz="4000" b="1" dirty="0">
                  <a:latin typeface="HP001 4 hàng" pitchFamily="34" charset="0"/>
                  <a:ea typeface="Times New Roman"/>
                </a:rPr>
                <a:t> </a:t>
              </a:r>
              <a:r>
                <a:rPr lang="en-US" sz="4000" b="1" dirty="0" err="1">
                  <a:latin typeface="HP001 4 hàng" pitchFamily="34" charset="0"/>
                  <a:ea typeface="Times New Roman"/>
                </a:rPr>
                <a:t>những</a:t>
              </a:r>
              <a:r>
                <a:rPr lang="en-US" sz="4000" b="1" dirty="0">
                  <a:latin typeface="HP001 4 hàng" pitchFamily="34" charset="0"/>
                  <a:ea typeface="Times New Roman"/>
                </a:rPr>
                <a:t> </a:t>
              </a:r>
              <a:r>
                <a:rPr lang="en-US" sz="4000" b="1" dirty="0" err="1">
                  <a:latin typeface="HP001 4 hàng" pitchFamily="34" charset="0"/>
                  <a:ea typeface="Times New Roman"/>
                </a:rPr>
                <a:t>người</a:t>
              </a:r>
              <a:r>
                <a:rPr lang="en-US" sz="4000" b="1" dirty="0">
                  <a:latin typeface="HP001 4 hàng" pitchFamily="34" charset="0"/>
                  <a:ea typeface="Times New Roman"/>
                </a:rPr>
                <a:t> </a:t>
              </a:r>
              <a:r>
                <a:rPr lang="en-US" sz="4000" b="1" dirty="0" err="1">
                  <a:latin typeface="HP001 4 hàng" pitchFamily="34" charset="0"/>
                  <a:ea typeface="Times New Roman"/>
                </a:rPr>
                <a:t>thân</a:t>
              </a:r>
              <a:r>
                <a:rPr lang="en-US" sz="4000" b="1" dirty="0">
                  <a:latin typeface="HP001 4 hàng" pitchFamily="34" charset="0"/>
                  <a:ea typeface="Times New Roman"/>
                </a:rPr>
                <a:t> </a:t>
              </a:r>
              <a:r>
                <a:rPr lang="en-US" sz="4000" b="1" dirty="0" err="1">
                  <a:latin typeface="HP001 4 hàng" pitchFamily="34" charset="0"/>
                  <a:ea typeface="Times New Roman"/>
                </a:rPr>
                <a:t>trong</a:t>
              </a:r>
              <a:r>
                <a:rPr lang="en-US" sz="4000" b="1" dirty="0">
                  <a:latin typeface="HP001 4 hàng" pitchFamily="34" charset="0"/>
                  <a:ea typeface="Times New Roman"/>
                </a:rPr>
                <a:t> </a:t>
              </a:r>
              <a:r>
                <a:rPr lang="en-US" sz="4000" b="1" dirty="0" err="1">
                  <a:latin typeface="HP001 4 hàng" pitchFamily="34" charset="0"/>
                  <a:ea typeface="Times New Roman"/>
                </a:rPr>
                <a:t>gia</a:t>
              </a:r>
              <a:r>
                <a:rPr lang="en-US" sz="4000" b="1" dirty="0">
                  <a:latin typeface="HP001 4 hàng" pitchFamily="34" charset="0"/>
                  <a:ea typeface="Times New Roman"/>
                </a:rPr>
                <a:t> </a:t>
              </a:r>
              <a:r>
                <a:rPr lang="en-US" sz="4000" b="1" dirty="0" err="1">
                  <a:latin typeface="HP001 4 hàng" pitchFamily="34" charset="0"/>
                  <a:ea typeface="Times New Roman"/>
                </a:rPr>
                <a:t>đình</a:t>
              </a:r>
              <a:r>
                <a:rPr lang="en-US" sz="4000" b="1" dirty="0">
                  <a:latin typeface="HP001 4 hàng" pitchFamily="34" charset="0"/>
                  <a:ea typeface="Times New Roman"/>
                </a:rPr>
                <a:t>, </a:t>
              </a:r>
              <a:r>
                <a:rPr lang="en-US" sz="4000" b="1" dirty="0" err="1">
                  <a:latin typeface="HP001 4 hàng" pitchFamily="34" charset="0"/>
                  <a:ea typeface="Times New Roman"/>
                </a:rPr>
                <a:t>thì</a:t>
              </a:r>
              <a:r>
                <a:rPr lang="en-US" sz="4000" b="1" dirty="0">
                  <a:latin typeface="HP001 4 hàng" pitchFamily="34" charset="0"/>
                  <a:ea typeface="Times New Roman"/>
                </a:rPr>
                <a:t> </a:t>
              </a:r>
              <a:r>
                <a:rPr lang="en-US" sz="4000" b="1" dirty="0" err="1">
                  <a:latin typeface="HP001 4 hàng" pitchFamily="34" charset="0"/>
                  <a:ea typeface="Times New Roman"/>
                </a:rPr>
                <a:t>họ</a:t>
              </a:r>
              <a:r>
                <a:rPr lang="en-US" sz="4000" b="1" dirty="0">
                  <a:latin typeface="HP001 4 hàng" pitchFamily="34" charset="0"/>
                  <a:ea typeface="Times New Roman"/>
                </a:rPr>
                <a:t> </a:t>
              </a:r>
              <a:r>
                <a:rPr lang="en-US" sz="4000" b="1" dirty="0" err="1">
                  <a:latin typeface="HP001 4 hàng" pitchFamily="34" charset="0"/>
                  <a:ea typeface="Times New Roman"/>
                </a:rPr>
                <a:t>sẽ</a:t>
              </a:r>
              <a:r>
                <a:rPr lang="en-US" sz="4000" b="1" dirty="0">
                  <a:latin typeface="HP001 4 hàng" pitchFamily="34" charset="0"/>
                  <a:ea typeface="Times New Roman"/>
                </a:rPr>
                <a:t> </a:t>
              </a:r>
              <a:r>
                <a:rPr lang="en-US" sz="4000" b="1" dirty="0" err="1">
                  <a:latin typeface="HP001 4 hàng" pitchFamily="34" charset="0"/>
                  <a:ea typeface="Times New Roman"/>
                </a:rPr>
                <a:t>rất</a:t>
              </a:r>
              <a:r>
                <a:rPr lang="en-US" sz="4000" b="1" dirty="0">
                  <a:latin typeface="HP001 4 hàng" pitchFamily="34" charset="0"/>
                  <a:ea typeface="Times New Roman"/>
                </a:rPr>
                <a:t> </a:t>
              </a:r>
              <a:r>
                <a:rPr lang="en-US" sz="4000" b="1" dirty="0" err="1">
                  <a:latin typeface="HP001 4 hàng" pitchFamily="34" charset="0"/>
                  <a:ea typeface="Times New Roman"/>
                </a:rPr>
                <a:t>vui</a:t>
              </a:r>
              <a:r>
                <a:rPr lang="en-US" sz="4000" b="1" dirty="0">
                  <a:latin typeface="HP001 4 hàng" pitchFamily="34" charset="0"/>
                  <a:ea typeface="Times New Roman"/>
                </a:rPr>
                <a:t> </a:t>
              </a:r>
              <a:r>
                <a:rPr lang="en-US" sz="4000" b="1" dirty="0" err="1">
                  <a:latin typeface="HP001 4 hàng" pitchFamily="34" charset="0"/>
                  <a:ea typeface="Times New Roman"/>
                </a:rPr>
                <a:t>và</a:t>
              </a:r>
              <a:r>
                <a:rPr lang="en-US" sz="4000" b="1" dirty="0">
                  <a:latin typeface="HP001 4 hàng" pitchFamily="34" charset="0"/>
                  <a:ea typeface="Times New Roman"/>
                </a:rPr>
                <a:t> </a:t>
              </a:r>
              <a:r>
                <a:rPr lang="en-US" sz="4000" b="1" dirty="0" err="1">
                  <a:latin typeface="HP001 4 hàng" pitchFamily="34" charset="0"/>
                  <a:ea typeface="Times New Roman"/>
                </a:rPr>
                <a:t>hạnh</a:t>
              </a:r>
              <a:r>
                <a:rPr lang="en-US" sz="4000" b="1" dirty="0">
                  <a:latin typeface="HP001 4 hàng" pitchFamily="34" charset="0"/>
                  <a:ea typeface="Times New Roman"/>
                </a:rPr>
                <a:t> </a:t>
              </a:r>
              <a:r>
                <a:rPr lang="en-US" sz="4000" b="1" dirty="0" err="1">
                  <a:latin typeface="HP001 4 hàng" pitchFamily="34" charset="0"/>
                  <a:ea typeface="Times New Roman"/>
                </a:rPr>
                <a:t>phúc</a:t>
              </a:r>
              <a:r>
                <a:rPr lang="en-US" sz="4000" b="1" dirty="0">
                  <a:latin typeface="HP001 4 hàng" pitchFamily="34" charset="0"/>
                  <a:ea typeface="Times New Roman"/>
                </a:rPr>
                <a:t>. </a:t>
              </a:r>
              <a:endParaRPr lang="en-US" sz="4000" dirty="0">
                <a:latin typeface="HP001 4 hàng" pitchFamily="34" charset="0"/>
                <a:ea typeface="Times New Roman"/>
              </a:endParaRPr>
            </a:p>
          </p:txBody>
        </p:sp>
      </p:grpSp>
    </p:spTree>
    <p:extLst>
      <p:ext uri="{BB962C8B-B14F-4D97-AF65-F5344CB8AC3E}">
        <p14:creationId xmlns:p14="http://schemas.microsoft.com/office/powerpoint/2010/main" val="14419509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1493C69-AADF-0B11-E9BE-E0BE3A5BCD37}"/>
              </a:ext>
            </a:extLst>
          </p:cNvPr>
          <p:cNvSpPr txBox="1"/>
          <p:nvPr/>
        </p:nvSpPr>
        <p:spPr>
          <a:xfrm>
            <a:off x="3346910" y="1841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Times New Roman" pitchFamily="18" charset="0"/>
                <a:ea typeface="+mj-ea"/>
                <a:cs typeface="Times New Roman" pitchFamily="18" charset="0"/>
              </a:rPr>
              <a:t>Luyện đọc lại</a:t>
            </a:r>
            <a:endParaRPr lang="en-US" sz="6400" dirty="0">
              <a:solidFill>
                <a:srgbClr val="F92D67"/>
              </a:solidFill>
              <a:latin typeface="Times New Roman" pitchFamily="18" charset="0"/>
              <a:ea typeface="+mj-ea"/>
              <a:cs typeface="Times New Roman" pitchFamily="18" charset="0"/>
            </a:endParaRPr>
          </a:p>
        </p:txBody>
      </p:sp>
      <p:pic>
        <p:nvPicPr>
          <p:cNvPr id="3" name="Picture 1">
            <a:extLst>
              <a:ext uri="{FF2B5EF4-FFF2-40B4-BE49-F238E27FC236}">
                <a16:creationId xmlns="" xmlns:a16="http://schemas.microsoft.com/office/drawing/2014/main" id="{E05DA526-3E5F-68A0-0846-AA05A5C51C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910" y="30387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 xmlns:a16="http://schemas.microsoft.com/office/drawing/2014/main" id="{A7F507A2-A79D-4A90-B03E-A0B8B2D10C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707" y="3376692"/>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085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4A28592-DFA7-4CB9-5C25-69C21D26695D}"/>
              </a:ext>
            </a:extLst>
          </p:cNvPr>
          <p:cNvSpPr txBox="1"/>
          <p:nvPr/>
        </p:nvSpPr>
        <p:spPr>
          <a:xfrm>
            <a:off x="1803860" y="546100"/>
            <a:ext cx="7644940"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8000">
                <a:solidFill>
                  <a:srgbClr val="F92D67"/>
                </a:solidFill>
                <a:latin typeface="Times New Roman" pitchFamily="18" charset="0"/>
                <a:ea typeface="+mj-ea"/>
                <a:cs typeface="Times New Roman" pitchFamily="18" charset="0"/>
              </a:rPr>
              <a:t>Nói và nghe</a:t>
            </a:r>
            <a:endParaRPr lang="en-US" sz="8000" dirty="0">
              <a:solidFill>
                <a:srgbClr val="F92D67"/>
              </a:solidFill>
              <a:latin typeface="Times New Roman" pitchFamily="18" charset="0"/>
              <a:ea typeface="+mj-ea"/>
              <a:cs typeface="Times New Roman" pitchFamily="18" charset="0"/>
            </a:endParaRPr>
          </a:p>
        </p:txBody>
      </p:sp>
      <p:pic>
        <p:nvPicPr>
          <p:cNvPr id="2" name="Picture 1">
            <a:extLst>
              <a:ext uri="{FF2B5EF4-FFF2-40B4-BE49-F238E27FC236}">
                <a16:creationId xmlns="" xmlns:a16="http://schemas.microsoft.com/office/drawing/2014/main" id="{B1E25110-2C9F-8DA1-A3B1-CCA26C44B8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7711" y="2995457"/>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 xmlns:a16="http://schemas.microsoft.com/office/drawing/2014/main" id="{8DC30AA2-BAF9-21FD-F892-39997066203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2511" y="30768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23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 xmlns:a16="http://schemas.microsoft.com/office/drawing/2014/main" id="{E794FCEF-C4E7-37A0-5F5F-E21BAA1BFA9A}"/>
              </a:ext>
            </a:extLst>
          </p:cNvPr>
          <p:cNvSpPr txBox="1"/>
          <p:nvPr/>
        </p:nvSpPr>
        <p:spPr>
          <a:xfrm>
            <a:off x="2262053" y="1089683"/>
            <a:ext cx="8511127" cy="880049"/>
          </a:xfrm>
          <a:prstGeom prst="rect">
            <a:avLst/>
          </a:prstGeom>
        </p:spPr>
        <p:txBody>
          <a:bodyPr wrap="square" lIns="0" tIns="0" rIns="0" bIns="0" rtlCol="0" anchor="t">
            <a:spAutoFit/>
          </a:bodyPr>
          <a:lstStyle/>
          <a:p>
            <a:pPr algn="ctr">
              <a:lnSpc>
                <a:spcPts val="6400"/>
              </a:lnSpc>
              <a:spcBef>
                <a:spcPct val="0"/>
              </a:spcBef>
            </a:pPr>
            <a:r>
              <a:rPr lang="en-US" sz="8800" b="1" spc="-133" dirty="0">
                <a:solidFill>
                  <a:srgbClr val="F92D67"/>
                </a:solidFill>
                <a:latin typeface="Times New Roman" pitchFamily="18" charset="0"/>
                <a:cs typeface="Times New Roman" pitchFamily="18" charset="0"/>
              </a:rPr>
              <a:t>KHỞI ĐỘNG </a:t>
            </a:r>
          </a:p>
        </p:txBody>
      </p:sp>
      <p:pic>
        <p:nvPicPr>
          <p:cNvPr id="2" name="Picture 1">
            <a:extLst>
              <a:ext uri="{FF2B5EF4-FFF2-40B4-BE49-F238E27FC236}">
                <a16:creationId xmlns="" xmlns:a16="http://schemas.microsoft.com/office/drawing/2014/main" id="{3F9F0572-8F23-A2F1-69FA-7D81419B7D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3411" y="30006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 xmlns:a16="http://schemas.microsoft.com/office/drawing/2014/main" id="{98354E41-A302-709D-5D7A-CA5BB9DF2D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3961" y="342900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977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3BFF8083-6794-1129-549E-BC0596F4D8B0}"/>
              </a:ext>
            </a:extLst>
          </p:cNvPr>
          <p:cNvSpPr txBox="1"/>
          <p:nvPr/>
        </p:nvSpPr>
        <p:spPr>
          <a:xfrm>
            <a:off x="1358282" y="115410"/>
            <a:ext cx="4980373" cy="461665"/>
          </a:xfrm>
          <a:prstGeom prst="rect">
            <a:avLst/>
          </a:prstGeom>
          <a:noFill/>
        </p:spPr>
        <p:txBody>
          <a:bodyPr wrap="square" rtlCol="0">
            <a:spAutoFit/>
          </a:bodyPr>
          <a:lstStyle/>
          <a:p>
            <a:r>
              <a:rPr lang="en-US" sz="2400" dirty="0">
                <a:solidFill>
                  <a:schemeClr val="accent1">
                    <a:lumMod val="75000"/>
                  </a:schemeClr>
                </a:solidFill>
                <a:latin typeface="Times New Roman" pitchFamily="18" charset="0"/>
                <a:cs typeface="Times New Roman" pitchFamily="18" charset="0"/>
              </a:rPr>
              <a:t>1. </a:t>
            </a:r>
            <a:r>
              <a:rPr lang="en-US" sz="2400" dirty="0" err="1">
                <a:solidFill>
                  <a:schemeClr val="accent1">
                    <a:lumMod val="75000"/>
                  </a:schemeClr>
                </a:solidFill>
                <a:latin typeface="Times New Roman" pitchFamily="18" charset="0"/>
                <a:cs typeface="Times New Roman" pitchFamily="18" charset="0"/>
              </a:rPr>
              <a:t>Nêu</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nội</a:t>
            </a:r>
            <a:r>
              <a:rPr lang="en-US" sz="2400" dirty="0">
                <a:solidFill>
                  <a:schemeClr val="accent1">
                    <a:lumMod val="75000"/>
                  </a:schemeClr>
                </a:solidFill>
                <a:latin typeface="Times New Roman" pitchFamily="18" charset="0"/>
                <a:cs typeface="Times New Roman" pitchFamily="18" charset="0"/>
              </a:rPr>
              <a:t> dung </a:t>
            </a:r>
            <a:r>
              <a:rPr lang="en-US" sz="2400" dirty="0" err="1">
                <a:solidFill>
                  <a:schemeClr val="accent1">
                    <a:lumMod val="75000"/>
                  </a:schemeClr>
                </a:solidFill>
                <a:latin typeface="Times New Roman" pitchFamily="18" charset="0"/>
                <a:cs typeface="Times New Roman" pitchFamily="18" charset="0"/>
              </a:rPr>
              <a:t>từng</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tranh</a:t>
            </a:r>
            <a:r>
              <a:rPr lang="en-US" sz="2400" dirty="0">
                <a:solidFill>
                  <a:schemeClr val="accent1">
                    <a:lumMod val="75000"/>
                  </a:schemeClr>
                </a:solidFill>
                <a:latin typeface="Times New Roman" pitchFamily="18" charset="0"/>
                <a:cs typeface="Times New Roman" pitchFamily="18" charset="0"/>
              </a:rPr>
              <a:t>.</a:t>
            </a:r>
          </a:p>
        </p:txBody>
      </p:sp>
      <p:pic>
        <p:nvPicPr>
          <p:cNvPr id="8" name="Picture 7">
            <a:extLst>
              <a:ext uri="{FF2B5EF4-FFF2-40B4-BE49-F238E27FC236}">
                <a16:creationId xmlns="" xmlns:a16="http://schemas.microsoft.com/office/drawing/2014/main" id="{38EF4653-DC74-5BA3-5050-3A70A9284E64}"/>
              </a:ext>
            </a:extLst>
          </p:cNvPr>
          <p:cNvPicPr>
            <a:picLocks noChangeAspect="1"/>
          </p:cNvPicPr>
          <p:nvPr/>
        </p:nvPicPr>
        <p:blipFill>
          <a:blip r:embed="rId3"/>
          <a:stretch>
            <a:fillRect/>
          </a:stretch>
        </p:blipFill>
        <p:spPr>
          <a:xfrm>
            <a:off x="847725" y="577075"/>
            <a:ext cx="3629532" cy="2400635"/>
          </a:xfrm>
          <a:prstGeom prst="rect">
            <a:avLst/>
          </a:prstGeom>
        </p:spPr>
      </p:pic>
      <p:sp>
        <p:nvSpPr>
          <p:cNvPr id="10" name="TextBox 9">
            <a:extLst>
              <a:ext uri="{FF2B5EF4-FFF2-40B4-BE49-F238E27FC236}">
                <a16:creationId xmlns="" xmlns:a16="http://schemas.microsoft.com/office/drawing/2014/main" id="{711A6231-C776-F020-81C3-578B3EBD8AC9}"/>
              </a:ext>
            </a:extLst>
          </p:cNvPr>
          <p:cNvSpPr txBox="1"/>
          <p:nvPr/>
        </p:nvSpPr>
        <p:spPr>
          <a:xfrm>
            <a:off x="91088" y="2940720"/>
            <a:ext cx="4980373" cy="461665"/>
          </a:xfrm>
          <a:prstGeom prst="rect">
            <a:avLst/>
          </a:prstGeom>
          <a:noFill/>
        </p:spPr>
        <p:txBody>
          <a:bodyPr wrap="square" rtlCol="0">
            <a:spAutoFit/>
          </a:bodyPr>
          <a:lstStyle/>
          <a:p>
            <a:r>
              <a:rPr lang="en-US" sz="2400" dirty="0" err="1">
                <a:solidFill>
                  <a:schemeClr val="accent1">
                    <a:lumMod val="75000"/>
                  </a:schemeClr>
                </a:solidFill>
                <a:latin typeface="Times New Roman" pitchFamily="18" charset="0"/>
                <a:cs typeface="Times New Roman" pitchFamily="18" charset="0"/>
              </a:rPr>
              <a:t>Bà</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nội</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của</a:t>
            </a:r>
            <a:r>
              <a:rPr lang="en-US" sz="2400" dirty="0">
                <a:solidFill>
                  <a:schemeClr val="accent1">
                    <a:lumMod val="75000"/>
                  </a:schemeClr>
                </a:solidFill>
                <a:latin typeface="Times New Roman" pitchFamily="18" charset="0"/>
                <a:cs typeface="Times New Roman" pitchFamily="18" charset="0"/>
              </a:rPr>
              <a:t> Na (…) </a:t>
            </a:r>
          </a:p>
        </p:txBody>
      </p:sp>
      <p:pic>
        <p:nvPicPr>
          <p:cNvPr id="12" name="Picture 11">
            <a:extLst>
              <a:ext uri="{FF2B5EF4-FFF2-40B4-BE49-F238E27FC236}">
                <a16:creationId xmlns="" xmlns:a16="http://schemas.microsoft.com/office/drawing/2014/main" id="{F69E2222-D5A2-270D-858B-54EE9386CB2C}"/>
              </a:ext>
            </a:extLst>
          </p:cNvPr>
          <p:cNvPicPr>
            <a:picLocks noChangeAspect="1"/>
          </p:cNvPicPr>
          <p:nvPr/>
        </p:nvPicPr>
        <p:blipFill>
          <a:blip r:embed="rId4"/>
          <a:stretch>
            <a:fillRect/>
          </a:stretch>
        </p:blipFill>
        <p:spPr>
          <a:xfrm>
            <a:off x="5971922" y="600890"/>
            <a:ext cx="3620005" cy="2353003"/>
          </a:xfrm>
          <a:prstGeom prst="rect">
            <a:avLst/>
          </a:prstGeom>
        </p:spPr>
      </p:pic>
      <p:sp>
        <p:nvSpPr>
          <p:cNvPr id="13" name="TextBox 12">
            <a:extLst>
              <a:ext uri="{FF2B5EF4-FFF2-40B4-BE49-F238E27FC236}">
                <a16:creationId xmlns="" xmlns:a16="http://schemas.microsoft.com/office/drawing/2014/main" id="{0C4FC25D-F687-FF90-8E01-A0DA5600644F}"/>
              </a:ext>
            </a:extLst>
          </p:cNvPr>
          <p:cNvSpPr txBox="1"/>
          <p:nvPr/>
        </p:nvSpPr>
        <p:spPr>
          <a:xfrm>
            <a:off x="5971922" y="2967335"/>
            <a:ext cx="4980373" cy="461665"/>
          </a:xfrm>
          <a:prstGeom prst="rect">
            <a:avLst/>
          </a:prstGeom>
          <a:noFill/>
        </p:spPr>
        <p:txBody>
          <a:bodyPr wrap="square" rtlCol="0">
            <a:spAutoFit/>
          </a:bodyPr>
          <a:lstStyle/>
          <a:p>
            <a:r>
              <a:rPr lang="en-US" sz="2400" dirty="0" err="1">
                <a:solidFill>
                  <a:schemeClr val="accent1">
                    <a:lumMod val="75000"/>
                  </a:schemeClr>
                </a:solidFill>
                <a:latin typeface="Times New Roman" pitchFamily="18" charset="0"/>
                <a:cs typeface="Times New Roman" pitchFamily="18" charset="0"/>
              </a:rPr>
              <a:t>Một</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buổi</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sáng</a:t>
            </a:r>
            <a:r>
              <a:rPr lang="en-US" sz="2400" dirty="0">
                <a:solidFill>
                  <a:schemeClr val="accent1">
                    <a:lumMod val="75000"/>
                  </a:schemeClr>
                </a:solidFill>
                <a:latin typeface="Times New Roman" pitchFamily="18" charset="0"/>
                <a:cs typeface="Times New Roman" pitchFamily="18" charset="0"/>
              </a:rPr>
              <a:t> (…)</a:t>
            </a:r>
          </a:p>
        </p:txBody>
      </p:sp>
      <p:pic>
        <p:nvPicPr>
          <p:cNvPr id="15" name="Picture 14">
            <a:extLst>
              <a:ext uri="{FF2B5EF4-FFF2-40B4-BE49-F238E27FC236}">
                <a16:creationId xmlns="" xmlns:a16="http://schemas.microsoft.com/office/drawing/2014/main" id="{EE77FE31-7849-01BC-0479-9DDCF4FDDCD6}"/>
              </a:ext>
            </a:extLst>
          </p:cNvPr>
          <p:cNvPicPr>
            <a:picLocks noChangeAspect="1"/>
          </p:cNvPicPr>
          <p:nvPr/>
        </p:nvPicPr>
        <p:blipFill>
          <a:blip r:embed="rId5"/>
          <a:stretch>
            <a:fillRect/>
          </a:stretch>
        </p:blipFill>
        <p:spPr>
          <a:xfrm>
            <a:off x="776278" y="3455616"/>
            <a:ext cx="3772426" cy="2438740"/>
          </a:xfrm>
          <a:prstGeom prst="rect">
            <a:avLst/>
          </a:prstGeom>
        </p:spPr>
      </p:pic>
      <p:sp>
        <p:nvSpPr>
          <p:cNvPr id="16" name="TextBox 15">
            <a:extLst>
              <a:ext uri="{FF2B5EF4-FFF2-40B4-BE49-F238E27FC236}">
                <a16:creationId xmlns="" xmlns:a16="http://schemas.microsoft.com/office/drawing/2014/main" id="{2F64B213-2B56-22ED-3F40-9B9F22ADB68D}"/>
              </a:ext>
            </a:extLst>
          </p:cNvPr>
          <p:cNvSpPr txBox="1"/>
          <p:nvPr/>
        </p:nvSpPr>
        <p:spPr>
          <a:xfrm>
            <a:off x="847726" y="5819260"/>
            <a:ext cx="3314700" cy="461665"/>
          </a:xfrm>
          <a:prstGeom prst="rect">
            <a:avLst/>
          </a:prstGeom>
          <a:noFill/>
        </p:spPr>
        <p:txBody>
          <a:bodyPr wrap="square" rtlCol="0">
            <a:spAutoFit/>
          </a:bodyPr>
          <a:lstStyle/>
          <a:p>
            <a:r>
              <a:rPr lang="en-US" sz="2400" dirty="0">
                <a:solidFill>
                  <a:schemeClr val="accent1">
                    <a:lumMod val="75000"/>
                  </a:schemeClr>
                </a:solidFill>
                <a:latin typeface="Times New Roman" pitchFamily="18" charset="0"/>
                <a:cs typeface="Times New Roman" pitchFamily="18" charset="0"/>
              </a:rPr>
              <a:t>Na </a:t>
            </a:r>
            <a:r>
              <a:rPr lang="en-US" sz="2400" dirty="0" err="1">
                <a:solidFill>
                  <a:schemeClr val="accent1">
                    <a:lumMod val="75000"/>
                  </a:schemeClr>
                </a:solidFill>
                <a:latin typeface="Times New Roman" pitchFamily="18" charset="0"/>
                <a:cs typeface="Times New Roman" pitchFamily="18" charset="0"/>
              </a:rPr>
              <a:t>chạy</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ùa</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vào</a:t>
            </a:r>
            <a:r>
              <a:rPr lang="en-US" sz="2400" dirty="0">
                <a:solidFill>
                  <a:schemeClr val="accent1">
                    <a:lumMod val="75000"/>
                  </a:schemeClr>
                </a:solidFill>
                <a:latin typeface="Times New Roman" pitchFamily="18" charset="0"/>
                <a:cs typeface="Times New Roman" pitchFamily="18" charset="0"/>
              </a:rPr>
              <a:t> (…) </a:t>
            </a:r>
          </a:p>
        </p:txBody>
      </p:sp>
      <p:pic>
        <p:nvPicPr>
          <p:cNvPr id="18" name="Picture 17">
            <a:extLst>
              <a:ext uri="{FF2B5EF4-FFF2-40B4-BE49-F238E27FC236}">
                <a16:creationId xmlns="" xmlns:a16="http://schemas.microsoft.com/office/drawing/2014/main" id="{2885E791-AEFF-EDEE-B6D8-71527E816F0A}"/>
              </a:ext>
            </a:extLst>
          </p:cNvPr>
          <p:cNvPicPr>
            <a:picLocks noChangeAspect="1"/>
          </p:cNvPicPr>
          <p:nvPr/>
        </p:nvPicPr>
        <p:blipFill>
          <a:blip r:embed="rId6"/>
          <a:stretch>
            <a:fillRect/>
          </a:stretch>
        </p:blipFill>
        <p:spPr>
          <a:xfrm>
            <a:off x="5857606" y="3457826"/>
            <a:ext cx="3734321" cy="2438740"/>
          </a:xfrm>
          <a:prstGeom prst="rect">
            <a:avLst/>
          </a:prstGeom>
        </p:spPr>
      </p:pic>
      <p:sp>
        <p:nvSpPr>
          <p:cNvPr id="19" name="TextBox 18">
            <a:extLst>
              <a:ext uri="{FF2B5EF4-FFF2-40B4-BE49-F238E27FC236}">
                <a16:creationId xmlns="" xmlns:a16="http://schemas.microsoft.com/office/drawing/2014/main" id="{6E103C33-C5BF-3573-6030-1168BB68D9E7}"/>
              </a:ext>
            </a:extLst>
          </p:cNvPr>
          <p:cNvSpPr txBox="1"/>
          <p:nvPr/>
        </p:nvSpPr>
        <p:spPr>
          <a:xfrm>
            <a:off x="5643147" y="5938834"/>
            <a:ext cx="4980373" cy="461665"/>
          </a:xfrm>
          <a:prstGeom prst="rect">
            <a:avLst/>
          </a:prstGeom>
          <a:noFill/>
        </p:spPr>
        <p:txBody>
          <a:bodyPr wrap="square" rtlCol="0">
            <a:spAutoFit/>
          </a:bodyPr>
          <a:lstStyle/>
          <a:p>
            <a:r>
              <a:rPr lang="en-US" sz="2400" dirty="0" err="1">
                <a:solidFill>
                  <a:schemeClr val="accent1">
                    <a:lumMod val="75000"/>
                  </a:schemeClr>
                </a:solidFill>
                <a:latin typeface="Times New Roman" pitchFamily="18" charset="0"/>
                <a:cs typeface="Times New Roman" pitchFamily="18" charset="0"/>
              </a:rPr>
              <a:t>Mỗi</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sáng</a:t>
            </a:r>
            <a:r>
              <a:rPr lang="en-US" sz="2400" dirty="0">
                <a:solidFill>
                  <a:schemeClr val="accent1">
                    <a:lumMod val="75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1554750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B1167B35-D5D8-B5CF-16B7-B6B2FDC06537}"/>
              </a:ext>
            </a:extLst>
          </p:cNvPr>
          <p:cNvGrpSpPr>
            <a:grpSpLocks noChangeAspect="1"/>
          </p:cNvGrpSpPr>
          <p:nvPr/>
        </p:nvGrpSpPr>
        <p:grpSpPr>
          <a:xfrm>
            <a:off x="11192166" y="0"/>
            <a:ext cx="999834" cy="999831"/>
            <a:chOff x="0" y="0"/>
            <a:chExt cx="6350000" cy="6349975"/>
          </a:xfrm>
        </p:grpSpPr>
        <p:sp>
          <p:nvSpPr>
            <p:cNvPr id="3" name="Freeform 6">
              <a:extLst>
                <a:ext uri="{FF2B5EF4-FFF2-40B4-BE49-F238E27FC236}">
                  <a16:creationId xmlns="" xmlns:a16="http://schemas.microsoft.com/office/drawing/2014/main" id="{B8657B2C-C5A9-7C60-B9F8-4F53FF0ABEE1}"/>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8" name="TextBox 7">
            <a:extLst>
              <a:ext uri="{FF2B5EF4-FFF2-40B4-BE49-F238E27FC236}">
                <a16:creationId xmlns="" xmlns:a16="http://schemas.microsoft.com/office/drawing/2014/main" id="{45298109-973F-F7CF-E651-72CCF0521A73}"/>
              </a:ext>
            </a:extLst>
          </p:cNvPr>
          <p:cNvSpPr txBox="1"/>
          <p:nvPr/>
        </p:nvSpPr>
        <p:spPr>
          <a:xfrm>
            <a:off x="-1554" y="3429000"/>
            <a:ext cx="6097554" cy="2369880"/>
          </a:xfrm>
          <a:prstGeom prst="rect">
            <a:avLst/>
          </a:prstGeom>
          <a:noFill/>
        </p:spPr>
        <p:txBody>
          <a:bodyPr wrap="square">
            <a:spAutoFit/>
          </a:bodyPr>
          <a:lstStyle/>
          <a:p>
            <a:r>
              <a:rPr lang="vi-VN" sz="2800" b="0" i="0" dirty="0">
                <a:solidFill>
                  <a:srgbClr val="002060"/>
                </a:solidFill>
                <a:effectLst/>
                <a:latin typeface="Times New Roman" pitchFamily="18" charset="0"/>
                <a:cs typeface="Times New Roman" pitchFamily="18" charset="0"/>
              </a:rPr>
              <a:t>Tranh 1: Bà nội của Na đã già yếu, đi lại khó khăn. Bà rất thích được nhìn thấy nắng nhưng vì phòng của bà ở phía không có nắng nên không thể nhìn được.</a:t>
            </a:r>
            <a:br>
              <a:rPr lang="vi-VN" sz="2800" b="0" i="0" dirty="0">
                <a:solidFill>
                  <a:srgbClr val="002060"/>
                </a:solidFill>
                <a:effectLst/>
                <a:latin typeface="Times New Roman" pitchFamily="18" charset="0"/>
                <a:cs typeface="Times New Roman" pitchFamily="18" charset="0"/>
              </a:rPr>
            </a:br>
            <a:r>
              <a:rPr lang="vi-VN" b="0" i="0" dirty="0">
                <a:solidFill>
                  <a:srgbClr val="002060"/>
                </a:solidFill>
                <a:effectLst/>
                <a:latin typeface="Times New Roman" pitchFamily="18" charset="0"/>
                <a:cs typeface="Times New Roman" pitchFamily="18" charset="0"/>
              </a:rPr>
              <a:t/>
            </a:r>
            <a:br>
              <a:rPr lang="vi-VN" b="0" i="0" dirty="0">
                <a:solidFill>
                  <a:srgbClr val="002060"/>
                </a:solidFill>
                <a:effectLst/>
                <a:latin typeface="Times New Roman" pitchFamily="18" charset="0"/>
                <a:cs typeface="Times New Roman" pitchFamily="18" charset="0"/>
              </a:rPr>
            </a:br>
            <a:endParaRPr lang="en-US" dirty="0">
              <a:solidFill>
                <a:srgbClr val="002060"/>
              </a:solidFill>
              <a:latin typeface="Times New Roman" pitchFamily="18" charset="0"/>
              <a:cs typeface="Times New Roman" pitchFamily="18" charset="0"/>
            </a:endParaRPr>
          </a:p>
        </p:txBody>
      </p:sp>
      <p:pic>
        <p:nvPicPr>
          <p:cNvPr id="9" name="Picture 8">
            <a:extLst>
              <a:ext uri="{FF2B5EF4-FFF2-40B4-BE49-F238E27FC236}">
                <a16:creationId xmlns="" xmlns:a16="http://schemas.microsoft.com/office/drawing/2014/main" id="{FA7DFFF0-D405-93F0-F484-07A29AE8ADC9}"/>
              </a:ext>
            </a:extLst>
          </p:cNvPr>
          <p:cNvPicPr>
            <a:picLocks noChangeAspect="1"/>
          </p:cNvPicPr>
          <p:nvPr/>
        </p:nvPicPr>
        <p:blipFill>
          <a:blip r:embed="rId4"/>
          <a:stretch>
            <a:fillRect/>
          </a:stretch>
        </p:blipFill>
        <p:spPr>
          <a:xfrm>
            <a:off x="847725" y="577075"/>
            <a:ext cx="3629532" cy="2400635"/>
          </a:xfrm>
          <a:prstGeom prst="rect">
            <a:avLst/>
          </a:prstGeom>
        </p:spPr>
      </p:pic>
      <p:sp>
        <p:nvSpPr>
          <p:cNvPr id="11" name="TextBox 10">
            <a:extLst>
              <a:ext uri="{FF2B5EF4-FFF2-40B4-BE49-F238E27FC236}">
                <a16:creationId xmlns="" xmlns:a16="http://schemas.microsoft.com/office/drawing/2014/main" id="{33B5327D-E6A4-1A81-4A36-69C00E71B5A8}"/>
              </a:ext>
            </a:extLst>
          </p:cNvPr>
          <p:cNvSpPr txBox="1"/>
          <p:nvPr/>
        </p:nvSpPr>
        <p:spPr>
          <a:xfrm>
            <a:off x="1070689" y="3059668"/>
            <a:ext cx="6097554" cy="523220"/>
          </a:xfrm>
          <a:prstGeom prst="rect">
            <a:avLst/>
          </a:prstGeom>
          <a:noFill/>
        </p:spPr>
        <p:txBody>
          <a:bodyPr wrap="square">
            <a:spAutoFit/>
          </a:bodyPr>
          <a:lstStyle/>
          <a:p>
            <a:r>
              <a:rPr lang="en-US" sz="2800">
                <a:solidFill>
                  <a:schemeClr val="accent1">
                    <a:lumMod val="75000"/>
                  </a:schemeClr>
                </a:solidFill>
                <a:latin typeface="Times New Roman" pitchFamily="18" charset="0"/>
                <a:cs typeface="Times New Roman" pitchFamily="18" charset="0"/>
              </a:rPr>
              <a:t>Bà nội của Na (…) </a:t>
            </a:r>
          </a:p>
        </p:txBody>
      </p:sp>
      <p:sp>
        <p:nvSpPr>
          <p:cNvPr id="12" name="TextBox 11">
            <a:extLst>
              <a:ext uri="{FF2B5EF4-FFF2-40B4-BE49-F238E27FC236}">
                <a16:creationId xmlns="" xmlns:a16="http://schemas.microsoft.com/office/drawing/2014/main" id="{623AA4C7-7264-9926-99CF-EBF10C43A136}"/>
              </a:ext>
            </a:extLst>
          </p:cNvPr>
          <p:cNvSpPr txBox="1"/>
          <p:nvPr/>
        </p:nvSpPr>
        <p:spPr>
          <a:xfrm>
            <a:off x="1070689" y="74431"/>
            <a:ext cx="4980373" cy="461665"/>
          </a:xfrm>
          <a:prstGeom prst="rect">
            <a:avLst/>
          </a:prstGeom>
          <a:noFill/>
        </p:spPr>
        <p:txBody>
          <a:bodyPr wrap="square" rtlCol="0">
            <a:spAutoFit/>
          </a:bodyPr>
          <a:lstStyle/>
          <a:p>
            <a:r>
              <a:rPr lang="en-US" sz="2400">
                <a:solidFill>
                  <a:schemeClr val="accent1">
                    <a:lumMod val="75000"/>
                  </a:schemeClr>
                </a:solidFill>
                <a:latin typeface="Times New Roman" pitchFamily="18" charset="0"/>
                <a:cs typeface="Times New Roman" pitchFamily="18" charset="0"/>
              </a:rPr>
              <a:t>1. Nêu nội dung từng tranh.</a:t>
            </a:r>
          </a:p>
        </p:txBody>
      </p:sp>
      <p:pic>
        <p:nvPicPr>
          <p:cNvPr id="13" name="Picture 12">
            <a:extLst>
              <a:ext uri="{FF2B5EF4-FFF2-40B4-BE49-F238E27FC236}">
                <a16:creationId xmlns="" xmlns:a16="http://schemas.microsoft.com/office/drawing/2014/main" id="{C772E158-01D8-3B6D-6C30-C2D6D186527B}"/>
              </a:ext>
            </a:extLst>
          </p:cNvPr>
          <p:cNvPicPr>
            <a:picLocks noChangeAspect="1"/>
          </p:cNvPicPr>
          <p:nvPr/>
        </p:nvPicPr>
        <p:blipFill>
          <a:blip r:embed="rId5"/>
          <a:stretch>
            <a:fillRect/>
          </a:stretch>
        </p:blipFill>
        <p:spPr>
          <a:xfrm>
            <a:off x="7287538" y="493666"/>
            <a:ext cx="3620005" cy="2353003"/>
          </a:xfrm>
          <a:prstGeom prst="rect">
            <a:avLst/>
          </a:prstGeom>
        </p:spPr>
      </p:pic>
      <p:sp>
        <p:nvSpPr>
          <p:cNvPr id="14" name="TextBox 13">
            <a:extLst>
              <a:ext uri="{FF2B5EF4-FFF2-40B4-BE49-F238E27FC236}">
                <a16:creationId xmlns="" xmlns:a16="http://schemas.microsoft.com/office/drawing/2014/main" id="{6BFFBD9A-A0CC-EF8A-C484-80EA19275A30}"/>
              </a:ext>
            </a:extLst>
          </p:cNvPr>
          <p:cNvSpPr txBox="1"/>
          <p:nvPr/>
        </p:nvSpPr>
        <p:spPr>
          <a:xfrm>
            <a:off x="7519787" y="2897282"/>
            <a:ext cx="3695802" cy="523220"/>
          </a:xfrm>
          <a:prstGeom prst="rect">
            <a:avLst/>
          </a:prstGeom>
          <a:noFill/>
        </p:spPr>
        <p:txBody>
          <a:bodyPr wrap="square" rtlCol="0">
            <a:spAutoFit/>
          </a:bodyPr>
          <a:lstStyle/>
          <a:p>
            <a:r>
              <a:rPr lang="en-US" sz="2800" dirty="0" err="1">
                <a:solidFill>
                  <a:schemeClr val="accent1">
                    <a:lumMod val="75000"/>
                  </a:schemeClr>
                </a:solidFill>
                <a:latin typeface="Times New Roman" pitchFamily="18" charset="0"/>
                <a:cs typeface="Times New Roman" pitchFamily="18" charset="0"/>
              </a:rPr>
              <a:t>Một</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buổi</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sáng</a:t>
            </a:r>
            <a:r>
              <a:rPr lang="en-US" sz="2800" dirty="0">
                <a:solidFill>
                  <a:schemeClr val="accent1">
                    <a:lumMod val="75000"/>
                  </a:schemeClr>
                </a:solidFill>
                <a:latin typeface="Times New Roman" pitchFamily="18" charset="0"/>
                <a:cs typeface="Times New Roman" pitchFamily="18" charset="0"/>
              </a:rPr>
              <a:t> (…)</a:t>
            </a:r>
          </a:p>
        </p:txBody>
      </p:sp>
      <p:sp>
        <p:nvSpPr>
          <p:cNvPr id="16" name="TextBox 15">
            <a:extLst>
              <a:ext uri="{FF2B5EF4-FFF2-40B4-BE49-F238E27FC236}">
                <a16:creationId xmlns="" xmlns:a16="http://schemas.microsoft.com/office/drawing/2014/main" id="{B034F6D5-98BF-9FAE-7F87-5312A03CF115}"/>
              </a:ext>
            </a:extLst>
          </p:cNvPr>
          <p:cNvSpPr txBox="1"/>
          <p:nvPr/>
        </p:nvSpPr>
        <p:spPr>
          <a:xfrm>
            <a:off x="6144986" y="3510958"/>
            <a:ext cx="6162868" cy="1938992"/>
          </a:xfrm>
          <a:prstGeom prst="rect">
            <a:avLst/>
          </a:prstGeom>
          <a:noFill/>
        </p:spPr>
        <p:txBody>
          <a:bodyPr wrap="square">
            <a:spAutoFit/>
          </a:bodyPr>
          <a:lstStyle/>
          <a:p>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Tranh</a:t>
            </a:r>
            <a:r>
              <a:rPr lang="en-US" sz="2800" b="0" i="0" dirty="0">
                <a:solidFill>
                  <a:srgbClr val="FF0000"/>
                </a:solidFill>
                <a:effectLst/>
                <a:latin typeface="Times New Roman" pitchFamily="18" charset="0"/>
                <a:cs typeface="Times New Roman" pitchFamily="18" charset="0"/>
              </a:rPr>
              <a:t> 2: </a:t>
            </a:r>
            <a:r>
              <a:rPr lang="en-US" sz="2800" b="0" i="0" dirty="0" err="1">
                <a:solidFill>
                  <a:srgbClr val="FF0000"/>
                </a:solidFill>
                <a:effectLst/>
                <a:latin typeface="Times New Roman" pitchFamily="18" charset="0"/>
                <a:cs typeface="Times New Roman" pitchFamily="18" charset="0"/>
              </a:rPr>
              <a:t>Một</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buổi</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sáng</a:t>
            </a:r>
            <a:r>
              <a:rPr lang="en-US" sz="2800" b="0" i="0" dirty="0">
                <a:solidFill>
                  <a:srgbClr val="FF0000"/>
                </a:solidFill>
                <a:effectLst/>
                <a:latin typeface="Times New Roman" pitchFamily="18" charset="0"/>
                <a:cs typeface="Times New Roman" pitchFamily="18" charset="0"/>
              </a:rPr>
              <a:t>, Na </a:t>
            </a:r>
            <a:r>
              <a:rPr lang="en-US" sz="2800" b="0" i="0" dirty="0" err="1">
                <a:solidFill>
                  <a:srgbClr val="FF0000"/>
                </a:solidFill>
                <a:effectLst/>
                <a:latin typeface="Times New Roman" pitchFamily="18" charset="0"/>
                <a:cs typeface="Times New Roman" pitchFamily="18" charset="0"/>
              </a:rPr>
              <a:t>đi</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dạo</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trên</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đồng</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cỏ</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đầy</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nắng</a:t>
            </a:r>
            <a:r>
              <a:rPr lang="en-US" sz="2800" b="0" i="0" dirty="0">
                <a:solidFill>
                  <a:srgbClr val="FF0000"/>
                </a:solidFill>
                <a:effectLst/>
                <a:latin typeface="Times New Roman" pitchFamily="18" charset="0"/>
                <a:cs typeface="Times New Roman" pitchFamily="18" charset="0"/>
              </a:rPr>
              <a:t>, Na </a:t>
            </a:r>
            <a:r>
              <a:rPr lang="en-US" sz="2800" b="0" i="0" dirty="0" err="1">
                <a:solidFill>
                  <a:srgbClr val="FF0000"/>
                </a:solidFill>
                <a:effectLst/>
                <a:latin typeface="Times New Roman" pitchFamily="18" charset="0"/>
                <a:cs typeface="Times New Roman" pitchFamily="18" charset="0"/>
              </a:rPr>
              <a:t>liền</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nghĩ</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ra</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cách</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sẽ</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lấy</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vạt</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áo</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bắt</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nắng</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mang</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về</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cho</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bà</a:t>
            </a:r>
            <a:r>
              <a:rPr lang="en-US" sz="2800" b="0" i="0" dirty="0">
                <a:solidFill>
                  <a:srgbClr val="FF0000"/>
                </a:solidFill>
                <a:effectLst/>
                <a:latin typeface="Times New Roman" pitchFamily="18" charset="0"/>
                <a:cs typeface="Times New Roman" pitchFamily="18" charset="0"/>
              </a:rPr>
              <a:t>.</a:t>
            </a:r>
            <a:br>
              <a:rPr lang="en-US" sz="2800" b="0" i="0" dirty="0">
                <a:solidFill>
                  <a:srgbClr val="FF0000"/>
                </a:solidFill>
                <a:effectLst/>
                <a:latin typeface="Times New Roman" pitchFamily="18" charset="0"/>
                <a:cs typeface="Times New Roman" pitchFamily="18" charset="0"/>
              </a:rPr>
            </a:br>
            <a:r>
              <a:rPr lang="en-US" b="0" i="0" dirty="0">
                <a:solidFill>
                  <a:srgbClr val="000000"/>
                </a:solidFill>
                <a:effectLst/>
                <a:latin typeface="Times New Roman" pitchFamily="18" charset="0"/>
                <a:cs typeface="Times New Roman" pitchFamily="18" charset="0"/>
              </a:rPr>
              <a:t/>
            </a:r>
            <a:br>
              <a:rPr lang="en-US" b="0" i="0" dirty="0">
                <a:solidFill>
                  <a:srgbClr val="000000"/>
                </a:solidFill>
                <a:effectLst/>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97480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BDF0A4B-6AA3-82AA-00FE-534D6A5D9568}"/>
              </a:ext>
            </a:extLst>
          </p:cNvPr>
          <p:cNvGrpSpPr>
            <a:grpSpLocks noChangeAspect="1"/>
          </p:cNvGrpSpPr>
          <p:nvPr/>
        </p:nvGrpSpPr>
        <p:grpSpPr>
          <a:xfrm>
            <a:off x="11213060" y="0"/>
            <a:ext cx="978940" cy="978937"/>
            <a:chOff x="0" y="0"/>
            <a:chExt cx="6350000" cy="6349975"/>
          </a:xfrm>
        </p:grpSpPr>
        <p:sp>
          <p:nvSpPr>
            <p:cNvPr id="3" name="Freeform 6">
              <a:extLst>
                <a:ext uri="{FF2B5EF4-FFF2-40B4-BE49-F238E27FC236}">
                  <a16:creationId xmlns="" xmlns:a16="http://schemas.microsoft.com/office/drawing/2014/main" id="{55DBBCF5-7D6B-78DD-BF47-67C77052271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pic>
        <p:nvPicPr>
          <p:cNvPr id="4" name="Picture 3">
            <a:extLst>
              <a:ext uri="{FF2B5EF4-FFF2-40B4-BE49-F238E27FC236}">
                <a16:creationId xmlns="" xmlns:a16="http://schemas.microsoft.com/office/drawing/2014/main" id="{7B3E9DD4-11C6-7F1E-641D-97478C19BA10}"/>
              </a:ext>
            </a:extLst>
          </p:cNvPr>
          <p:cNvPicPr>
            <a:picLocks noChangeAspect="1"/>
          </p:cNvPicPr>
          <p:nvPr/>
        </p:nvPicPr>
        <p:blipFill>
          <a:blip r:embed="rId4"/>
          <a:stretch>
            <a:fillRect/>
          </a:stretch>
        </p:blipFill>
        <p:spPr>
          <a:xfrm>
            <a:off x="1175499" y="577075"/>
            <a:ext cx="3772426" cy="2438740"/>
          </a:xfrm>
          <a:prstGeom prst="rect">
            <a:avLst/>
          </a:prstGeom>
        </p:spPr>
      </p:pic>
      <p:sp>
        <p:nvSpPr>
          <p:cNvPr id="5" name="TextBox 4">
            <a:extLst>
              <a:ext uri="{FF2B5EF4-FFF2-40B4-BE49-F238E27FC236}">
                <a16:creationId xmlns="" xmlns:a16="http://schemas.microsoft.com/office/drawing/2014/main" id="{CEA2E9DD-B064-E4EE-FB40-A6BCD3635D99}"/>
              </a:ext>
            </a:extLst>
          </p:cNvPr>
          <p:cNvSpPr txBox="1"/>
          <p:nvPr/>
        </p:nvSpPr>
        <p:spPr>
          <a:xfrm>
            <a:off x="1358282" y="115410"/>
            <a:ext cx="4980373" cy="461665"/>
          </a:xfrm>
          <a:prstGeom prst="rect">
            <a:avLst/>
          </a:prstGeom>
          <a:noFill/>
        </p:spPr>
        <p:txBody>
          <a:bodyPr wrap="square" rtlCol="0">
            <a:spAutoFit/>
          </a:bodyPr>
          <a:lstStyle/>
          <a:p>
            <a:r>
              <a:rPr lang="en-US" sz="2400" dirty="0">
                <a:solidFill>
                  <a:schemeClr val="accent1">
                    <a:lumMod val="75000"/>
                  </a:schemeClr>
                </a:solidFill>
                <a:latin typeface="Times New Roman" pitchFamily="18" charset="0"/>
                <a:cs typeface="Times New Roman" pitchFamily="18" charset="0"/>
              </a:rPr>
              <a:t>1. </a:t>
            </a:r>
            <a:r>
              <a:rPr lang="en-US" sz="2400" dirty="0" err="1">
                <a:solidFill>
                  <a:schemeClr val="accent1">
                    <a:lumMod val="75000"/>
                  </a:schemeClr>
                </a:solidFill>
                <a:latin typeface="Times New Roman" pitchFamily="18" charset="0"/>
                <a:cs typeface="Times New Roman" pitchFamily="18" charset="0"/>
              </a:rPr>
              <a:t>Nêu</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nội</a:t>
            </a:r>
            <a:r>
              <a:rPr lang="en-US" sz="2400" dirty="0">
                <a:solidFill>
                  <a:schemeClr val="accent1">
                    <a:lumMod val="75000"/>
                  </a:schemeClr>
                </a:solidFill>
                <a:latin typeface="Times New Roman" pitchFamily="18" charset="0"/>
                <a:cs typeface="Times New Roman" pitchFamily="18" charset="0"/>
              </a:rPr>
              <a:t> dung </a:t>
            </a:r>
            <a:r>
              <a:rPr lang="en-US" sz="2400" dirty="0" err="1">
                <a:solidFill>
                  <a:schemeClr val="accent1">
                    <a:lumMod val="75000"/>
                  </a:schemeClr>
                </a:solidFill>
                <a:latin typeface="Times New Roman" pitchFamily="18" charset="0"/>
                <a:cs typeface="Times New Roman" pitchFamily="18" charset="0"/>
              </a:rPr>
              <a:t>từng</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tranh</a:t>
            </a:r>
            <a:r>
              <a:rPr lang="en-US" sz="2400" dirty="0">
                <a:solidFill>
                  <a:schemeClr val="accent1">
                    <a:lumMod val="75000"/>
                  </a:schemeClr>
                </a:solidFill>
                <a:latin typeface="Times New Roman" pitchFamily="18" charset="0"/>
                <a:cs typeface="Times New Roman" pitchFamily="18" charset="0"/>
              </a:rPr>
              <a:t>.</a:t>
            </a:r>
          </a:p>
        </p:txBody>
      </p:sp>
      <p:sp>
        <p:nvSpPr>
          <p:cNvPr id="7" name="TextBox 6">
            <a:extLst>
              <a:ext uri="{FF2B5EF4-FFF2-40B4-BE49-F238E27FC236}">
                <a16:creationId xmlns="" xmlns:a16="http://schemas.microsoft.com/office/drawing/2014/main" id="{AF1F1F0A-797F-783B-0751-50AF3FC1EB04}"/>
              </a:ext>
            </a:extLst>
          </p:cNvPr>
          <p:cNvSpPr txBox="1"/>
          <p:nvPr/>
        </p:nvSpPr>
        <p:spPr>
          <a:xfrm>
            <a:off x="1552576" y="3095110"/>
            <a:ext cx="3314700" cy="461665"/>
          </a:xfrm>
          <a:prstGeom prst="rect">
            <a:avLst/>
          </a:prstGeom>
          <a:noFill/>
        </p:spPr>
        <p:txBody>
          <a:bodyPr wrap="square" rtlCol="0">
            <a:spAutoFit/>
          </a:bodyPr>
          <a:lstStyle/>
          <a:p>
            <a:r>
              <a:rPr lang="en-US" sz="2400">
                <a:solidFill>
                  <a:schemeClr val="accent1">
                    <a:lumMod val="75000"/>
                  </a:schemeClr>
                </a:solidFill>
                <a:latin typeface="Times New Roman" pitchFamily="18" charset="0"/>
                <a:cs typeface="Times New Roman" pitchFamily="18" charset="0"/>
              </a:rPr>
              <a:t>Na chạy ùa vào (…) </a:t>
            </a:r>
          </a:p>
        </p:txBody>
      </p:sp>
      <p:sp>
        <p:nvSpPr>
          <p:cNvPr id="9" name="TextBox 8">
            <a:extLst>
              <a:ext uri="{FF2B5EF4-FFF2-40B4-BE49-F238E27FC236}">
                <a16:creationId xmlns="" xmlns:a16="http://schemas.microsoft.com/office/drawing/2014/main" id="{3BF236C0-0F96-5C97-A88D-B822CA233D01}"/>
              </a:ext>
            </a:extLst>
          </p:cNvPr>
          <p:cNvSpPr txBox="1"/>
          <p:nvPr/>
        </p:nvSpPr>
        <p:spPr>
          <a:xfrm>
            <a:off x="466725" y="3477480"/>
            <a:ext cx="6096000" cy="2800767"/>
          </a:xfrm>
          <a:prstGeom prst="rect">
            <a:avLst/>
          </a:prstGeom>
          <a:noFill/>
        </p:spPr>
        <p:txBody>
          <a:bodyPr wrap="square">
            <a:spAutoFit/>
          </a:bodyPr>
          <a:lstStyle/>
          <a:p>
            <a:r>
              <a:rPr lang="vi-VN" sz="2800" b="0" i="0">
                <a:solidFill>
                  <a:srgbClr val="00B050"/>
                </a:solidFill>
                <a:effectLst/>
                <a:latin typeface="+mj-lt"/>
              </a:rPr>
              <a:t>- Tranh 3: Na chạy ùa vào phòng bà, khoe với bà rằng mình mang nắng về cho bà nhưng lại chẳng có tia nắng nào ở đó cả. Bà nói với Na rằng nắng long lanh trong mắt và rực trên mái tóc của Na.</a:t>
            </a:r>
            <a:br>
              <a:rPr lang="vi-VN" sz="2800" b="0" i="0">
                <a:solidFill>
                  <a:srgbClr val="00B050"/>
                </a:solidFill>
                <a:effectLst/>
                <a:latin typeface="+mj-lt"/>
              </a:rPr>
            </a:br>
            <a:r>
              <a:rPr lang="vi-VN" b="0" i="0">
                <a:solidFill>
                  <a:srgbClr val="000000"/>
                </a:solidFill>
                <a:effectLst/>
                <a:latin typeface="+mj-lt"/>
              </a:rPr>
              <a:t/>
            </a:r>
            <a:br>
              <a:rPr lang="vi-VN" b="0" i="0">
                <a:solidFill>
                  <a:srgbClr val="000000"/>
                </a:solidFill>
                <a:effectLst/>
                <a:latin typeface="+mj-lt"/>
              </a:rPr>
            </a:br>
            <a:endParaRPr lang="en-US">
              <a:latin typeface="+mj-lt"/>
            </a:endParaRPr>
          </a:p>
        </p:txBody>
      </p:sp>
      <p:pic>
        <p:nvPicPr>
          <p:cNvPr id="10" name="Picture 9">
            <a:extLst>
              <a:ext uri="{FF2B5EF4-FFF2-40B4-BE49-F238E27FC236}">
                <a16:creationId xmlns="" xmlns:a16="http://schemas.microsoft.com/office/drawing/2014/main" id="{8EC71316-E164-1D6F-DE2D-C7E17010F4E9}"/>
              </a:ext>
            </a:extLst>
          </p:cNvPr>
          <p:cNvPicPr>
            <a:picLocks noChangeAspect="1"/>
          </p:cNvPicPr>
          <p:nvPr/>
        </p:nvPicPr>
        <p:blipFill>
          <a:blip r:embed="rId5"/>
          <a:stretch>
            <a:fillRect/>
          </a:stretch>
        </p:blipFill>
        <p:spPr>
          <a:xfrm>
            <a:off x="7099397" y="489468"/>
            <a:ext cx="3734321" cy="2438740"/>
          </a:xfrm>
          <a:prstGeom prst="rect">
            <a:avLst/>
          </a:prstGeom>
        </p:spPr>
      </p:pic>
      <p:sp>
        <p:nvSpPr>
          <p:cNvPr id="11" name="TextBox 10">
            <a:extLst>
              <a:ext uri="{FF2B5EF4-FFF2-40B4-BE49-F238E27FC236}">
                <a16:creationId xmlns="" xmlns:a16="http://schemas.microsoft.com/office/drawing/2014/main" id="{75551CC1-4075-6F88-F165-26B97EC5EDD1}"/>
              </a:ext>
            </a:extLst>
          </p:cNvPr>
          <p:cNvSpPr txBox="1"/>
          <p:nvPr/>
        </p:nvSpPr>
        <p:spPr>
          <a:xfrm>
            <a:off x="7810502" y="2934123"/>
            <a:ext cx="2581273" cy="461665"/>
          </a:xfrm>
          <a:prstGeom prst="rect">
            <a:avLst/>
          </a:prstGeom>
          <a:noFill/>
        </p:spPr>
        <p:txBody>
          <a:bodyPr wrap="square" rtlCol="0">
            <a:spAutoFit/>
          </a:bodyPr>
          <a:lstStyle/>
          <a:p>
            <a:r>
              <a:rPr lang="en-US" sz="2400">
                <a:solidFill>
                  <a:schemeClr val="accent1">
                    <a:lumMod val="75000"/>
                  </a:schemeClr>
                </a:solidFill>
                <a:latin typeface="Times New Roman" pitchFamily="18" charset="0"/>
                <a:cs typeface="Times New Roman" pitchFamily="18" charset="0"/>
              </a:rPr>
              <a:t>Mỗi sáng (….)</a:t>
            </a:r>
          </a:p>
        </p:txBody>
      </p:sp>
      <p:sp>
        <p:nvSpPr>
          <p:cNvPr id="13" name="TextBox 12">
            <a:extLst>
              <a:ext uri="{FF2B5EF4-FFF2-40B4-BE49-F238E27FC236}">
                <a16:creationId xmlns="" xmlns:a16="http://schemas.microsoft.com/office/drawing/2014/main" id="{8800C1A5-0A7D-B66D-4E4D-2AB80A49C55B}"/>
              </a:ext>
            </a:extLst>
          </p:cNvPr>
          <p:cNvSpPr txBox="1"/>
          <p:nvPr/>
        </p:nvSpPr>
        <p:spPr>
          <a:xfrm>
            <a:off x="7199279" y="3562954"/>
            <a:ext cx="3803718" cy="1754326"/>
          </a:xfrm>
          <a:prstGeom prst="rect">
            <a:avLst/>
          </a:prstGeom>
          <a:noFill/>
        </p:spPr>
        <p:txBody>
          <a:bodyPr wrap="square">
            <a:spAutoFit/>
          </a:bodyPr>
          <a:lstStyle/>
          <a:p>
            <a:r>
              <a:rPr lang="vi-VN" sz="2400" b="0" i="0" dirty="0">
                <a:solidFill>
                  <a:schemeClr val="accent4">
                    <a:lumMod val="50000"/>
                  </a:schemeClr>
                </a:solidFill>
                <a:effectLst/>
                <a:latin typeface="+mj-lt"/>
              </a:rPr>
              <a:t>- Tranh 4: Mỗi sáng, Na dạo chơi trong vườn rồi chạy vào phòng để đem nắng cho bà.</a:t>
            </a:r>
            <a:br>
              <a:rPr lang="vi-VN" sz="2400" b="0" i="0" dirty="0">
                <a:solidFill>
                  <a:schemeClr val="accent4">
                    <a:lumMod val="50000"/>
                  </a:schemeClr>
                </a:solidFill>
                <a:effectLst/>
                <a:latin typeface="+mj-lt"/>
              </a:rPr>
            </a:br>
            <a:r>
              <a:rPr lang="vi-VN" b="0" i="0" dirty="0">
                <a:solidFill>
                  <a:srgbClr val="000000"/>
                </a:solidFill>
                <a:effectLst/>
                <a:latin typeface="+mj-lt"/>
              </a:rPr>
              <a:t/>
            </a:r>
            <a:br>
              <a:rPr lang="vi-VN" b="0" i="0" dirty="0">
                <a:solidFill>
                  <a:srgbClr val="000000"/>
                </a:solidFill>
                <a:effectLst/>
                <a:latin typeface="+mj-lt"/>
              </a:rPr>
            </a:br>
            <a:endParaRPr lang="en-US" dirty="0">
              <a:latin typeface="+mj-lt"/>
            </a:endParaRPr>
          </a:p>
        </p:txBody>
      </p:sp>
    </p:spTree>
    <p:extLst>
      <p:ext uri="{BB962C8B-B14F-4D97-AF65-F5344CB8AC3E}">
        <p14:creationId xmlns:p14="http://schemas.microsoft.com/office/powerpoint/2010/main" val="3697910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F242029-29D0-5572-C148-766A8DEA6CFB}"/>
              </a:ext>
            </a:extLst>
          </p:cNvPr>
          <p:cNvSpPr txBox="1"/>
          <p:nvPr/>
        </p:nvSpPr>
        <p:spPr>
          <a:xfrm>
            <a:off x="1070689" y="74431"/>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2. Kể lại câu chuyện </a:t>
            </a:r>
          </a:p>
        </p:txBody>
      </p:sp>
      <p:sp>
        <p:nvSpPr>
          <p:cNvPr id="7" name="Cloud 6">
            <a:extLst>
              <a:ext uri="{FF2B5EF4-FFF2-40B4-BE49-F238E27FC236}">
                <a16:creationId xmlns="" xmlns:a16="http://schemas.microsoft.com/office/drawing/2014/main" id="{DDB54003-E955-41A5-FCB9-D8CBCAA34C2C}"/>
              </a:ext>
            </a:extLst>
          </p:cNvPr>
          <p:cNvSpPr/>
          <p:nvPr/>
        </p:nvSpPr>
        <p:spPr>
          <a:xfrm>
            <a:off x="4174479" y="74431"/>
            <a:ext cx="4400550" cy="1828800"/>
          </a:xfrm>
          <a:prstGeom prst="cloud">
            <a:avLst/>
          </a:prstGeom>
          <a:solidFill>
            <a:schemeClr val="accent4">
              <a:lumMod val="20000"/>
              <a:lumOff val="80000"/>
            </a:schemeClr>
          </a:solidFill>
          <a:ln w="2857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dirty="0">
              <a:solidFill>
                <a:srgbClr val="000000"/>
              </a:solidFill>
              <a:effectLst/>
              <a:latin typeface="Nunito Black" pitchFamily="2" charset="0"/>
            </a:endParaRPr>
          </a:p>
          <a:p>
            <a:pPr algn="ctr"/>
            <a:r>
              <a:rPr lang="en-US" sz="2800" b="0" i="0" dirty="0" err="1">
                <a:solidFill>
                  <a:schemeClr val="accent4">
                    <a:lumMod val="50000"/>
                  </a:schemeClr>
                </a:solidFill>
                <a:effectLst/>
                <a:latin typeface="Nunito Black" pitchFamily="2" charset="0"/>
              </a:rPr>
              <a:t>Em</a:t>
            </a:r>
            <a:r>
              <a:rPr lang="en-US" sz="2800" b="0" i="0" dirty="0">
                <a:solidFill>
                  <a:schemeClr val="accent4">
                    <a:lumMod val="50000"/>
                  </a:schemeClr>
                </a:solidFill>
                <a:effectLst/>
                <a:latin typeface="Nunito Black" pitchFamily="2" charset="0"/>
              </a:rPr>
              <a:t> </a:t>
            </a:r>
            <a:r>
              <a:rPr lang="en-US" sz="2800" b="0" i="0" dirty="0" err="1">
                <a:solidFill>
                  <a:schemeClr val="accent4">
                    <a:lumMod val="50000"/>
                  </a:schemeClr>
                </a:solidFill>
                <a:effectLst/>
                <a:latin typeface="Nunito Black" pitchFamily="2" charset="0"/>
              </a:rPr>
              <a:t>dựa</a:t>
            </a:r>
            <a:r>
              <a:rPr lang="en-US" sz="2800" b="0" i="0" dirty="0">
                <a:solidFill>
                  <a:schemeClr val="accent4">
                    <a:lumMod val="50000"/>
                  </a:schemeClr>
                </a:solidFill>
                <a:effectLst/>
                <a:latin typeface="Nunito Black" pitchFamily="2" charset="0"/>
              </a:rPr>
              <a:t> </a:t>
            </a:r>
            <a:r>
              <a:rPr lang="en-US" sz="2800" b="0" i="0" dirty="0" err="1">
                <a:solidFill>
                  <a:schemeClr val="accent4">
                    <a:lumMod val="50000"/>
                  </a:schemeClr>
                </a:solidFill>
                <a:effectLst/>
                <a:latin typeface="Nunito Black" pitchFamily="2" charset="0"/>
              </a:rPr>
              <a:t>vào</a:t>
            </a:r>
            <a:r>
              <a:rPr lang="en-US" sz="2800" b="0" i="0" dirty="0">
                <a:solidFill>
                  <a:schemeClr val="accent4">
                    <a:lumMod val="50000"/>
                  </a:schemeClr>
                </a:solidFill>
                <a:effectLst/>
                <a:latin typeface="Nunito Black" pitchFamily="2" charset="0"/>
              </a:rPr>
              <a:t> </a:t>
            </a:r>
            <a:r>
              <a:rPr lang="en-US" sz="2800" b="0" i="0" dirty="0" err="1">
                <a:solidFill>
                  <a:schemeClr val="accent4">
                    <a:lumMod val="50000"/>
                  </a:schemeClr>
                </a:solidFill>
                <a:effectLst/>
                <a:latin typeface="Nunito Black" pitchFamily="2" charset="0"/>
              </a:rPr>
              <a:t>các</a:t>
            </a:r>
            <a:r>
              <a:rPr lang="en-US" sz="2800" b="0" i="0" dirty="0">
                <a:solidFill>
                  <a:schemeClr val="accent4">
                    <a:lumMod val="50000"/>
                  </a:schemeClr>
                </a:solidFill>
                <a:effectLst/>
                <a:latin typeface="Nunito Black" pitchFamily="2" charset="0"/>
              </a:rPr>
              <a:t> </a:t>
            </a:r>
            <a:r>
              <a:rPr lang="en-US" sz="2800" b="0" i="0" dirty="0" err="1">
                <a:solidFill>
                  <a:schemeClr val="accent4">
                    <a:lumMod val="50000"/>
                  </a:schemeClr>
                </a:solidFill>
                <a:effectLst/>
                <a:latin typeface="Nunito Black" pitchFamily="2" charset="0"/>
              </a:rPr>
              <a:t>bức</a:t>
            </a:r>
            <a:r>
              <a:rPr lang="en-US" sz="2800" b="0" i="0" dirty="0">
                <a:solidFill>
                  <a:schemeClr val="accent4">
                    <a:lumMod val="50000"/>
                  </a:schemeClr>
                </a:solidFill>
                <a:effectLst/>
                <a:latin typeface="Nunito Black" pitchFamily="2" charset="0"/>
              </a:rPr>
              <a:t> </a:t>
            </a:r>
            <a:r>
              <a:rPr lang="en-US" sz="2800" b="0" i="0" dirty="0" err="1">
                <a:solidFill>
                  <a:schemeClr val="accent4">
                    <a:lumMod val="50000"/>
                  </a:schemeClr>
                </a:solidFill>
                <a:effectLst/>
                <a:latin typeface="Nunito Black" pitchFamily="2" charset="0"/>
              </a:rPr>
              <a:t>tranh</a:t>
            </a:r>
            <a:r>
              <a:rPr lang="en-US" sz="2800" b="0" i="0" dirty="0">
                <a:solidFill>
                  <a:schemeClr val="accent4">
                    <a:lumMod val="50000"/>
                  </a:schemeClr>
                </a:solidFill>
                <a:effectLst/>
                <a:latin typeface="Nunito Black" pitchFamily="2" charset="0"/>
              </a:rPr>
              <a:t> </a:t>
            </a:r>
            <a:r>
              <a:rPr lang="en-US" sz="2800" b="0" i="0" dirty="0" err="1">
                <a:solidFill>
                  <a:schemeClr val="accent4">
                    <a:lumMod val="50000"/>
                  </a:schemeClr>
                </a:solidFill>
                <a:effectLst/>
                <a:latin typeface="Nunito Black" pitchFamily="2" charset="0"/>
              </a:rPr>
              <a:t>để</a:t>
            </a:r>
            <a:r>
              <a:rPr lang="en-US" sz="2800" b="0" i="0" dirty="0">
                <a:solidFill>
                  <a:schemeClr val="accent4">
                    <a:lumMod val="50000"/>
                  </a:schemeClr>
                </a:solidFill>
                <a:effectLst/>
                <a:latin typeface="Nunito Black" pitchFamily="2" charset="0"/>
              </a:rPr>
              <a:t> </a:t>
            </a:r>
            <a:r>
              <a:rPr lang="en-US" sz="2800" b="0" i="0" dirty="0" err="1">
                <a:solidFill>
                  <a:schemeClr val="accent4">
                    <a:lumMod val="50000"/>
                  </a:schemeClr>
                </a:solidFill>
                <a:effectLst/>
                <a:latin typeface="Nunito Black" pitchFamily="2" charset="0"/>
              </a:rPr>
              <a:t>kể</a:t>
            </a:r>
            <a:r>
              <a:rPr lang="en-US" sz="2800" b="0" i="0" dirty="0">
                <a:solidFill>
                  <a:schemeClr val="accent4">
                    <a:lumMod val="50000"/>
                  </a:schemeClr>
                </a:solidFill>
                <a:effectLst/>
                <a:latin typeface="Nunito Black" pitchFamily="2" charset="0"/>
              </a:rPr>
              <a:t> </a:t>
            </a:r>
            <a:r>
              <a:rPr lang="en-US" sz="2800" b="0" i="0" dirty="0" err="1">
                <a:solidFill>
                  <a:schemeClr val="accent4">
                    <a:lumMod val="50000"/>
                  </a:schemeClr>
                </a:solidFill>
                <a:effectLst/>
                <a:latin typeface="Nunito Black" pitchFamily="2" charset="0"/>
              </a:rPr>
              <a:t>lại</a:t>
            </a:r>
            <a:r>
              <a:rPr lang="en-US" sz="2800" b="0" i="0" dirty="0">
                <a:solidFill>
                  <a:schemeClr val="accent4">
                    <a:lumMod val="50000"/>
                  </a:schemeClr>
                </a:solidFill>
                <a:effectLst/>
                <a:latin typeface="Nunito Black" pitchFamily="2" charset="0"/>
              </a:rPr>
              <a:t> </a:t>
            </a:r>
            <a:r>
              <a:rPr lang="en-US" sz="2800" b="0" i="0" dirty="0" err="1">
                <a:solidFill>
                  <a:schemeClr val="accent4">
                    <a:lumMod val="50000"/>
                  </a:schemeClr>
                </a:solidFill>
                <a:effectLst/>
                <a:latin typeface="Nunito Black" pitchFamily="2" charset="0"/>
              </a:rPr>
              <a:t>câu</a:t>
            </a:r>
            <a:r>
              <a:rPr lang="en-US" sz="2800" b="0" i="0" dirty="0">
                <a:solidFill>
                  <a:schemeClr val="accent4">
                    <a:lumMod val="50000"/>
                  </a:schemeClr>
                </a:solidFill>
                <a:effectLst/>
                <a:latin typeface="Nunito Black" pitchFamily="2" charset="0"/>
              </a:rPr>
              <a:t> </a:t>
            </a:r>
            <a:r>
              <a:rPr lang="en-US" sz="2800" b="0" i="0" dirty="0" err="1">
                <a:solidFill>
                  <a:schemeClr val="accent4">
                    <a:lumMod val="50000"/>
                  </a:schemeClr>
                </a:solidFill>
                <a:effectLst/>
                <a:latin typeface="Nunito Black" pitchFamily="2" charset="0"/>
              </a:rPr>
              <a:t>chuyện</a:t>
            </a:r>
            <a:r>
              <a:rPr lang="en-US" sz="2800" b="0" i="0" dirty="0">
                <a:solidFill>
                  <a:schemeClr val="accent4">
                    <a:lumMod val="50000"/>
                  </a:schemeClr>
                </a:solidFill>
                <a:effectLst/>
                <a:latin typeface="Nunito Black" pitchFamily="2" charset="0"/>
              </a:rPr>
              <a:t>.</a:t>
            </a:r>
            <a:br>
              <a:rPr lang="en-US" sz="2800" b="0" i="0" dirty="0">
                <a:solidFill>
                  <a:schemeClr val="accent4">
                    <a:lumMod val="50000"/>
                  </a:schemeClr>
                </a:solidFill>
                <a:effectLst/>
                <a:latin typeface="Nunito Black" pitchFamily="2" charset="0"/>
              </a:rPr>
            </a:br>
            <a:endParaRPr lang="en-US" sz="2800" dirty="0">
              <a:solidFill>
                <a:schemeClr val="accent4">
                  <a:lumMod val="50000"/>
                </a:schemeClr>
              </a:solidFill>
              <a:latin typeface="Nunito Black" pitchFamily="2" charset="0"/>
            </a:endParaRPr>
          </a:p>
        </p:txBody>
      </p:sp>
      <p:sp>
        <p:nvSpPr>
          <p:cNvPr id="8" name="Rectangle 7">
            <a:extLst>
              <a:ext uri="{FF2B5EF4-FFF2-40B4-BE49-F238E27FC236}">
                <a16:creationId xmlns="" xmlns:a16="http://schemas.microsoft.com/office/drawing/2014/main" id="{86190B49-90E6-9250-1B3F-E5730A12C44D}"/>
              </a:ext>
            </a:extLst>
          </p:cNvPr>
          <p:cNvSpPr/>
          <p:nvPr/>
        </p:nvSpPr>
        <p:spPr>
          <a:xfrm>
            <a:off x="205601" y="988831"/>
            <a:ext cx="11911426" cy="5918338"/>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C00000"/>
              </a:solidFill>
              <a:effectLst/>
              <a:latin typeface="OpenSans"/>
            </a:endParaRPr>
          </a:p>
          <a:p>
            <a:pPr algn="ctr"/>
            <a:r>
              <a:rPr lang="vi-VN" sz="3200" b="1" i="0">
                <a:solidFill>
                  <a:srgbClr val="C00000"/>
                </a:solidFill>
                <a:effectLst/>
                <a:latin typeface="OpenSans"/>
              </a:rPr>
              <a:t>Tia nắng bé nhỏ</a:t>
            </a:r>
            <a:endParaRPr lang="vi-VN" sz="3200" b="0" i="0">
              <a:solidFill>
                <a:srgbClr val="C00000"/>
              </a:solidFill>
              <a:effectLst/>
              <a:latin typeface="OpenSans"/>
            </a:endParaRPr>
          </a:p>
          <a:p>
            <a:pPr algn="just"/>
            <a:r>
              <a:rPr lang="vi-VN" sz="2000" b="1" i="0">
                <a:solidFill>
                  <a:srgbClr val="002060"/>
                </a:solidFill>
                <a:effectLst/>
                <a:latin typeface="OpenSans"/>
              </a:rPr>
              <a:t>Bà nội của Na đã già yếu. Bà đi lại rất khó khăn.</a:t>
            </a:r>
          </a:p>
          <a:p>
            <a:pPr algn="just"/>
            <a:r>
              <a:rPr lang="vi-VN" sz="2000" b="1" i="0">
                <a:solidFill>
                  <a:srgbClr val="002060"/>
                </a:solidFill>
                <a:effectLst/>
                <a:latin typeface="OpenSan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vi-VN" sz="2000" b="1" i="0">
                <a:solidFill>
                  <a:srgbClr val="002060"/>
                </a:solidFill>
                <a:effectLst/>
                <a:latin typeface="OpenSans"/>
              </a:rPr>
              <a:t>Một buổi sáng, khi đang dạo chơi trên đồng cỏ, Na cảm thấy nắng sưởi ấm mái tóc mình và nhảy nhót trên vạt áo. Cô bé vui mừng reo lên</a:t>
            </a:r>
          </a:p>
          <a:p>
            <a:pPr algn="just"/>
            <a:r>
              <a:rPr lang="vi-VN" sz="2000" b="1" i="0">
                <a:solidFill>
                  <a:srgbClr val="002060"/>
                </a:solidFill>
                <a:effectLst/>
                <a:latin typeface="OpenSans"/>
              </a:rPr>
              <a:t>- Mình sẽ bắt nắng trên vạt áo mang về cho bà!</a:t>
            </a:r>
          </a:p>
          <a:p>
            <a:pPr algn="just"/>
            <a:r>
              <a:rPr lang="vi-VN" sz="2000" b="1" i="0">
                <a:solidFill>
                  <a:srgbClr val="002060"/>
                </a:solidFill>
                <a:effectLst/>
                <a:latin typeface="OpenSans"/>
              </a:rPr>
              <a:t>Nghĩ vậy, cô bé chạy ùa vào phòng bà:</a:t>
            </a:r>
          </a:p>
          <a:p>
            <a:pPr algn="just"/>
            <a:r>
              <a:rPr lang="vi-VN" sz="2000" b="1" i="0">
                <a:solidFill>
                  <a:srgbClr val="002060"/>
                </a:solidFill>
                <a:effectLst/>
                <a:latin typeface="OpenSans"/>
              </a:rPr>
              <a:t>- Bà ơi! Bà nhìn này! Cháu mang ít nắng về cho bà đây! – Cô bé reo lên và xổ vạt áo ra nhưng chẳng có tia nắng nào ở đó cả.</a:t>
            </a:r>
          </a:p>
          <a:p>
            <a:pPr algn="just"/>
            <a:r>
              <a:rPr lang="vi-VN" sz="2000" b="1" i="0">
                <a:solidFill>
                  <a:srgbClr val="002060"/>
                </a:solidFill>
                <a:effectLst/>
                <a:latin typeface="OpenSans"/>
              </a:rPr>
              <a:t>- Kìa, nắng long lanh trong ánh mắt cháu đấy, và rực lên trên mái tóc của cháu đây này! – Bà nội trìu mến nhìn cô bé.</a:t>
            </a:r>
          </a:p>
          <a:p>
            <a:pPr algn="just"/>
            <a:r>
              <a:rPr lang="vi-VN" sz="2000" b="1" i="0">
                <a:solidFill>
                  <a:srgbClr val="002060"/>
                </a:solidFill>
                <a:effectLst/>
                <a:latin typeface="OpenSans"/>
              </a:rPr>
              <a:t>Na không hiểu được tại sao nắng lại chiếu từ mắt mình nhưng cô bé rất mừng vì làm cho bà vui. Mỗi sáng, Na dạo chơi trong vườn rồi chạy vào phòng để đem nắng cho bà.</a:t>
            </a:r>
          </a:p>
          <a:p>
            <a:pPr algn="r"/>
            <a:r>
              <a:rPr lang="vi-VN" sz="2000" b="1" i="0">
                <a:solidFill>
                  <a:srgbClr val="002060"/>
                </a:solidFill>
                <a:effectLst/>
                <a:latin typeface="OpenSans"/>
              </a:rPr>
              <a:t>(Theo Hà Yên)</a:t>
            </a:r>
          </a:p>
          <a:p>
            <a:r>
              <a:rPr lang="vi-VN" sz="1800" b="0" i="0">
                <a:solidFill>
                  <a:srgbClr val="000000"/>
                </a:solidFill>
                <a:effectLst/>
                <a:latin typeface="OpenSans"/>
              </a:rPr>
              <a:t/>
            </a:r>
            <a:br>
              <a:rPr lang="vi-VN" sz="1800" b="0" i="0">
                <a:solidFill>
                  <a:srgbClr val="000000"/>
                </a:solidFill>
                <a:effectLst/>
                <a:latin typeface="OpenSans"/>
              </a:rPr>
            </a:br>
            <a:endParaRPr lang="en-US">
              <a:solidFill>
                <a:schemeClr val="tx2">
                  <a:lumMod val="20000"/>
                  <a:lumOff val="80000"/>
                </a:schemeClr>
              </a:solidFill>
            </a:endParaRPr>
          </a:p>
        </p:txBody>
      </p:sp>
    </p:spTree>
    <p:extLst>
      <p:ext uri="{BB962C8B-B14F-4D97-AF65-F5344CB8AC3E}">
        <p14:creationId xmlns:p14="http://schemas.microsoft.com/office/powerpoint/2010/main" val="210990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7"/>
                                        </p:tgtEl>
                                        <p:attrNameLst>
                                          <p:attrName>ppt_w</p:attrName>
                                        </p:attrNameLst>
                                      </p:cBhvr>
                                      <p:tavLst>
                                        <p:tav tm="0">
                                          <p:val>
                                            <p:strVal val="ppt_w"/>
                                          </p:val>
                                        </p:tav>
                                        <p:tav tm="100000">
                                          <p:val>
                                            <p:fltVal val="0"/>
                                          </p:val>
                                        </p:tav>
                                      </p:tavLst>
                                    </p:anim>
                                    <p:anim calcmode="lin" valueType="num">
                                      <p:cBhvr>
                                        <p:cTn id="14" dur="1000"/>
                                        <p:tgtEl>
                                          <p:spTgt spid="7"/>
                                        </p:tgtEl>
                                        <p:attrNameLst>
                                          <p:attrName>ppt_h</p:attrName>
                                        </p:attrNameLst>
                                      </p:cBhvr>
                                      <p:tavLst>
                                        <p:tav tm="0">
                                          <p:val>
                                            <p:strVal val="ppt_h"/>
                                          </p:val>
                                        </p:tav>
                                        <p:tav tm="100000">
                                          <p:val>
                                            <p:fltVal val="0"/>
                                          </p:val>
                                        </p:tav>
                                      </p:tavLst>
                                    </p:anim>
                                    <p:anim calcmode="lin" valueType="num">
                                      <p:cBhvr>
                                        <p:cTn id="15" dur="1000"/>
                                        <p:tgtEl>
                                          <p:spTgt spid="7"/>
                                        </p:tgtEl>
                                        <p:attrNameLst>
                                          <p:attrName>style.rotation</p:attrName>
                                        </p:attrNameLst>
                                      </p:cBhvr>
                                      <p:tavLst>
                                        <p:tav tm="0">
                                          <p:val>
                                            <p:fltVal val="0"/>
                                          </p:val>
                                        </p:tav>
                                        <p:tav tm="100000">
                                          <p:val>
                                            <p:fltVal val="90"/>
                                          </p:val>
                                        </p:tav>
                                      </p:tavLst>
                                    </p:anim>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9">
            <a:extLst>
              <a:ext uri="{FF2B5EF4-FFF2-40B4-BE49-F238E27FC236}">
                <a16:creationId xmlns="" xmlns:a16="http://schemas.microsoft.com/office/drawing/2014/main" id="{2CD23C71-B127-4D5B-BA40-1549ADF1938A}"/>
              </a:ext>
            </a:extLst>
          </p:cNvPr>
          <p:cNvSpPr txBox="1"/>
          <p:nvPr/>
        </p:nvSpPr>
        <p:spPr>
          <a:xfrm>
            <a:off x="998953" y="95250"/>
            <a:ext cx="6098344"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latinLnBrk="0"/>
            <a:r>
              <a:rPr lang="en-US" sz="2800" b="1" i="0">
                <a:solidFill>
                  <a:srgbClr val="2888E1"/>
                </a:solidFill>
                <a:effectLst/>
                <a:latin typeface="OpenSansBold"/>
              </a:rPr>
              <a:t>3</a:t>
            </a:r>
            <a:r>
              <a:rPr lang="en-US" sz="2800">
                <a:solidFill>
                  <a:srgbClr val="000000"/>
                </a:solidFill>
                <a:latin typeface="OpenSans"/>
              </a:rPr>
              <a:t>. </a:t>
            </a:r>
            <a:r>
              <a:rPr lang="en-US" sz="2800" b="1" i="0">
                <a:solidFill>
                  <a:schemeClr val="accent1">
                    <a:lumMod val="75000"/>
                  </a:schemeClr>
                </a:solidFill>
                <a:effectLst/>
                <a:latin typeface="OpenSansBold"/>
              </a:rPr>
              <a:t>Em nghĩ gì về cô bé Na?</a:t>
            </a:r>
            <a:endParaRPr lang="en-US" sz="2800" b="0" i="0">
              <a:solidFill>
                <a:schemeClr val="accent1">
                  <a:lumMod val="75000"/>
                </a:schemeClr>
              </a:solidFill>
              <a:effectLst/>
              <a:latin typeface="OpenSans"/>
            </a:endParaRPr>
          </a:p>
        </p:txBody>
      </p:sp>
      <p:pic>
        <p:nvPicPr>
          <p:cNvPr id="6" name="Picture 5">
            <a:extLst>
              <a:ext uri="{FF2B5EF4-FFF2-40B4-BE49-F238E27FC236}">
                <a16:creationId xmlns="" xmlns:a16="http://schemas.microsoft.com/office/drawing/2014/main" id="{FBADB664-6227-63A9-4826-0355E0A256F4}"/>
              </a:ext>
            </a:extLst>
          </p:cNvPr>
          <p:cNvPicPr>
            <a:picLocks noChangeAspect="1"/>
          </p:cNvPicPr>
          <p:nvPr/>
        </p:nvPicPr>
        <p:blipFill>
          <a:blip r:embed="rId3"/>
          <a:stretch>
            <a:fillRect/>
          </a:stretch>
        </p:blipFill>
        <p:spPr>
          <a:xfrm>
            <a:off x="1948955" y="901128"/>
            <a:ext cx="8068801" cy="3848637"/>
          </a:xfrm>
          <a:prstGeom prst="rect">
            <a:avLst/>
          </a:prstGeom>
        </p:spPr>
      </p:pic>
    </p:spTree>
    <p:extLst>
      <p:ext uri="{BB962C8B-B14F-4D97-AF65-F5344CB8AC3E}">
        <p14:creationId xmlns:p14="http://schemas.microsoft.com/office/powerpoint/2010/main" val="140275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76791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CDF2E63-0E88-4482-12EE-7D8A36DA854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451" y="208975"/>
            <a:ext cx="12102549" cy="6788172"/>
          </a:xfrm>
          <a:prstGeom prst="rect">
            <a:avLst/>
          </a:prstGeom>
        </p:spPr>
      </p:pic>
      <p:pic>
        <p:nvPicPr>
          <p:cNvPr id="5" name="Picture 1">
            <a:extLst>
              <a:ext uri="{FF2B5EF4-FFF2-40B4-BE49-F238E27FC236}">
                <a16:creationId xmlns="" xmlns:a16="http://schemas.microsoft.com/office/drawing/2014/main" id="{5A9988AE-088A-8BE8-864A-938AEBECD8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3411" y="30006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 xmlns:a16="http://schemas.microsoft.com/office/drawing/2014/main" id="{C7E2E54C-D929-F19A-BA27-88726E4930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174" y="2921313"/>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a:extLst>
              <a:ext uri="{FF2B5EF4-FFF2-40B4-BE49-F238E27FC236}">
                <a16:creationId xmlns="" xmlns:a16="http://schemas.microsoft.com/office/drawing/2014/main" id="{F1EAADCB-736E-C196-C7E9-9B80AA928BA8}"/>
              </a:ext>
            </a:extLst>
          </p:cNvPr>
          <p:cNvGrpSpPr>
            <a:grpSpLocks noChangeAspect="1"/>
          </p:cNvGrpSpPr>
          <p:nvPr/>
        </p:nvGrpSpPr>
        <p:grpSpPr>
          <a:xfrm>
            <a:off x="11342800" y="0"/>
            <a:ext cx="849200" cy="844826"/>
            <a:chOff x="0" y="0"/>
            <a:chExt cx="6350000" cy="6349975"/>
          </a:xfrm>
        </p:grpSpPr>
        <p:sp>
          <p:nvSpPr>
            <p:cNvPr id="8" name="Freeform 6">
              <a:extLst>
                <a:ext uri="{FF2B5EF4-FFF2-40B4-BE49-F238E27FC236}">
                  <a16:creationId xmlns="" xmlns:a16="http://schemas.microsoft.com/office/drawing/2014/main" id="{B0643D58-4092-10CC-C998-999B3EF77DF0}"/>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sp>
      </p:grpSp>
      <p:sp>
        <p:nvSpPr>
          <p:cNvPr id="2" name="TextBox 29">
            <a:extLst>
              <a:ext uri="{FF2B5EF4-FFF2-40B4-BE49-F238E27FC236}">
                <a16:creationId xmlns="" xmlns:a16="http://schemas.microsoft.com/office/drawing/2014/main" id="{9B61B1D5-A2D4-94E9-4D24-0BD19183172F}"/>
              </a:ext>
            </a:extLst>
          </p:cNvPr>
          <p:cNvSpPr txBox="1"/>
          <p:nvPr/>
        </p:nvSpPr>
        <p:spPr>
          <a:xfrm>
            <a:off x="739446" y="647665"/>
            <a:ext cx="10163098" cy="2595582"/>
          </a:xfrm>
          <a:prstGeom prst="rect">
            <a:avLst/>
          </a:prstGeom>
        </p:spPr>
        <p:txBody>
          <a:bodyPr wrap="square" lIns="0" tIns="0" rIns="0" bIns="0" rtlCol="0" anchor="t">
            <a:spAutoFit/>
          </a:bodyPr>
          <a:lstStyle/>
          <a:p>
            <a:pPr algn="ctr">
              <a:lnSpc>
                <a:spcPts val="6400"/>
              </a:lnSpc>
              <a:spcBef>
                <a:spcPct val="0"/>
              </a:spcBef>
            </a:pPr>
            <a:r>
              <a:rPr lang="en-US" sz="8800" b="1" spc="-133" dirty="0">
                <a:solidFill>
                  <a:srgbClr val="F92D67"/>
                </a:solidFill>
                <a:latin typeface="Times New Roman" pitchFamily="18" charset="0"/>
                <a:cs typeface="Times New Roman" pitchFamily="18" charset="0"/>
              </a:rPr>
              <a:t>CỦNG CỐ -</a:t>
            </a:r>
          </a:p>
          <a:p>
            <a:pPr algn="ctr">
              <a:lnSpc>
                <a:spcPts val="6400"/>
              </a:lnSpc>
              <a:spcBef>
                <a:spcPct val="0"/>
              </a:spcBef>
            </a:pPr>
            <a:endParaRPr lang="en-US" sz="8800" b="1" spc="-133" dirty="0">
              <a:solidFill>
                <a:srgbClr val="F92D67"/>
              </a:solidFill>
              <a:latin typeface="Times New Roman" pitchFamily="18" charset="0"/>
              <a:cs typeface="Times New Roman" pitchFamily="18" charset="0"/>
            </a:endParaRPr>
          </a:p>
          <a:p>
            <a:pPr algn="ctr">
              <a:lnSpc>
                <a:spcPts val="6400"/>
              </a:lnSpc>
              <a:spcBef>
                <a:spcPct val="0"/>
              </a:spcBef>
            </a:pPr>
            <a:r>
              <a:rPr lang="en-US" sz="8800" b="1" spc="-133" dirty="0">
                <a:solidFill>
                  <a:srgbClr val="F92D67"/>
                </a:solidFill>
                <a:latin typeface="Times New Roman" pitchFamily="18" charset="0"/>
                <a:cs typeface="Times New Roman" pitchFamily="18" charset="0"/>
              </a:rPr>
              <a:t> DẶN DÒ</a:t>
            </a:r>
          </a:p>
        </p:txBody>
      </p:sp>
    </p:spTree>
    <p:extLst>
      <p:ext uri="{BB962C8B-B14F-4D97-AF65-F5344CB8AC3E}">
        <p14:creationId xmlns:p14="http://schemas.microsoft.com/office/powerpoint/2010/main" val="2566584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 xmlns:a16="http://schemas.microsoft.com/office/drawing/2014/main" id="{EBCADCD7-1C9D-9630-5B98-6AA2D22DCC79}"/>
              </a:ext>
            </a:extLst>
          </p:cNvPr>
          <p:cNvSpPr txBox="1"/>
          <p:nvPr/>
        </p:nvSpPr>
        <p:spPr>
          <a:xfrm>
            <a:off x="481028" y="319675"/>
            <a:ext cx="17697641" cy="2154436"/>
          </a:xfrm>
          <a:prstGeom prst="rect">
            <a:avLst/>
          </a:prstGeom>
        </p:spPr>
        <p:txBody>
          <a:bodyPr wrap="square" lIns="0" tIns="0" rIns="0" bIns="0" rtlCol="0" anchor="t">
            <a:spAutoFit/>
          </a:bodyPr>
          <a:lstStyle/>
          <a:p>
            <a:pPr>
              <a:lnSpc>
                <a:spcPct val="200000"/>
              </a:lnSpc>
              <a:spcBef>
                <a:spcPct val="0"/>
              </a:spcBef>
            </a:pPr>
            <a:r>
              <a:rPr lang="en-US" sz="8000" b="1" spc="-133" dirty="0">
                <a:solidFill>
                  <a:srgbClr val="00B050"/>
                </a:solidFill>
                <a:latin typeface="Times New Roman" pitchFamily="18" charset="0"/>
                <a:cs typeface="Times New Roman" pitchFamily="18" charset="0"/>
              </a:rPr>
              <a:t>HẸN GẶP LẠI  CÁC EM </a:t>
            </a:r>
          </a:p>
        </p:txBody>
      </p:sp>
    </p:spTree>
    <p:extLst>
      <p:ext uri="{BB962C8B-B14F-4D97-AF65-F5344CB8AC3E}">
        <p14:creationId xmlns:p14="http://schemas.microsoft.com/office/powerpoint/2010/main" val="247574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3C641FCF-FA53-24B6-989C-DA83CA8E091D}"/>
              </a:ext>
            </a:extLst>
          </p:cNvPr>
          <p:cNvSpPr txBox="1"/>
          <p:nvPr/>
        </p:nvSpPr>
        <p:spPr>
          <a:xfrm>
            <a:off x="2020956" y="125613"/>
            <a:ext cx="8776745" cy="578882"/>
          </a:xfrm>
          <a:prstGeom prst="roundRect">
            <a:avLst/>
          </a:prstGeom>
          <a:solidFill>
            <a:srgbClr val="FFFFCC"/>
          </a:solidFill>
          <a:ln w="28575">
            <a:solidFill>
              <a:srgbClr val="217875"/>
            </a:solidFill>
            <a:prstDash val="sysDash"/>
          </a:ln>
        </p:spPr>
        <p:txBody>
          <a:bodyPr wrap="square">
            <a:spAutoFit/>
          </a:bodyPr>
          <a:lstStyle/>
          <a:p>
            <a:r>
              <a:rPr lang="en-US" sz="2800" b="0" i="0">
                <a:solidFill>
                  <a:srgbClr val="00B050"/>
                </a:solidFill>
                <a:effectLst/>
                <a:latin typeface="Times New Roman" pitchFamily="18" charset="0"/>
                <a:cs typeface="Times New Roman" pitchFamily="18" charset="0"/>
              </a:rPr>
              <a:t>Quan sát tranh, đoán xem bạn nhỏ đang làm gì?</a:t>
            </a:r>
            <a:endParaRPr lang="en-US" sz="4000">
              <a:latin typeface="Times New Roman" pitchFamily="18" charset="0"/>
              <a:cs typeface="Times New Roman" pitchFamily="18" charset="0"/>
            </a:endParaRPr>
          </a:p>
        </p:txBody>
      </p:sp>
      <p:pic>
        <p:nvPicPr>
          <p:cNvPr id="8" name="Picture 7">
            <a:extLst>
              <a:ext uri="{FF2B5EF4-FFF2-40B4-BE49-F238E27FC236}">
                <a16:creationId xmlns="" xmlns:a16="http://schemas.microsoft.com/office/drawing/2014/main" id="{8BBA3CE7-72A3-3614-6A24-59A539C6E55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974" b="93590" l="9302" r="89922">
                        <a14:foregroundMark x1="13953" y1="30769" x2="72868" y2="62821"/>
                        <a14:foregroundMark x1="21705" y1="85897" x2="35659" y2="89744"/>
                        <a14:foregroundMark x1="17829" y1="88462" x2="40310" y2="88462"/>
                        <a14:foregroundMark x1="61240" y1="25641" x2="86047" y2="46154"/>
                        <a14:foregroundMark x1="66667" y1="89744" x2="86822" y2="85897"/>
                        <a14:foregroundMark x1="55039" y1="93590" x2="74419" y2="87179"/>
                        <a14:foregroundMark x1="43411" y1="88462" x2="67442" y2="87179"/>
                      </a14:backgroundRemoval>
                    </a14:imgEffect>
                  </a14:imgLayer>
                </a14:imgProps>
              </a:ext>
            </a:extLst>
          </a:blip>
          <a:stretch>
            <a:fillRect/>
          </a:stretch>
        </p:blipFill>
        <p:spPr>
          <a:xfrm>
            <a:off x="779851" y="43527"/>
            <a:ext cx="1228896" cy="743054"/>
          </a:xfrm>
          <a:prstGeom prst="rect">
            <a:avLst/>
          </a:prstGeom>
        </p:spPr>
      </p:pic>
      <p:pic>
        <p:nvPicPr>
          <p:cNvPr id="9" name="Picture 8">
            <a:extLst>
              <a:ext uri="{FF2B5EF4-FFF2-40B4-BE49-F238E27FC236}">
                <a16:creationId xmlns="" xmlns:a16="http://schemas.microsoft.com/office/drawing/2014/main" id="{AE62C103-3F40-68E9-C74E-B48D8C3798BF}"/>
              </a:ext>
            </a:extLst>
          </p:cNvPr>
          <p:cNvPicPr>
            <a:picLocks noChangeAspect="1"/>
          </p:cNvPicPr>
          <p:nvPr/>
        </p:nvPicPr>
        <p:blipFill>
          <a:blip r:embed="rId5"/>
          <a:stretch>
            <a:fillRect/>
          </a:stretch>
        </p:blipFill>
        <p:spPr>
          <a:xfrm>
            <a:off x="1518576" y="786581"/>
            <a:ext cx="9478698" cy="493463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Box 9">
            <a:extLst>
              <a:ext uri="{FF2B5EF4-FFF2-40B4-BE49-F238E27FC236}">
                <a16:creationId xmlns="" xmlns:a16="http://schemas.microsoft.com/office/drawing/2014/main" id="{5EBCC79D-C255-710C-0693-26FC0EA00ED0}"/>
              </a:ext>
            </a:extLst>
          </p:cNvPr>
          <p:cNvSpPr txBox="1"/>
          <p:nvPr/>
        </p:nvSpPr>
        <p:spPr>
          <a:xfrm>
            <a:off x="1518576" y="5901390"/>
            <a:ext cx="9478698" cy="461665"/>
          </a:xfrm>
          <a:prstGeom prst="rect">
            <a:avLst/>
          </a:prstGeom>
          <a:noFill/>
        </p:spPr>
        <p:txBody>
          <a:bodyPr wrap="square" rtlCol="0">
            <a:spAutoFit/>
          </a:bodyPr>
          <a:lstStyle/>
          <a:p>
            <a:r>
              <a:rPr lang="en-US" sz="2400" b="0" i="0" dirty="0" err="1">
                <a:solidFill>
                  <a:srgbClr val="7030A0"/>
                </a:solidFill>
                <a:effectLst/>
                <a:latin typeface="Times New Roman" pitchFamily="18" charset="0"/>
                <a:cs typeface="Times New Roman" pitchFamily="18" charset="0"/>
              </a:rPr>
              <a:t>Bạn</a:t>
            </a:r>
            <a:r>
              <a:rPr lang="en-US" sz="2400" b="0" i="0" dirty="0">
                <a:solidFill>
                  <a:srgbClr val="7030A0"/>
                </a:solidFill>
                <a:effectLst/>
                <a:latin typeface="Times New Roman" pitchFamily="18" charset="0"/>
                <a:cs typeface="Times New Roman" pitchFamily="18" charset="0"/>
              </a:rPr>
              <a:t> </a:t>
            </a:r>
            <a:r>
              <a:rPr lang="en-US" sz="2400" b="0" i="0" dirty="0" err="1">
                <a:solidFill>
                  <a:srgbClr val="7030A0"/>
                </a:solidFill>
                <a:effectLst/>
                <a:latin typeface="Times New Roman" pitchFamily="18" charset="0"/>
                <a:cs typeface="Times New Roman" pitchFamily="18" charset="0"/>
              </a:rPr>
              <a:t>nhỏ</a:t>
            </a:r>
            <a:r>
              <a:rPr lang="en-US" sz="2400" b="0" i="0" dirty="0">
                <a:solidFill>
                  <a:srgbClr val="7030A0"/>
                </a:solidFill>
                <a:effectLst/>
                <a:latin typeface="Times New Roman" pitchFamily="18" charset="0"/>
                <a:cs typeface="Times New Roman" pitchFamily="18" charset="0"/>
              </a:rPr>
              <a:t> </a:t>
            </a:r>
            <a:r>
              <a:rPr lang="en-US" sz="2400" b="0" i="0" dirty="0" err="1">
                <a:solidFill>
                  <a:srgbClr val="7030A0"/>
                </a:solidFill>
                <a:effectLst/>
                <a:latin typeface="Times New Roman" pitchFamily="18" charset="0"/>
                <a:cs typeface="Times New Roman" pitchFamily="18" charset="0"/>
              </a:rPr>
              <a:t>đang</a:t>
            </a:r>
            <a:r>
              <a:rPr lang="en-US" sz="2400" b="0" i="0" dirty="0">
                <a:solidFill>
                  <a:srgbClr val="7030A0"/>
                </a:solidFill>
                <a:effectLst/>
                <a:latin typeface="Times New Roman" pitchFamily="18" charset="0"/>
                <a:cs typeface="Times New Roman" pitchFamily="18" charset="0"/>
              </a:rPr>
              <a:t> </a:t>
            </a:r>
            <a:r>
              <a:rPr lang="en-US" sz="2400" b="0" i="0" dirty="0" err="1">
                <a:solidFill>
                  <a:srgbClr val="7030A0"/>
                </a:solidFill>
                <a:effectLst/>
                <a:latin typeface="Times New Roman" pitchFamily="18" charset="0"/>
                <a:cs typeface="Times New Roman" pitchFamily="18" charset="0"/>
              </a:rPr>
              <a:t>lấy</a:t>
            </a:r>
            <a:r>
              <a:rPr lang="en-US" sz="2400" b="0" i="0" dirty="0">
                <a:solidFill>
                  <a:srgbClr val="7030A0"/>
                </a:solidFill>
                <a:effectLst/>
                <a:latin typeface="Times New Roman" pitchFamily="18" charset="0"/>
                <a:cs typeface="Times New Roman" pitchFamily="18" charset="0"/>
              </a:rPr>
              <a:t> </a:t>
            </a:r>
            <a:r>
              <a:rPr lang="en-US" sz="2400" b="0" i="0" dirty="0" err="1">
                <a:solidFill>
                  <a:srgbClr val="7030A0"/>
                </a:solidFill>
                <a:effectLst/>
                <a:latin typeface="Times New Roman" pitchFamily="18" charset="0"/>
                <a:cs typeface="Times New Roman" pitchFamily="18" charset="0"/>
              </a:rPr>
              <a:t>vạt</a:t>
            </a:r>
            <a:r>
              <a:rPr lang="en-US" sz="2400" b="0" i="0" dirty="0">
                <a:solidFill>
                  <a:srgbClr val="7030A0"/>
                </a:solidFill>
                <a:effectLst/>
                <a:latin typeface="Times New Roman" pitchFamily="18" charset="0"/>
                <a:cs typeface="Times New Roman" pitchFamily="18" charset="0"/>
              </a:rPr>
              <a:t> </a:t>
            </a:r>
            <a:r>
              <a:rPr lang="en-US" sz="2400" b="0" i="0" dirty="0" err="1">
                <a:solidFill>
                  <a:srgbClr val="7030A0"/>
                </a:solidFill>
                <a:effectLst/>
                <a:latin typeface="Times New Roman" pitchFamily="18" charset="0"/>
                <a:cs typeface="Times New Roman" pitchFamily="18" charset="0"/>
              </a:rPr>
              <a:t>áo</a:t>
            </a:r>
            <a:r>
              <a:rPr lang="en-US" sz="2400" b="0" i="0" dirty="0">
                <a:solidFill>
                  <a:srgbClr val="7030A0"/>
                </a:solidFill>
                <a:effectLst/>
                <a:latin typeface="Times New Roman" pitchFamily="18" charset="0"/>
                <a:cs typeface="Times New Roman" pitchFamily="18" charset="0"/>
              </a:rPr>
              <a:t> </a:t>
            </a:r>
            <a:r>
              <a:rPr lang="en-US" sz="2400" b="0" i="0" dirty="0" err="1">
                <a:solidFill>
                  <a:srgbClr val="7030A0"/>
                </a:solidFill>
                <a:effectLst/>
                <a:latin typeface="Times New Roman" pitchFamily="18" charset="0"/>
                <a:cs typeface="Times New Roman" pitchFamily="18" charset="0"/>
              </a:rPr>
              <a:t>hứng</a:t>
            </a:r>
            <a:r>
              <a:rPr lang="en-US" sz="2400" b="0" i="0" dirty="0">
                <a:solidFill>
                  <a:srgbClr val="7030A0"/>
                </a:solidFill>
                <a:effectLst/>
                <a:latin typeface="Times New Roman" pitchFamily="18" charset="0"/>
                <a:cs typeface="Times New Roman" pitchFamily="18" charset="0"/>
              </a:rPr>
              <a:t> </a:t>
            </a:r>
            <a:r>
              <a:rPr lang="en-US" sz="2400" b="0" i="0" dirty="0" err="1">
                <a:solidFill>
                  <a:srgbClr val="7030A0"/>
                </a:solidFill>
                <a:effectLst/>
                <a:latin typeface="Times New Roman" pitchFamily="18" charset="0"/>
                <a:cs typeface="Times New Roman" pitchFamily="18" charset="0"/>
              </a:rPr>
              <a:t>những</a:t>
            </a:r>
            <a:r>
              <a:rPr lang="en-US" sz="2400" b="0" i="0" dirty="0">
                <a:solidFill>
                  <a:srgbClr val="7030A0"/>
                </a:solidFill>
                <a:effectLst/>
                <a:latin typeface="Times New Roman" pitchFamily="18" charset="0"/>
                <a:cs typeface="Times New Roman" pitchFamily="18" charset="0"/>
              </a:rPr>
              <a:t> </a:t>
            </a:r>
            <a:r>
              <a:rPr lang="en-US" sz="2400" b="0" i="0" dirty="0" err="1">
                <a:solidFill>
                  <a:srgbClr val="7030A0"/>
                </a:solidFill>
                <a:effectLst/>
                <a:latin typeface="Times New Roman" pitchFamily="18" charset="0"/>
                <a:cs typeface="Times New Roman" pitchFamily="18" charset="0"/>
              </a:rPr>
              <a:t>tia</a:t>
            </a:r>
            <a:r>
              <a:rPr lang="en-US" sz="2400" b="0" i="0" dirty="0">
                <a:solidFill>
                  <a:srgbClr val="7030A0"/>
                </a:solidFill>
                <a:effectLst/>
                <a:latin typeface="Times New Roman" pitchFamily="18" charset="0"/>
                <a:cs typeface="Times New Roman" pitchFamily="18" charset="0"/>
              </a:rPr>
              <a:t> </a:t>
            </a:r>
            <a:r>
              <a:rPr lang="en-US" sz="2400" b="0" i="0" dirty="0" err="1">
                <a:solidFill>
                  <a:srgbClr val="7030A0"/>
                </a:solidFill>
                <a:effectLst/>
                <a:latin typeface="Times New Roman" pitchFamily="18" charset="0"/>
                <a:cs typeface="Times New Roman" pitchFamily="18" charset="0"/>
              </a:rPr>
              <a:t>nắng</a:t>
            </a:r>
            <a:r>
              <a:rPr lang="en-US" sz="2400" b="0" i="0" dirty="0">
                <a:solidFill>
                  <a:srgbClr val="7030A0"/>
                </a:solidFill>
                <a:effectLst/>
                <a:latin typeface="Times New Roman" pitchFamily="18" charset="0"/>
                <a:cs typeface="Times New Roman" pitchFamily="18" charset="0"/>
              </a:rPr>
              <a:t> </a:t>
            </a:r>
            <a:r>
              <a:rPr lang="en-US" sz="2400" b="0" i="0" dirty="0" err="1">
                <a:solidFill>
                  <a:srgbClr val="7030A0"/>
                </a:solidFill>
                <a:effectLst/>
                <a:latin typeface="Times New Roman" pitchFamily="18" charset="0"/>
                <a:cs typeface="Times New Roman" pitchFamily="18" charset="0"/>
              </a:rPr>
              <a:t>của</a:t>
            </a:r>
            <a:r>
              <a:rPr lang="en-US" sz="2400" b="0" i="0" dirty="0">
                <a:solidFill>
                  <a:srgbClr val="7030A0"/>
                </a:solidFill>
                <a:effectLst/>
                <a:latin typeface="Times New Roman" pitchFamily="18" charset="0"/>
                <a:cs typeface="Times New Roman" pitchFamily="18" charset="0"/>
              </a:rPr>
              <a:t> </a:t>
            </a:r>
            <a:r>
              <a:rPr lang="en-US" sz="2400" b="0" i="0" dirty="0" err="1">
                <a:solidFill>
                  <a:srgbClr val="7030A0"/>
                </a:solidFill>
                <a:effectLst/>
                <a:latin typeface="Times New Roman" pitchFamily="18" charset="0"/>
                <a:cs typeface="Times New Roman" pitchFamily="18" charset="0"/>
              </a:rPr>
              <a:t>ông</a:t>
            </a:r>
            <a:r>
              <a:rPr lang="en-US" sz="2400" b="0" i="0" dirty="0">
                <a:solidFill>
                  <a:srgbClr val="7030A0"/>
                </a:solidFill>
                <a:effectLst/>
                <a:latin typeface="Times New Roman" pitchFamily="18" charset="0"/>
                <a:cs typeface="Times New Roman" pitchFamily="18" charset="0"/>
              </a:rPr>
              <a:t> </a:t>
            </a:r>
            <a:r>
              <a:rPr lang="en-US" sz="2400" b="0" i="0" dirty="0" err="1">
                <a:solidFill>
                  <a:srgbClr val="7030A0"/>
                </a:solidFill>
                <a:effectLst/>
                <a:latin typeface="Times New Roman" pitchFamily="18" charset="0"/>
                <a:cs typeface="Times New Roman" pitchFamily="18" charset="0"/>
              </a:rPr>
              <a:t>mặt</a:t>
            </a:r>
            <a:r>
              <a:rPr lang="en-US" sz="2400" b="0" i="0" dirty="0">
                <a:solidFill>
                  <a:srgbClr val="7030A0"/>
                </a:solidFill>
                <a:effectLst/>
                <a:latin typeface="Times New Roman" pitchFamily="18" charset="0"/>
                <a:cs typeface="Times New Roman" pitchFamily="18" charset="0"/>
              </a:rPr>
              <a:t> </a:t>
            </a:r>
            <a:r>
              <a:rPr lang="en-US" sz="2400" b="0" i="0" dirty="0" err="1">
                <a:solidFill>
                  <a:srgbClr val="7030A0"/>
                </a:solidFill>
                <a:effectLst/>
                <a:latin typeface="Times New Roman" pitchFamily="18" charset="0"/>
                <a:cs typeface="Times New Roman" pitchFamily="18" charset="0"/>
              </a:rPr>
              <a:t>trời</a:t>
            </a:r>
            <a:r>
              <a:rPr lang="en-US" sz="2400" b="0" i="0" dirty="0">
                <a:solidFill>
                  <a:srgbClr val="7030A0"/>
                </a:solidFill>
                <a:effectLst/>
                <a:latin typeface="Times New Roman" pitchFamily="18" charset="0"/>
                <a:cs typeface="Times New Roman" pitchFamily="18" charset="0"/>
              </a:rPr>
              <a:t> </a:t>
            </a:r>
            <a:r>
              <a:rPr lang="en-US" sz="2400" b="0" i="0" dirty="0" err="1" smtClean="0">
                <a:solidFill>
                  <a:srgbClr val="7030A0"/>
                </a:solidFill>
                <a:effectLst/>
                <a:latin typeface="Times New Roman" pitchFamily="18" charset="0"/>
                <a:cs typeface="Times New Roman" pitchFamily="18" charset="0"/>
              </a:rPr>
              <a:t>rơi</a:t>
            </a:r>
            <a:r>
              <a:rPr lang="en-US" sz="2400" b="0" i="0" dirty="0" smtClean="0">
                <a:solidFill>
                  <a:srgbClr val="7030A0"/>
                </a:solidFill>
                <a:effectLst/>
                <a:latin typeface="Times New Roman" pitchFamily="18" charset="0"/>
                <a:cs typeface="Times New Roman" pitchFamily="18" charset="0"/>
              </a:rPr>
              <a:t> </a:t>
            </a:r>
            <a:r>
              <a:rPr lang="en-US" sz="2400" b="0" i="0" dirty="0" err="1">
                <a:solidFill>
                  <a:srgbClr val="7030A0"/>
                </a:solidFill>
                <a:effectLst/>
                <a:latin typeface="Times New Roman" pitchFamily="18" charset="0"/>
                <a:cs typeface="Times New Roman" pitchFamily="18" charset="0"/>
              </a:rPr>
              <a:t>xuống</a:t>
            </a:r>
            <a:r>
              <a:rPr lang="en-US" sz="2400" b="0" i="0" dirty="0">
                <a:solidFill>
                  <a:srgbClr val="7030A0"/>
                </a:solidFill>
                <a:effectLst/>
                <a:latin typeface="Times New Roman" pitchFamily="18" charset="0"/>
                <a:cs typeface="Times New Roman" pitchFamily="18" charset="0"/>
              </a:rPr>
              <a:t>.</a:t>
            </a:r>
            <a:endParaRPr lang="en-US" sz="24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0753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AFB8E40-BF8A-E541-1586-9433BAFE34DD}"/>
              </a:ext>
            </a:extLst>
          </p:cNvPr>
          <p:cNvPicPr>
            <a:picLocks noChangeAspect="1"/>
          </p:cNvPicPr>
          <p:nvPr/>
        </p:nvPicPr>
        <p:blipFill>
          <a:blip r:embed="rId3"/>
          <a:stretch>
            <a:fillRect/>
          </a:stretch>
        </p:blipFill>
        <p:spPr>
          <a:xfrm>
            <a:off x="966895" y="0"/>
            <a:ext cx="957155" cy="762066"/>
          </a:xfrm>
          <a:prstGeom prst="rect">
            <a:avLst/>
          </a:prstGeom>
        </p:spPr>
      </p:pic>
      <p:sp>
        <p:nvSpPr>
          <p:cNvPr id="7" name="TextBox 6">
            <a:extLst>
              <a:ext uri="{FF2B5EF4-FFF2-40B4-BE49-F238E27FC236}">
                <a16:creationId xmlns="" xmlns:a16="http://schemas.microsoft.com/office/drawing/2014/main" id="{3831EBB1-9EBF-0D61-9745-C3C451128B89}"/>
              </a:ext>
            </a:extLst>
          </p:cNvPr>
          <p:cNvSpPr txBox="1"/>
          <p:nvPr/>
        </p:nvSpPr>
        <p:spPr>
          <a:xfrm>
            <a:off x="2020957" y="125613"/>
            <a:ext cx="5105400" cy="783193"/>
          </a:xfrm>
          <a:prstGeom prst="roundRect">
            <a:avLst/>
          </a:prstGeom>
          <a:solidFill>
            <a:srgbClr val="FFFFCC"/>
          </a:solidFill>
          <a:ln w="28575">
            <a:solidFill>
              <a:srgbClr val="217875"/>
            </a:solidFill>
            <a:prstDash val="sysDash"/>
          </a:ln>
        </p:spPr>
        <p:txBody>
          <a:bodyPr wrap="square">
            <a:spAutoFit/>
          </a:bodyPr>
          <a:lstStyle/>
          <a:p>
            <a:pPr algn="ctr"/>
            <a:r>
              <a:rPr lang="en-US" sz="4000" b="1" dirty="0" err="1">
                <a:solidFill>
                  <a:srgbClr val="00B050"/>
                </a:solidFill>
                <a:latin typeface="Times New Roman" pitchFamily="18" charset="0"/>
                <a:cs typeface="Times New Roman" pitchFamily="18" charset="0"/>
              </a:rPr>
              <a:t>Luyện</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đọc</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từ</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khó</a:t>
            </a:r>
            <a:endParaRPr lang="en-US" sz="4000" b="1" dirty="0">
              <a:solidFill>
                <a:srgbClr val="00B050"/>
              </a:solidFill>
              <a:latin typeface="Times New Roman" pitchFamily="18" charset="0"/>
              <a:cs typeface="Times New Roman" pitchFamily="18" charset="0"/>
            </a:endParaRPr>
          </a:p>
        </p:txBody>
      </p:sp>
      <p:pic>
        <p:nvPicPr>
          <p:cNvPr id="17" name="Picture 2" descr="100+ Hình Ảnh Học Bài, Học Tập Chăm Chỉ [Chill Nhẹ Nhàng]">
            <a:extLst>
              <a:ext uri="{FF2B5EF4-FFF2-40B4-BE49-F238E27FC236}">
                <a16:creationId xmlns="" xmlns:a16="http://schemas.microsoft.com/office/drawing/2014/main" id="{C62C6F65-19F6-4260-9922-BE86112F2BF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94" b="89691" l="1931" r="92278">
                        <a14:foregroundMark x1="14672" y1="49485" x2="58687" y2="73196"/>
                        <a14:foregroundMark x1="72201" y1="33505" x2="77220" y2="64948"/>
                        <a14:foregroundMark x1="77220" y1="64948" x2="77220" y2="64433"/>
                        <a14:foregroundMark x1="83784" y1="52577" x2="84556" y2="58763"/>
                        <a14:foregroundMark x1="34363" y1="29897" x2="34749" y2="33505"/>
                        <a14:foregroundMark x1="41313" y1="29897" x2="44402" y2="29897"/>
                        <a14:foregroundMark x1="68726" y1="26289" x2="67181" y2="24227"/>
                        <a14:foregroundMark x1="93050" y1="41237" x2="93050" y2="43814"/>
                        <a14:foregroundMark x1="7722" y1="47938" x2="8108" y2="52062"/>
                        <a14:foregroundMark x1="1931" y1="67010" x2="2317" y2="59278"/>
                        <a14:foregroundMark x1="18147" y1="40722" x2="22780" y2="39175"/>
                      </a14:backgroundRemoval>
                    </a14:imgEffect>
                  </a14:imgLayer>
                </a14:imgProps>
              </a:ext>
              <a:ext uri="{28A0092B-C50C-407E-A947-70E740481C1C}">
                <a14:useLocalDpi xmlns:a14="http://schemas.microsoft.com/office/drawing/2010/main" val="0"/>
              </a:ext>
            </a:extLst>
          </a:blip>
          <a:srcRect/>
          <a:stretch>
            <a:fillRect/>
          </a:stretch>
        </p:blipFill>
        <p:spPr bwMode="auto">
          <a:xfrm>
            <a:off x="8116615" y="1292882"/>
            <a:ext cx="4304698" cy="463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244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441BD95A-3BAD-6642-EB0F-E59B4E096981}"/>
              </a:ext>
            </a:extLst>
          </p:cNvPr>
          <p:cNvSpPr txBox="1"/>
          <p:nvPr/>
        </p:nvSpPr>
        <p:spPr>
          <a:xfrm>
            <a:off x="1667250" y="83976"/>
            <a:ext cx="5867400" cy="1233812"/>
          </a:xfrm>
          <a:prstGeom prst="round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dirty="0" err="1">
                <a:solidFill>
                  <a:srgbClr val="008000"/>
                </a:solidFill>
                <a:latin typeface="Times New Roman" pitchFamily="18" charset="0"/>
                <a:ea typeface="+mj-ea"/>
                <a:cs typeface="Times New Roman" pitchFamily="18" charset="0"/>
              </a:rPr>
              <a:t>Luyện</a:t>
            </a:r>
            <a:r>
              <a:rPr lang="en-US" sz="4000" b="1" dirty="0">
                <a:solidFill>
                  <a:srgbClr val="008000"/>
                </a:solidFill>
                <a:latin typeface="Times New Roman" pitchFamily="18" charset="0"/>
                <a:ea typeface="+mj-ea"/>
                <a:cs typeface="Times New Roman" pitchFamily="18" charset="0"/>
              </a:rPr>
              <a:t> </a:t>
            </a:r>
            <a:r>
              <a:rPr lang="en-US" sz="4000" b="1" dirty="0" err="1">
                <a:solidFill>
                  <a:srgbClr val="008000"/>
                </a:solidFill>
                <a:latin typeface="Times New Roman" pitchFamily="18" charset="0"/>
                <a:ea typeface="+mj-ea"/>
                <a:cs typeface="Times New Roman" pitchFamily="18" charset="0"/>
              </a:rPr>
              <a:t>đọc</a:t>
            </a:r>
            <a:r>
              <a:rPr lang="en-US" sz="4000" b="1" dirty="0">
                <a:solidFill>
                  <a:srgbClr val="008000"/>
                </a:solidFill>
                <a:latin typeface="Times New Roman" pitchFamily="18" charset="0"/>
                <a:ea typeface="+mj-ea"/>
                <a:cs typeface="Times New Roman" pitchFamily="18" charset="0"/>
              </a:rPr>
              <a:t> </a:t>
            </a:r>
            <a:r>
              <a:rPr lang="en-US" sz="4000" b="1" dirty="0" err="1">
                <a:solidFill>
                  <a:srgbClr val="008000"/>
                </a:solidFill>
                <a:latin typeface="Times New Roman" pitchFamily="18" charset="0"/>
                <a:ea typeface="+mj-ea"/>
                <a:cs typeface="Times New Roman" pitchFamily="18" charset="0"/>
              </a:rPr>
              <a:t>câu</a:t>
            </a:r>
            <a:r>
              <a:rPr lang="en-US" sz="4000" b="1" dirty="0">
                <a:solidFill>
                  <a:srgbClr val="008000"/>
                </a:solidFill>
                <a:latin typeface="Times New Roman" pitchFamily="18" charset="0"/>
                <a:ea typeface="+mj-ea"/>
                <a:cs typeface="Times New Roman" pitchFamily="18" charset="0"/>
              </a:rPr>
              <a:t> </a:t>
            </a:r>
            <a:r>
              <a:rPr lang="en-US" sz="4000" b="1" dirty="0" err="1">
                <a:solidFill>
                  <a:srgbClr val="008000"/>
                </a:solidFill>
                <a:latin typeface="Times New Roman" pitchFamily="18" charset="0"/>
                <a:ea typeface="+mj-ea"/>
                <a:cs typeface="Times New Roman" pitchFamily="18" charset="0"/>
              </a:rPr>
              <a:t>dài</a:t>
            </a:r>
            <a:endParaRPr lang="en-US" sz="4000" b="1" dirty="0">
              <a:solidFill>
                <a:srgbClr val="008000"/>
              </a:solidFill>
              <a:latin typeface="Times New Roman" pitchFamily="18" charset="0"/>
              <a:ea typeface="+mj-ea"/>
              <a:cs typeface="Times New Roman" pitchFamily="18" charset="0"/>
            </a:endParaRPr>
          </a:p>
        </p:txBody>
      </p:sp>
      <p:sp>
        <p:nvSpPr>
          <p:cNvPr id="9" name="TextBox 8">
            <a:extLst>
              <a:ext uri="{FF2B5EF4-FFF2-40B4-BE49-F238E27FC236}">
                <a16:creationId xmlns="" xmlns:a16="http://schemas.microsoft.com/office/drawing/2014/main" id="{967FA81A-344A-57E5-01DE-B29F02C60593}"/>
              </a:ext>
            </a:extLst>
          </p:cNvPr>
          <p:cNvSpPr txBox="1"/>
          <p:nvPr/>
        </p:nvSpPr>
        <p:spPr>
          <a:xfrm>
            <a:off x="593627" y="1317788"/>
            <a:ext cx="9681007" cy="3742762"/>
          </a:xfrm>
          <a:prstGeom prst="roundRect">
            <a:avLst/>
          </a:prstGeom>
        </p:spPr>
        <p:txBody>
          <a:bodyPr vert="horz" lIns="91440" tIns="45720" rIns="91440" bIns="45720" rtlCol="0">
            <a:normAutofit/>
          </a:bodyPr>
          <a:lstStyle/>
          <a:p>
            <a:pPr defTabSz="914400" fontAlgn="t">
              <a:lnSpc>
                <a:spcPct val="90000"/>
              </a:lnSpc>
              <a:spcAft>
                <a:spcPts val="600"/>
              </a:spcAft>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Hằng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ngày</a:t>
            </a:r>
            <a:r>
              <a:rPr lang="en-US" sz="2800" dirty="0">
                <a:solidFill>
                  <a:srgbClr val="002060"/>
                </a:solidFill>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xuyên</a:t>
            </a:r>
            <a:r>
              <a:rPr lang="en-US" sz="2800" dirty="0">
                <a:solidFill>
                  <a:srgbClr val="002060"/>
                </a:solidFill>
                <a:latin typeface="Times New Roman" pitchFamily="18" charset="0"/>
                <a:cs typeface="Times New Roman" pitchFamily="18" charset="0"/>
              </a:rPr>
              <a:t> qua </a:t>
            </a: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vườn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nhà</a:t>
            </a:r>
            <a:r>
              <a:rPr lang="en-US" sz="2800" dirty="0">
                <a:solidFill>
                  <a:srgbClr val="FF0000"/>
                </a:solidFill>
                <a:latin typeface="Times New Roman" pitchFamily="18" charset="0"/>
                <a:cs typeface="Times New Roman" pitchFamily="18" charset="0"/>
              </a:rPr>
              <a: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vệt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sáng</a:t>
            </a:r>
            <a:r>
              <a:rPr lang="en-US" sz="2800" dirty="0">
                <a:solidFill>
                  <a:srgbClr val="002060"/>
                </a:solidFill>
                <a:latin typeface="Times New Roman" pitchFamily="18" charset="0"/>
                <a:cs typeface="Times New Roman" pitchFamily="18" charset="0"/>
              </a:rPr>
              <a:t> long </a:t>
            </a:r>
            <a:r>
              <a:rPr lang="en-US" sz="2800" dirty="0" err="1">
                <a:solidFill>
                  <a:srgbClr val="002060"/>
                </a:solidFill>
                <a:latin typeface="Times New Roman" pitchFamily="18" charset="0"/>
                <a:cs typeface="Times New Roman" pitchFamily="18" charset="0"/>
              </a:rPr>
              <a:t>lánh</a:t>
            </a:r>
            <a:r>
              <a:rPr lang="en-US" sz="2800" dirty="0">
                <a:solidFill>
                  <a:srgbClr val="002060"/>
                </a:solidFill>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rất</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đẹp</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10" name="Picture 9">
            <a:extLst>
              <a:ext uri="{FF2B5EF4-FFF2-40B4-BE49-F238E27FC236}">
                <a16:creationId xmlns="" xmlns:a16="http://schemas.microsoft.com/office/drawing/2014/main" id="{BA457170-472E-D375-49A7-92989B9E82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70363" y="0"/>
            <a:ext cx="1396887" cy="1112171"/>
          </a:xfrm>
          <a:prstGeom prst="rect">
            <a:avLst/>
          </a:prstGeom>
        </p:spPr>
      </p:pic>
      <p:pic>
        <p:nvPicPr>
          <p:cNvPr id="11" name="Picture 2" descr="100+ Hình Ảnh Học Bài, Học Tập Chăm Chỉ [Chill Nhẹ Nhàng]">
            <a:extLst>
              <a:ext uri="{FF2B5EF4-FFF2-40B4-BE49-F238E27FC236}">
                <a16:creationId xmlns="" xmlns:a16="http://schemas.microsoft.com/office/drawing/2014/main" id="{D872983F-0ACE-B3A2-EBAF-9A19A90AD00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94" b="89691" l="1931" r="92278">
                        <a14:foregroundMark x1="14672" y1="49485" x2="58687" y2="73196"/>
                        <a14:foregroundMark x1="72201" y1="33505" x2="77220" y2="64948"/>
                        <a14:foregroundMark x1="77220" y1="64948" x2="77220" y2="64433"/>
                        <a14:foregroundMark x1="83784" y1="52577" x2="84556" y2="58763"/>
                        <a14:foregroundMark x1="34363" y1="29897" x2="34749" y2="33505"/>
                        <a14:foregroundMark x1="41313" y1="29897" x2="44402" y2="29897"/>
                        <a14:foregroundMark x1="68726" y1="26289" x2="67181" y2="24227"/>
                        <a14:foregroundMark x1="93050" y1="41237" x2="93050" y2="43814"/>
                        <a14:foregroundMark x1="7722" y1="47938" x2="8108" y2="52062"/>
                        <a14:foregroundMark x1="1931" y1="67010" x2="2317" y2="59278"/>
                        <a14:foregroundMark x1="18147" y1="40722" x2="22780" y2="39175"/>
                      </a14:backgroundRemoval>
                    </a14:imgEffect>
                  </a14:imgLayer>
                </a14:imgProps>
              </a:ext>
              <a:ext uri="{28A0092B-C50C-407E-A947-70E740481C1C}">
                <a14:useLocalDpi xmlns:a14="http://schemas.microsoft.com/office/drawing/2010/main" val="0"/>
              </a:ext>
            </a:extLst>
          </a:blip>
          <a:srcRect/>
          <a:stretch>
            <a:fillRect/>
          </a:stretch>
        </p:blipFill>
        <p:spPr bwMode="auto">
          <a:xfrm>
            <a:off x="3943651" y="3867259"/>
            <a:ext cx="4304698" cy="374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32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A7FC31C-09E8-0C6B-9C09-7EDFC567F025}"/>
              </a:ext>
            </a:extLst>
          </p:cNvPr>
          <p:cNvPicPr>
            <a:picLocks noChangeAspect="1"/>
          </p:cNvPicPr>
          <p:nvPr/>
        </p:nvPicPr>
        <p:blipFill>
          <a:blip r:embed="rId3"/>
          <a:stretch>
            <a:fillRect/>
          </a:stretch>
        </p:blipFill>
        <p:spPr>
          <a:xfrm>
            <a:off x="825623" y="1715582"/>
            <a:ext cx="10561956" cy="3815660"/>
          </a:xfrm>
          <a:prstGeom prst="rect">
            <a:avLst/>
          </a:prstGeom>
        </p:spPr>
      </p:pic>
      <p:sp>
        <p:nvSpPr>
          <p:cNvPr id="6" name="TextBox 5">
            <a:extLst>
              <a:ext uri="{FF2B5EF4-FFF2-40B4-BE49-F238E27FC236}">
                <a16:creationId xmlns="" xmlns:a16="http://schemas.microsoft.com/office/drawing/2014/main" id="{6BADBE60-A09E-7E32-5892-A4A4FD92CF3E}"/>
              </a:ext>
            </a:extLst>
          </p:cNvPr>
          <p:cNvSpPr txBox="1"/>
          <p:nvPr/>
        </p:nvSpPr>
        <p:spPr>
          <a:xfrm>
            <a:off x="1669586" y="108388"/>
            <a:ext cx="3111876"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a:solidFill>
                  <a:srgbClr val="008000"/>
                </a:solidFill>
                <a:latin typeface="Times New Roman" pitchFamily="18" charset="0"/>
                <a:cs typeface="Times New Roman" pitchFamily="18" charset="0"/>
              </a:rPr>
              <a:t>Chia </a:t>
            </a:r>
            <a:r>
              <a:rPr lang="en-US" sz="3200" b="1" dirty="0" err="1">
                <a:solidFill>
                  <a:srgbClr val="008000"/>
                </a:solidFill>
                <a:latin typeface="Times New Roman" pitchFamily="18" charset="0"/>
                <a:cs typeface="Times New Roman" pitchFamily="18" charset="0"/>
              </a:rPr>
              <a:t>đoạn</a:t>
            </a:r>
            <a:endParaRPr lang="en-US" sz="3200" b="1" dirty="0">
              <a:solidFill>
                <a:srgbClr val="008000"/>
              </a:solidFill>
              <a:latin typeface="Times New Roman" pitchFamily="18" charset="0"/>
              <a:cs typeface="Times New Roman" pitchFamily="18" charset="0"/>
            </a:endParaRPr>
          </a:p>
        </p:txBody>
      </p:sp>
      <p:pic>
        <p:nvPicPr>
          <p:cNvPr id="7" name="Picture 6">
            <a:extLst>
              <a:ext uri="{FF2B5EF4-FFF2-40B4-BE49-F238E27FC236}">
                <a16:creationId xmlns="" xmlns:a16="http://schemas.microsoft.com/office/drawing/2014/main" id="{1E3F2081-B3ED-0A8C-D519-EAF4A3FC12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509" y="0"/>
            <a:ext cx="1071645" cy="853220"/>
          </a:xfrm>
          <a:prstGeom prst="rect">
            <a:avLst/>
          </a:prstGeom>
        </p:spPr>
      </p:pic>
      <p:sp>
        <p:nvSpPr>
          <p:cNvPr id="8" name="TextBox 7">
            <a:extLst>
              <a:ext uri="{FF2B5EF4-FFF2-40B4-BE49-F238E27FC236}">
                <a16:creationId xmlns="" xmlns:a16="http://schemas.microsoft.com/office/drawing/2014/main" id="{94AF3AEA-0AA1-DC77-1F11-9C6BA4BDBEA4}"/>
              </a:ext>
            </a:extLst>
          </p:cNvPr>
          <p:cNvSpPr txBox="1"/>
          <p:nvPr/>
        </p:nvSpPr>
        <p:spPr>
          <a:xfrm>
            <a:off x="2221345" y="2125510"/>
            <a:ext cx="768632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Times New Roman" pitchFamily="18" charset="0"/>
                <a:cs typeface="Times New Roman" pitchFamily="18" charset="0"/>
              </a:rPr>
              <a:t>Đoạn</a:t>
            </a:r>
            <a:r>
              <a:rPr lang="en-US" sz="2800" dirty="0">
                <a:solidFill>
                  <a:srgbClr val="F79646">
                    <a:lumMod val="50000"/>
                  </a:srgbClr>
                </a:solidFill>
                <a:latin typeface="Times New Roman" pitchFamily="18" charset="0"/>
                <a:cs typeface="Times New Roman" pitchFamily="18" charset="0"/>
              </a:rPr>
              <a:t> 1: </a:t>
            </a:r>
            <a:r>
              <a:rPr lang="en-US" sz="2800" dirty="0" err="1">
                <a:solidFill>
                  <a:srgbClr val="F79646">
                    <a:lumMod val="50000"/>
                  </a:srgbClr>
                </a:solidFill>
                <a:latin typeface="Times New Roman" pitchFamily="18" charset="0"/>
                <a:cs typeface="Times New Roman" pitchFamily="18" charset="0"/>
              </a:rPr>
              <a:t>Từ</a:t>
            </a:r>
            <a:r>
              <a:rPr lang="en-US" sz="2800" dirty="0">
                <a:solidFill>
                  <a:srgbClr val="F79646">
                    <a:lumMod val="50000"/>
                  </a:srgbClr>
                </a:solidFill>
                <a:latin typeface="Times New Roman" pitchFamily="18" charset="0"/>
                <a:cs typeface="Times New Roman" pitchFamily="18" charset="0"/>
              </a:rPr>
              <a:t> </a:t>
            </a:r>
            <a:r>
              <a:rPr lang="en-US" sz="2800" dirty="0" err="1">
                <a:solidFill>
                  <a:srgbClr val="F79646">
                    <a:lumMod val="50000"/>
                  </a:srgbClr>
                </a:solidFill>
                <a:latin typeface="Times New Roman" pitchFamily="18" charset="0"/>
                <a:cs typeface="Times New Roman" pitchFamily="18" charset="0"/>
              </a:rPr>
              <a:t>đầu</a:t>
            </a:r>
            <a:r>
              <a:rPr lang="en-US" sz="2800" dirty="0">
                <a:solidFill>
                  <a:srgbClr val="F79646">
                    <a:lumMod val="50000"/>
                  </a:srgbClr>
                </a:solidFill>
                <a:latin typeface="Times New Roman" pitchFamily="18" charset="0"/>
                <a:cs typeface="Times New Roman" pitchFamily="18" charset="0"/>
              </a:rPr>
              <a:t> </a:t>
            </a:r>
            <a:r>
              <a:rPr lang="en-US" sz="2800" dirty="0" err="1">
                <a:solidFill>
                  <a:srgbClr val="F79646">
                    <a:lumMod val="50000"/>
                  </a:srgbClr>
                </a:solidFill>
                <a:latin typeface="Times New Roman" pitchFamily="18" charset="0"/>
                <a:cs typeface="Times New Roman" pitchFamily="18" charset="0"/>
              </a:rPr>
              <a:t>đến</a:t>
            </a:r>
            <a:r>
              <a:rPr lang="en-US" sz="2800" dirty="0">
                <a:solidFill>
                  <a:srgbClr val="F79646">
                    <a:lumMod val="50000"/>
                  </a:srgbClr>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đem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a:t>
            </a:r>
            <a:endParaRPr kumimoji="0" lang="en-US" sz="28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ED8F553A-8863-7C26-F4F9-66DA09D93133}"/>
              </a:ext>
            </a:extLst>
          </p:cNvPr>
          <p:cNvSpPr txBox="1"/>
          <p:nvPr/>
        </p:nvSpPr>
        <p:spPr>
          <a:xfrm>
            <a:off x="1428971" y="3083274"/>
            <a:ext cx="9054548"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Times New Roman" pitchFamily="18" charset="0"/>
                <a:cs typeface="Times New Roman" pitchFamily="18" charset="0"/>
              </a:rPr>
              <a:t>Đoạn</a:t>
            </a:r>
            <a:r>
              <a:rPr lang="en-US" sz="2800" dirty="0">
                <a:solidFill>
                  <a:srgbClr val="F79646">
                    <a:lumMod val="50000"/>
                  </a:srgbClr>
                </a:solidFill>
                <a:latin typeface="Times New Roman" pitchFamily="18" charset="0"/>
                <a:cs typeface="Times New Roman" pitchFamily="18" charset="0"/>
              </a:rPr>
              <a:t> 2: </a:t>
            </a:r>
            <a:r>
              <a:rPr lang="en-US" sz="2800" dirty="0" err="1">
                <a:solidFill>
                  <a:srgbClr val="F79646">
                    <a:lumMod val="50000"/>
                  </a:srgbClr>
                </a:solidFill>
                <a:latin typeface="Times New Roman" pitchFamily="18" charset="0"/>
                <a:cs typeface="Times New Roman" pitchFamily="18" charset="0"/>
              </a:rPr>
              <a:t>Tiếp</a:t>
            </a:r>
            <a:r>
              <a:rPr lang="en-US" sz="2800" dirty="0">
                <a:solidFill>
                  <a:srgbClr val="F79646">
                    <a:lumMod val="50000"/>
                  </a:srgbClr>
                </a:solidFill>
                <a:latin typeface="Times New Roman" pitchFamily="18" charset="0"/>
                <a:cs typeface="Times New Roman" pitchFamily="18" charset="0"/>
              </a:rPr>
              <a:t> </a:t>
            </a:r>
            <a:r>
              <a:rPr lang="en-US" sz="2800" dirty="0" err="1">
                <a:solidFill>
                  <a:srgbClr val="F79646">
                    <a:lumMod val="50000"/>
                  </a:srgbClr>
                </a:solidFill>
                <a:latin typeface="Times New Roman" pitchFamily="18" charset="0"/>
                <a:cs typeface="Times New Roman" pitchFamily="18" charset="0"/>
              </a:rPr>
              <a:t>theo</a:t>
            </a:r>
            <a:r>
              <a:rPr lang="en-US" sz="2800" dirty="0">
                <a:solidFill>
                  <a:srgbClr val="F79646">
                    <a:lumMod val="50000"/>
                  </a:srgbClr>
                </a:solidFill>
                <a:latin typeface="Times New Roman" pitchFamily="18" charset="0"/>
                <a:cs typeface="Times New Roman" pitchFamily="18" charset="0"/>
              </a:rPr>
              <a:t> </a:t>
            </a:r>
            <a:r>
              <a:rPr lang="en-US" sz="2800" dirty="0" err="1">
                <a:solidFill>
                  <a:srgbClr val="F79646">
                    <a:lumMod val="50000"/>
                  </a:srgbClr>
                </a:solidFill>
                <a:latin typeface="Times New Roman" pitchFamily="18" charset="0"/>
                <a:cs typeface="Times New Roman" pitchFamily="18" charset="0"/>
              </a:rPr>
              <a:t>đến</a:t>
            </a:r>
            <a:r>
              <a:rPr lang="en-US" sz="2800" dirty="0">
                <a:solidFill>
                  <a:srgbClr val="F79646">
                    <a:lumMod val="50000"/>
                  </a:srgbClr>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chẳng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cả</a:t>
            </a:r>
            <a:endParaRPr kumimoji="0" lang="en-US" sz="28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1" name="TextBox 10">
            <a:extLst>
              <a:ext uri="{FF2B5EF4-FFF2-40B4-BE49-F238E27FC236}">
                <a16:creationId xmlns="" xmlns:a16="http://schemas.microsoft.com/office/drawing/2014/main" id="{FC052258-9C7D-484C-8E55-F5E6314615D9}"/>
              </a:ext>
            </a:extLst>
          </p:cNvPr>
          <p:cNvSpPr txBox="1"/>
          <p:nvPr/>
        </p:nvSpPr>
        <p:spPr>
          <a:xfrm>
            <a:off x="3493973" y="4137594"/>
            <a:ext cx="385893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Times New Roman" pitchFamily="18" charset="0"/>
                <a:cs typeface="Times New Roman" pitchFamily="18" charset="0"/>
              </a:rPr>
              <a:t>Đoạn</a:t>
            </a:r>
            <a:r>
              <a:rPr lang="en-US" sz="2800" dirty="0">
                <a:solidFill>
                  <a:srgbClr val="F79646">
                    <a:lumMod val="50000"/>
                  </a:srgbClr>
                </a:solidFill>
                <a:latin typeface="Times New Roman" pitchFamily="18" charset="0"/>
                <a:cs typeface="Times New Roman" pitchFamily="18" charset="0"/>
              </a:rPr>
              <a:t> 3</a:t>
            </a:r>
            <a:r>
              <a:rPr lang="en-US" sz="2800">
                <a:solidFill>
                  <a:srgbClr val="F79646">
                    <a:lumMod val="50000"/>
                  </a:srgbClr>
                </a:solidFill>
                <a:latin typeface="Times New Roman" pitchFamily="18" charset="0"/>
                <a:cs typeface="Times New Roman" pitchFamily="18" charset="0"/>
              </a:rPr>
              <a:t>: Còn lại </a:t>
            </a:r>
            <a:endParaRPr kumimoji="0" lang="en-US" sz="28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02832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5C67BE9-C308-30AA-B088-6F506582D9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09505" y="43848"/>
            <a:ext cx="1071645" cy="853220"/>
          </a:xfrm>
          <a:prstGeom prst="rect">
            <a:avLst/>
          </a:prstGeom>
        </p:spPr>
      </p:pic>
      <p:sp>
        <p:nvSpPr>
          <p:cNvPr id="3" name="TextBox 2">
            <a:extLst>
              <a:ext uri="{FF2B5EF4-FFF2-40B4-BE49-F238E27FC236}">
                <a16:creationId xmlns="" xmlns:a16="http://schemas.microsoft.com/office/drawing/2014/main" id="{5D2404CC-6AE0-A3D7-D8E2-ECC97DCD9E65}"/>
              </a:ext>
            </a:extLst>
          </p:cNvPr>
          <p:cNvSpPr txBox="1"/>
          <p:nvPr/>
        </p:nvSpPr>
        <p:spPr>
          <a:xfrm>
            <a:off x="1581150" y="112913"/>
            <a:ext cx="4191000"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rgbClr val="008000"/>
                </a:solidFill>
                <a:latin typeface="Times New Roman" pitchFamily="18" charset="0"/>
                <a:cs typeface="Times New Roman" pitchFamily="18" charset="0"/>
              </a:rPr>
              <a:t>Giải</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nghĩa</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từ</a:t>
            </a:r>
            <a:endParaRPr lang="en-US" sz="3600" b="1" dirty="0">
              <a:solidFill>
                <a:srgbClr val="008000"/>
              </a:solidFill>
              <a:latin typeface="Times New Roman" pitchFamily="18" charset="0"/>
              <a:cs typeface="Times New Roman" pitchFamily="18" charset="0"/>
            </a:endParaRPr>
          </a:p>
        </p:txBody>
      </p:sp>
      <p:sp>
        <p:nvSpPr>
          <p:cNvPr id="5" name="TextBox 4">
            <a:extLst>
              <a:ext uri="{FF2B5EF4-FFF2-40B4-BE49-F238E27FC236}">
                <a16:creationId xmlns="" xmlns:a16="http://schemas.microsoft.com/office/drawing/2014/main" id="{EB7208FE-BAB5-3DBF-9BA1-A3BB52F34DFD}"/>
              </a:ext>
            </a:extLst>
          </p:cNvPr>
          <p:cNvSpPr txBox="1"/>
          <p:nvPr/>
        </p:nvSpPr>
        <p:spPr>
          <a:xfrm>
            <a:off x="1297620" y="1753421"/>
            <a:ext cx="9596760" cy="2215991"/>
          </a:xfrm>
          <a:prstGeom prst="rect">
            <a:avLst/>
          </a:prstGeom>
          <a:noFill/>
        </p:spPr>
        <p:txBody>
          <a:bodyPr wrap="square">
            <a:spAutoFit/>
          </a:bodyPr>
          <a:lstStyle/>
          <a:p>
            <a:pPr marL="457200" indent="-457200" algn="just">
              <a:buFontTx/>
              <a:buChar char="-"/>
            </a:pPr>
            <a:r>
              <a:rPr lang="vi-VN" sz="2800" b="0" i="0" dirty="0">
                <a:solidFill>
                  <a:srgbClr val="0070C0"/>
                </a:solidFill>
                <a:effectLst/>
                <a:latin typeface="Times New Roman" pitchFamily="18" charset="0"/>
                <a:cs typeface="Times New Roman" pitchFamily="18" charset="0"/>
              </a:rPr>
              <a:t>Xổ: mở tung ra, tháo tung ra</a:t>
            </a:r>
            <a:endParaRPr lang="en-US" sz="2800" dirty="0">
              <a:solidFill>
                <a:srgbClr val="0070C0"/>
              </a:solidFill>
              <a:latin typeface="Times New Roman" pitchFamily="18" charset="0"/>
              <a:cs typeface="Times New Roman" pitchFamily="18" charset="0"/>
            </a:endParaRPr>
          </a:p>
          <a:p>
            <a:pPr algn="just"/>
            <a:endParaRPr lang="vi-VN" b="0" i="0" dirty="0">
              <a:solidFill>
                <a:srgbClr val="0070C0"/>
              </a:solidFill>
              <a:effectLst/>
              <a:latin typeface="Times New Roman" pitchFamily="18" charset="0"/>
              <a:cs typeface="Times New Roman" pitchFamily="18" charset="0"/>
            </a:endParaRPr>
          </a:p>
          <a:p>
            <a:pPr algn="just"/>
            <a:r>
              <a:rPr lang="vi-VN" sz="2800" b="0" i="0" dirty="0">
                <a:solidFill>
                  <a:srgbClr val="C00000"/>
                </a:solidFill>
                <a:effectLst/>
                <a:latin typeface="Times New Roman" pitchFamily="18" charset="0"/>
                <a:cs typeface="Times New Roman" pitchFamily="18" charset="0"/>
              </a:rPr>
              <a:t>- Mắt long lanh: mắt như có ánh sáng chiếu vào, trông sinh động</a:t>
            </a:r>
          </a:p>
          <a:p>
            <a:r>
              <a:rPr lang="vi-VN" sz="2800" b="0" i="0" dirty="0">
                <a:solidFill>
                  <a:srgbClr val="000000"/>
                </a:solidFill>
                <a:effectLst/>
                <a:latin typeface="Times New Roman" pitchFamily="18" charset="0"/>
                <a:cs typeface="Times New Roman" pitchFamily="18" charset="0"/>
              </a:rPr>
              <a:t/>
            </a:r>
            <a:br>
              <a:rPr lang="vi-VN" sz="2800" b="0" i="0" dirty="0">
                <a:solidFill>
                  <a:srgbClr val="000000"/>
                </a:solidFill>
                <a:effectLst/>
                <a:latin typeface="Times New Roman" pitchFamily="18" charset="0"/>
                <a:cs typeface="Times New Roman" pitchFamily="18" charset="0"/>
              </a:rPr>
            </a:br>
            <a:r>
              <a:rPr lang="vi-VN" b="0" i="0" dirty="0">
                <a:solidFill>
                  <a:srgbClr val="000000"/>
                </a:solidFill>
                <a:effectLst/>
                <a:latin typeface="Times New Roman" pitchFamily="18" charset="0"/>
                <a:cs typeface="Times New Roman" pitchFamily="18" charset="0"/>
              </a:rPr>
              <a:t/>
            </a:r>
            <a:br>
              <a:rPr lang="vi-VN" b="0" i="0" dirty="0">
                <a:solidFill>
                  <a:srgbClr val="000000"/>
                </a:solidFill>
                <a:effectLst/>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560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381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D5E1452-C17B-B31B-08EE-B168E36FCCF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3" name="TextBox 2">
            <a:extLst>
              <a:ext uri="{FF2B5EF4-FFF2-40B4-BE49-F238E27FC236}">
                <a16:creationId xmlns="" xmlns:a16="http://schemas.microsoft.com/office/drawing/2014/main" id="{CF7FAA13-BFE5-CF3B-7717-E9C729A461C4}"/>
              </a:ext>
            </a:extLst>
          </p:cNvPr>
          <p:cNvSpPr txBox="1"/>
          <p:nvPr/>
        </p:nvSpPr>
        <p:spPr>
          <a:xfrm>
            <a:off x="1510909" y="242293"/>
            <a:ext cx="9771302" cy="646986"/>
          </a:xfrm>
          <a:prstGeom prst="roundRect">
            <a:avLst/>
          </a:prstGeom>
          <a:solidFill>
            <a:srgbClr val="FFFFCC"/>
          </a:solidFill>
          <a:ln w="28575">
            <a:solidFill>
              <a:srgbClr val="217875"/>
            </a:solidFill>
            <a:prstDash val="sysDash"/>
          </a:ln>
        </p:spPr>
        <p:txBody>
          <a:bodyPr wrap="square">
            <a:spAutoFit/>
          </a:bodyPr>
          <a:lstStyle/>
          <a:p>
            <a:r>
              <a:rPr lang="en-US" sz="3200" b="1" dirty="0" err="1">
                <a:solidFill>
                  <a:srgbClr val="008000"/>
                </a:solidFill>
                <a:latin typeface="Times New Roman" pitchFamily="18" charset="0"/>
                <a:ea typeface="Tahoma" panose="020B0604030504040204" pitchFamily="34" charset="0"/>
                <a:cs typeface="Times New Roman" pitchFamily="18" charset="0"/>
              </a:rPr>
              <a:t>Câu</a:t>
            </a:r>
            <a:r>
              <a:rPr lang="en-US" sz="3200" b="1" dirty="0">
                <a:solidFill>
                  <a:srgbClr val="008000"/>
                </a:solidFill>
                <a:latin typeface="Times New Roman" pitchFamily="18" charset="0"/>
                <a:ea typeface="Tahoma" panose="020B0604030504040204" pitchFamily="34" charset="0"/>
                <a:cs typeface="Times New Roman" pitchFamily="18" charset="0"/>
              </a:rPr>
              <a:t> 1: V</a:t>
            </a:r>
            <a:r>
              <a:rPr lang="vi-VN" sz="3200" b="1" dirty="0">
                <a:solidFill>
                  <a:srgbClr val="008000"/>
                </a:solidFill>
                <a:latin typeface="Times New Roman" pitchFamily="18" charset="0"/>
                <a:ea typeface="Tahoma" panose="020B0604030504040204" pitchFamily="34" charset="0"/>
                <a:cs typeface="Times New Roman" pitchFamily="18" charset="0"/>
              </a:rPr>
              <a:t>ì sao </a:t>
            </a:r>
            <a:r>
              <a:rPr lang="en-US" sz="3200" b="1" dirty="0" err="1">
                <a:solidFill>
                  <a:srgbClr val="008000"/>
                </a:solidFill>
                <a:latin typeface="Times New Roman" pitchFamily="18" charset="0"/>
                <a:ea typeface="Tahoma" panose="020B0604030504040204" pitchFamily="34" charset="0"/>
                <a:cs typeface="Times New Roman" pitchFamily="18" charset="0"/>
              </a:rPr>
              <a:t>bà</a:t>
            </a:r>
            <a:r>
              <a:rPr lang="en-US" sz="3200" b="1" dirty="0">
                <a:solidFill>
                  <a:srgbClr val="008000"/>
                </a:solidFill>
                <a:latin typeface="Times New Roman" pitchFamily="18" charset="0"/>
                <a:ea typeface="Tahoma" panose="020B0604030504040204" pitchFamily="34" charset="0"/>
                <a:cs typeface="Times New Roman" pitchFamily="18" charset="0"/>
              </a:rPr>
              <a:t> </a:t>
            </a:r>
            <a:r>
              <a:rPr lang="en-US" sz="3200" b="1" dirty="0" err="1">
                <a:solidFill>
                  <a:srgbClr val="008000"/>
                </a:solidFill>
                <a:latin typeface="Times New Roman" pitchFamily="18" charset="0"/>
                <a:ea typeface="Tahoma" panose="020B0604030504040204" pitchFamily="34" charset="0"/>
                <a:cs typeface="Times New Roman" pitchFamily="18" charset="0"/>
              </a:rPr>
              <a:t>nội</a:t>
            </a:r>
            <a:r>
              <a:rPr lang="en-US" sz="3200" b="1" dirty="0">
                <a:solidFill>
                  <a:srgbClr val="008000"/>
                </a:solidFill>
                <a:latin typeface="Times New Roman" pitchFamily="18" charset="0"/>
                <a:ea typeface="Tahoma" panose="020B0604030504040204" pitchFamily="34" charset="0"/>
                <a:cs typeface="Times New Roman" pitchFamily="18" charset="0"/>
              </a:rPr>
              <a:t> </a:t>
            </a:r>
            <a:r>
              <a:rPr lang="en-US" sz="3200" b="1" dirty="0" err="1">
                <a:solidFill>
                  <a:srgbClr val="008000"/>
                </a:solidFill>
                <a:latin typeface="Times New Roman" pitchFamily="18" charset="0"/>
                <a:ea typeface="Tahoma" panose="020B0604030504040204" pitchFamily="34" charset="0"/>
                <a:cs typeface="Times New Roman" pitchFamily="18" charset="0"/>
              </a:rPr>
              <a:t>của</a:t>
            </a:r>
            <a:r>
              <a:rPr lang="en-US" sz="3200" b="1" dirty="0">
                <a:solidFill>
                  <a:srgbClr val="008000"/>
                </a:solidFill>
                <a:latin typeface="Times New Roman" pitchFamily="18" charset="0"/>
                <a:ea typeface="Tahoma" panose="020B0604030504040204" pitchFamily="34" charset="0"/>
                <a:cs typeface="Times New Roman" pitchFamily="18" charset="0"/>
              </a:rPr>
              <a:t> Na </a:t>
            </a:r>
            <a:r>
              <a:rPr lang="en-US" sz="3200" b="1" dirty="0" err="1">
                <a:solidFill>
                  <a:srgbClr val="008000"/>
                </a:solidFill>
                <a:latin typeface="Times New Roman" pitchFamily="18" charset="0"/>
                <a:ea typeface="Tahoma" panose="020B0604030504040204" pitchFamily="34" charset="0"/>
                <a:cs typeface="Times New Roman" pitchFamily="18" charset="0"/>
              </a:rPr>
              <a:t>khó</a:t>
            </a:r>
            <a:r>
              <a:rPr lang="en-US" sz="3200" b="1" dirty="0">
                <a:solidFill>
                  <a:srgbClr val="008000"/>
                </a:solidFill>
                <a:latin typeface="Times New Roman" pitchFamily="18" charset="0"/>
                <a:ea typeface="Tahoma" panose="020B0604030504040204" pitchFamily="34" charset="0"/>
                <a:cs typeface="Times New Roman" pitchFamily="18" charset="0"/>
              </a:rPr>
              <a:t> </a:t>
            </a:r>
            <a:r>
              <a:rPr lang="en-US" sz="3200" b="1" dirty="0" err="1">
                <a:solidFill>
                  <a:srgbClr val="008000"/>
                </a:solidFill>
                <a:latin typeface="Times New Roman" pitchFamily="18" charset="0"/>
                <a:ea typeface="Tahoma" panose="020B0604030504040204" pitchFamily="34" charset="0"/>
                <a:cs typeface="Times New Roman" pitchFamily="18" charset="0"/>
              </a:rPr>
              <a:t>thấy</a:t>
            </a:r>
            <a:r>
              <a:rPr lang="en-US" sz="3200" b="1" dirty="0">
                <a:solidFill>
                  <a:srgbClr val="008000"/>
                </a:solidFill>
                <a:latin typeface="Times New Roman" pitchFamily="18" charset="0"/>
                <a:ea typeface="Tahoma" panose="020B0604030504040204" pitchFamily="34" charset="0"/>
                <a:cs typeface="Times New Roman" pitchFamily="18" charset="0"/>
              </a:rPr>
              <a:t> </a:t>
            </a:r>
            <a:r>
              <a:rPr lang="en-US" sz="3200" b="1" dirty="0" err="1">
                <a:solidFill>
                  <a:srgbClr val="008000"/>
                </a:solidFill>
                <a:latin typeface="Times New Roman" pitchFamily="18" charset="0"/>
                <a:ea typeface="Tahoma" panose="020B0604030504040204" pitchFamily="34" charset="0"/>
                <a:cs typeface="Times New Roman" pitchFamily="18" charset="0"/>
              </a:rPr>
              <a:t>được</a:t>
            </a:r>
            <a:r>
              <a:rPr lang="en-US" sz="3200" b="1" dirty="0">
                <a:solidFill>
                  <a:srgbClr val="008000"/>
                </a:solidFill>
                <a:latin typeface="Times New Roman" pitchFamily="18" charset="0"/>
                <a:ea typeface="Tahoma" panose="020B0604030504040204" pitchFamily="34" charset="0"/>
                <a:cs typeface="Times New Roman" pitchFamily="18" charset="0"/>
              </a:rPr>
              <a:t> </a:t>
            </a:r>
            <a:r>
              <a:rPr lang="en-US" sz="3200" b="1" dirty="0" err="1">
                <a:solidFill>
                  <a:srgbClr val="008000"/>
                </a:solidFill>
                <a:latin typeface="Times New Roman" pitchFamily="18" charset="0"/>
                <a:ea typeface="Tahoma" panose="020B0604030504040204" pitchFamily="34" charset="0"/>
                <a:cs typeface="Times New Roman" pitchFamily="18" charset="0"/>
              </a:rPr>
              <a:t>nắng</a:t>
            </a:r>
            <a:r>
              <a:rPr lang="vi-VN" sz="3200" b="1" dirty="0">
                <a:solidFill>
                  <a:srgbClr val="008000"/>
                </a:solidFill>
                <a:latin typeface="Times New Roman" pitchFamily="18" charset="0"/>
                <a:ea typeface="Tahoma" panose="020B0604030504040204" pitchFamily="34" charset="0"/>
                <a:cs typeface="Times New Roman" pitchFamily="18" charset="0"/>
              </a:rPr>
              <a:t>?</a:t>
            </a:r>
            <a:endParaRPr lang="en-US" sz="3200" b="1" dirty="0">
              <a:solidFill>
                <a:srgbClr val="008000"/>
              </a:solidFill>
              <a:latin typeface="Times New Roman" pitchFamily="18" charset="0"/>
              <a:ea typeface="Tahoma" panose="020B0604030504040204" pitchFamily="34" charset="0"/>
              <a:cs typeface="Times New Roman" pitchFamily="18" charset="0"/>
            </a:endParaRPr>
          </a:p>
        </p:txBody>
      </p:sp>
      <p:pic>
        <p:nvPicPr>
          <p:cNvPr id="1026" name="Picture 2" descr="Cô Giáo Hình ảnh | Định dạng hình ảnh PNG 400329061| vn ...">
            <a:extLst>
              <a:ext uri="{FF2B5EF4-FFF2-40B4-BE49-F238E27FC236}">
                <a16:creationId xmlns="" xmlns:a16="http://schemas.microsoft.com/office/drawing/2014/main" id="{A0F5B5CC-3AF9-814C-43D6-B8A7FA73AF7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753" b="95057" l="10000" r="96900">
                        <a14:foregroundMark x1="96600" y1="7034" x2="59300" y2="51046"/>
                        <a14:foregroundMark x1="10900" y1="71198" x2="12900" y2="71198"/>
                        <a14:foregroundMark x1="37100" y1="84411" x2="23000" y2="86787"/>
                        <a14:foregroundMark x1="32800" y1="87262" x2="29300" y2="95247"/>
                        <a14:foregroundMark x1="91800" y1="13498" x2="95400" y2="5894"/>
                        <a14:foregroundMark x1="96900" y1="4753" x2="61600" y2="4629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505950" y="2924707"/>
            <a:ext cx="2677354" cy="40285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C51381BC-B45E-BB99-B97B-CD76BE20B514}"/>
              </a:ext>
            </a:extLst>
          </p:cNvPr>
          <p:cNvPicPr>
            <a:picLocks noChangeAspect="1"/>
          </p:cNvPicPr>
          <p:nvPr/>
        </p:nvPicPr>
        <p:blipFill>
          <a:blip r:embed="rId7"/>
          <a:stretch>
            <a:fillRect/>
          </a:stretch>
        </p:blipFill>
        <p:spPr>
          <a:xfrm flipH="1">
            <a:off x="8696" y="1209508"/>
            <a:ext cx="7633853" cy="4275315"/>
          </a:xfrm>
          <a:prstGeom prst="rect">
            <a:avLst/>
          </a:prstGeom>
        </p:spPr>
      </p:pic>
      <p:sp>
        <p:nvSpPr>
          <p:cNvPr id="10" name="TextBox 9">
            <a:extLst>
              <a:ext uri="{FF2B5EF4-FFF2-40B4-BE49-F238E27FC236}">
                <a16:creationId xmlns="" xmlns:a16="http://schemas.microsoft.com/office/drawing/2014/main" id="{CD872DFB-99B0-322E-BD94-D2EBC644CDB7}"/>
              </a:ext>
            </a:extLst>
          </p:cNvPr>
          <p:cNvSpPr txBox="1"/>
          <p:nvPr/>
        </p:nvSpPr>
        <p:spPr>
          <a:xfrm>
            <a:off x="2028840" y="2493974"/>
            <a:ext cx="4390946" cy="2246769"/>
          </a:xfrm>
          <a:prstGeom prst="rect">
            <a:avLst/>
          </a:prstGeom>
          <a:noFill/>
        </p:spPr>
        <p:txBody>
          <a:bodyPr wrap="none" rtlCol="0">
            <a:spAutoFit/>
          </a:bodyPr>
          <a:lstStyle/>
          <a:p>
            <a:r>
              <a:rPr lang="en-US" sz="2800" dirty="0" err="1">
                <a:solidFill>
                  <a:srgbClr val="0070C0"/>
                </a:solidFill>
                <a:latin typeface="Times New Roman" pitchFamily="18" charset="0"/>
                <a:cs typeface="Times New Roman" pitchFamily="18" charset="0"/>
              </a:rPr>
              <a:t>Bà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khó</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thấy</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được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nắng</a:t>
            </a:r>
            <a:r>
              <a:rPr lang="en-US" sz="2800" dirty="0">
                <a:solidFill>
                  <a:srgbClr val="0070C0"/>
                </a:solidFill>
                <a:latin typeface="Times New Roman" pitchFamily="18" charset="0"/>
                <a:cs typeface="Times New Roman" pitchFamily="18" charset="0"/>
              </a:rPr>
              <a:t> </a:t>
            </a:r>
          </a:p>
          <a:p>
            <a:r>
              <a:rPr lang="en-US" sz="2800" dirty="0" err="1">
                <a:solidFill>
                  <a:srgbClr val="0070C0"/>
                </a:solidFill>
                <a:latin typeface="Times New Roman" pitchFamily="18" charset="0"/>
                <a:cs typeface="Times New Roman" pitchFamily="18" charset="0"/>
              </a:rPr>
              <a:t>vì</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nắng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không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lọt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phòng</a:t>
            </a:r>
            <a:r>
              <a:rPr lang="en-US" sz="2800" dirty="0">
                <a:solidFill>
                  <a:srgbClr val="0070C0"/>
                </a:solidFill>
                <a:latin typeface="Times New Roman" pitchFamily="18" charset="0"/>
                <a:cs typeface="Times New Roman" pitchFamily="18" charset="0"/>
              </a:rPr>
              <a:t> </a:t>
            </a:r>
          </a:p>
          <a:p>
            <a:r>
              <a:rPr lang="en-US" sz="2800" dirty="0" err="1">
                <a:solidFill>
                  <a:srgbClr val="0070C0"/>
                </a:solidFill>
                <a:latin typeface="Times New Roman" pitchFamily="18" charset="0"/>
                <a:cs typeface="Times New Roman" pitchFamily="18" charset="0"/>
              </a:rPr>
              <a:t>bà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lại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già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yếu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khó</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lại</a:t>
            </a:r>
            <a:endParaRPr lang="en-US" sz="2800" dirty="0">
              <a:solidFill>
                <a:srgbClr val="0070C0"/>
              </a:solidFill>
              <a:latin typeface="Times New Roman" pitchFamily="18" charset="0"/>
              <a:cs typeface="Times New Roman" pitchFamily="18" charset="0"/>
            </a:endParaRPr>
          </a:p>
          <a:p>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không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ra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chỗ</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có</a:t>
            </a:r>
            <a:r>
              <a:rPr lang="en-US" sz="2800" dirty="0">
                <a:solidFill>
                  <a:srgbClr val="0070C0"/>
                </a:solidFill>
                <a:latin typeface="Times New Roman" pitchFamily="18" charset="0"/>
                <a:cs typeface="Times New Roman" pitchFamily="18" charset="0"/>
              </a:rPr>
              <a:t> </a:t>
            </a:r>
          </a:p>
          <a:p>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nắng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được</a:t>
            </a:r>
            <a:r>
              <a:rPr lang="en-US" sz="2800" dirty="0">
                <a:solidFill>
                  <a:srgbClr val="0070C0"/>
                </a:solidFill>
                <a:latin typeface="Times New Roman" pitchFamily="18" charset="0"/>
                <a:cs typeface="Times New Roman" pitchFamily="18" charset="0"/>
              </a:rPr>
              <a:t>. </a:t>
            </a:r>
          </a:p>
        </p:txBody>
      </p:sp>
    </p:spTree>
    <p:extLst>
      <p:ext uri="{BB962C8B-B14F-4D97-AF65-F5344CB8AC3E}">
        <p14:creationId xmlns:p14="http://schemas.microsoft.com/office/powerpoint/2010/main" val="121848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TotalTime>
  <Words>1023</Words>
  <Application>Microsoft Office PowerPoint</Application>
  <PresentationFormat>Custom</PresentationFormat>
  <Paragraphs>84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Hi</cp:lastModifiedBy>
  <cp:revision>26</cp:revision>
  <dcterms:created xsi:type="dcterms:W3CDTF">2022-08-09T09:34:05Z</dcterms:created>
  <dcterms:modified xsi:type="dcterms:W3CDTF">2023-11-17T15:21:01Z</dcterms:modified>
</cp:coreProperties>
</file>