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420" r:id="rId3"/>
    <p:sldId id="266" r:id="rId4"/>
    <p:sldId id="267" r:id="rId5"/>
    <p:sldId id="268" r:id="rId6"/>
    <p:sldId id="403" r:id="rId7"/>
    <p:sldId id="412" r:id="rId8"/>
    <p:sldId id="413" r:id="rId9"/>
    <p:sldId id="414" r:id="rId10"/>
    <p:sldId id="404" r:id="rId11"/>
    <p:sldId id="405" r:id="rId12"/>
    <p:sldId id="384" r:id="rId13"/>
    <p:sldId id="385" r:id="rId14"/>
    <p:sldId id="386" r:id="rId15"/>
    <p:sldId id="387" r:id="rId16"/>
    <p:sldId id="417" r:id="rId17"/>
  </p:sldIdLst>
  <p:sldSz cx="12192000" cy="6858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Sigmar One" charset="0"/>
      <p:regular r:id="rId22"/>
    </p:embeddedFont>
    <p:embeddedFont>
      <p:font typeface="Calibri Light" pitchFamily="34" charset="0"/>
      <p:regular r:id="rId23"/>
      <p:italic r:id="rId24"/>
    </p:embeddedFont>
    <p:embeddedFont>
      <p:font typeface="Nunito" charset="0"/>
      <p:regular r:id="rId25"/>
      <p:bold r:id="rId26"/>
      <p:italic r:id="rId27"/>
      <p:boldItalic r:id="rId28"/>
    </p:embeddedFont>
    <p:embeddedFont>
      <p:font typeface="Tahoma" pitchFamily="34" charset="0"/>
      <p:regular r:id="rId29"/>
      <p:bold r:id="rId30"/>
    </p:embeddedFont>
    <p:embeddedFont>
      <p:font typeface="Nunito Black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54" y="-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EB4AD1-65C6-41EF-8F5F-708053C84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22AF4F-6B10-4608-A8A9-E87C120C4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53DBDB-B407-4B91-B824-E56482FB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E4155B-75FB-4531-B6A8-481CDF4A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8D2CE9-45E0-4BE3-B255-A2D4CCB7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1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07282-AD34-4709-987E-EC070333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78A5C0-9288-4D35-91DB-22C98029B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554F44-DCFE-4E8B-9227-07E8058B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4FC190-3BEE-4519-975F-95ADE0AA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7C0CBB-5298-4EE7-BF61-3DC6FD52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DA677C7-F9AC-4323-9738-03E4E4111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A608DB-E362-48DC-BE45-0FD1A0F1E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2DF88E-655D-4600-B71F-4484695D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80D2C0-54C7-436E-9491-F04A5A4C7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71DF0A-7E47-4ECA-81DB-9F4D6FA0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38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73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64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66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7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11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730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FE0F9-7B76-459B-894F-DE5DA83B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BF33FD-12E4-4980-AD3C-43C5CB26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9E9C7A-94F8-41C7-A688-8CE83FC5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49C68-985C-45B5-82C1-F84ED02E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B740B0-E407-489D-B7DF-D888CAD6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98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7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885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60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571B2-7679-46F8-9510-69F48530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D5141B-3CA7-4AC7-BE5C-B00CB9671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0DB897-148C-40BE-85D2-23878D91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43FD5-DA2D-4DDC-9FC8-AFCD906C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5D163F-53D3-4702-BA7A-ED2D8F89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081BD-53A2-4314-8BE8-17FE88E1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7969C-A8DA-47FC-B6FF-88270BF13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BDA803-5AB5-45C5-83AA-149A7F15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A05C9-3BAE-4A7E-88EA-6D7C6740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65B2A4-82B3-4BB1-9631-92286A43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15DE5C-6955-40CD-BFA3-8073E954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807BDE-98BA-4E93-B787-49F6A63D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7AA0DE-CC94-4ED3-A51C-938BD78AB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F24BF5-F41E-4390-86E8-5140554C7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4602BB-11D1-4702-8B0B-8946AA510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7A6963-028B-4947-9636-A82244BFC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6A5CA8-27B1-4245-BE70-BDE878E38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221DCC-D13C-4C7F-9EB1-777217A4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64D96DA-02CD-4DCC-8BBB-D00E49BB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78D40A-1995-4092-B595-897675C6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A85A9D-A4A3-4CD5-8856-8895B91A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A2D4CC-48A3-4F57-B277-41808098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B0E49C-C04F-44DB-8C49-825B3C37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6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52C86B2-40DB-4ED8-B418-AF4B5C9C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49CAF09-D1BD-4F42-A8E3-D196C2AC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6CAE08-5359-40AA-9923-050654C9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1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FCDEA-E999-4DAE-82E8-4FFFA4C3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7855D1-9555-4C0C-BE20-71D479293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63C699-66A2-40D9-B1D0-6E1089276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2B6BFB-BF0A-4E68-98D6-279CAC07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E40995-516A-46C6-902C-EA4AC1F0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C32919-8D3F-47F1-9D31-59AF1064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0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D9C794-F5BB-49A0-AA50-15D66EBE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2831F7-5157-4E51-8095-8A7766A3A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64F91B-7AB9-4B54-9F4A-77F09D640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9026F1-25A3-4C35-B5BC-85683843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F6DCAE-2AE9-4961-9F84-0A9F7A8A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E97B57-1A19-4087-99C3-ABC3B3FF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1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0C22B68-AF37-45CE-8F55-1CA6B928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61D025-545F-45BA-8D29-D8897C50B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25AE66-72BE-45DD-AA18-E3777C387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29EB9-DE79-4BDB-8088-F8CDD7711246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6C847-4BFA-47DD-8C28-AD6EB3F17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4C35A6-BA0E-4759-A57D-C021B1689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35E1-CD43-42FD-B76A-38A35553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6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10/21/2023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1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F99F60-2DEC-4DEF-9300-E3C8E7CE95D2}"/>
              </a:ext>
            </a:extLst>
          </p:cNvPr>
          <p:cNvSpPr txBox="1"/>
          <p:nvPr/>
        </p:nvSpPr>
        <p:spPr>
          <a:xfrm>
            <a:off x="1241456" y="3451853"/>
            <a:ext cx="2493855" cy="983873"/>
          </a:xfrm>
          <a:prstGeom prst="cloud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F99F60-2DEC-4DEF-9300-E3C8E7CE95D2}"/>
              </a:ext>
            </a:extLst>
          </p:cNvPr>
          <p:cNvSpPr txBox="1"/>
          <p:nvPr/>
        </p:nvSpPr>
        <p:spPr>
          <a:xfrm>
            <a:off x="3637773" y="3253449"/>
            <a:ext cx="784447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HÌNH TAM GIÁC, HÌNH TỨ GIÁC. HÌNH CHỮ NHẬT, HÌNH VUÔNG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xmlns="" id="{12350D59-44EA-7D1B-254A-7CFB8621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57" y="1645920"/>
            <a:ext cx="521208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F183B-F461-F208-C447-5F1841BAEE63}"/>
              </a:ext>
            </a:extLst>
          </p:cNvPr>
          <p:cNvSpPr txBox="1"/>
          <p:nvPr/>
        </p:nvSpPr>
        <p:spPr>
          <a:xfrm>
            <a:off x="4304714" y="2494884"/>
            <a:ext cx="7243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rgbClr val="FFC000"/>
                </a:solidFill>
                <a:latin typeface="Sigmar One" panose="00000500000000000000" pitchFamily="2" charset="0"/>
              </a:rPr>
              <a:t>HOẠTĐỘNG</a:t>
            </a:r>
          </a:p>
        </p:txBody>
      </p:sp>
    </p:spTree>
    <p:extLst>
      <p:ext uri="{BB962C8B-B14F-4D97-AF65-F5344CB8AC3E}">
        <p14:creationId xmlns:p14="http://schemas.microsoft.com/office/powerpoint/2010/main" val="13222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4075AB-BCF9-4206-8F4F-79DE596ED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93"/>
            <a:ext cx="2518118" cy="845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781D83-0E9B-4347-8DDD-DDB0655FD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7061"/>
            <a:ext cx="11179816" cy="320936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7BC6BED-774B-4824-97AF-285E3FAF8607}"/>
              </a:ext>
            </a:extLst>
          </p:cNvPr>
          <p:cNvSpPr/>
          <p:nvPr/>
        </p:nvSpPr>
        <p:spPr>
          <a:xfrm>
            <a:off x="2376820" y="4258732"/>
            <a:ext cx="6678706" cy="94129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Nunito Black" pitchFamily="2" charset="0"/>
                <a:cs typeface="Times New Roman" panose="02020603050405020304" pitchFamily="18" charset="0"/>
              </a:rPr>
              <a:t> EGHI </a:t>
            </a:r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vuông</a:t>
            </a:r>
            <a:endParaRPr lang="en-US" sz="40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37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EFC368-CEE2-405F-82D6-219F274F1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41" y="1425564"/>
            <a:ext cx="10793506" cy="2689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12D881-727F-4EF3-9BCA-F86E6018E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1893"/>
            <a:ext cx="3818965" cy="128177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57396A6-40A7-4F8C-B440-97D9C4740AD9}"/>
              </a:ext>
            </a:extLst>
          </p:cNvPr>
          <p:cNvSpPr/>
          <p:nvPr/>
        </p:nvSpPr>
        <p:spPr>
          <a:xfrm>
            <a:off x="1030941" y="4491142"/>
            <a:ext cx="9986682" cy="94129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Nunito Black" pitchFamily="2" charset="0"/>
                <a:cs typeface="Times New Roman" panose="02020603050405020304" pitchFamily="18" charset="0"/>
              </a:rPr>
              <a:t>  MNPQ, RTXY </a:t>
            </a:r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Nunito Black" pitchFamily="2" charset="0"/>
                <a:cs typeface="Times New Roman" panose="02020603050405020304" pitchFamily="18" charset="0"/>
              </a:rPr>
              <a:t>nhật</a:t>
            </a:r>
            <a:endParaRPr lang="en-US" sz="40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816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13A336-F702-00BD-61B2-1A764B80E0F1}"/>
              </a:ext>
            </a:extLst>
          </p:cNvPr>
          <p:cNvSpPr txBox="1"/>
          <p:nvPr/>
        </p:nvSpPr>
        <p:spPr>
          <a:xfrm>
            <a:off x="864468" y="3807241"/>
            <a:ext cx="10607040" cy="1532334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b="1" i="0">
                <a:solidFill>
                  <a:srgbClr val="FF0000"/>
                </a:solidFill>
                <a:effectLst/>
                <a:latin typeface="Nunito" pitchFamily="2" charset="0"/>
              </a:rPr>
              <a:t>Bằng cách đo trên hình vẽ, hình vuông ABCD có độ dài cạnh là ...... cm; hình chữ nhật MNPQ có chiều dài là .... cm và chiều rộng là .... cm.</a:t>
            </a:r>
            <a:endParaRPr lang="en-US" sz="2800" b="1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03F860-9B99-487F-971D-F06A188587C0}"/>
              </a:ext>
            </a:extLst>
          </p:cNvPr>
          <p:cNvSpPr/>
          <p:nvPr/>
        </p:nvSpPr>
        <p:spPr>
          <a:xfrm>
            <a:off x="8262151" y="4308923"/>
            <a:ext cx="403412" cy="36755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E1F6C1D-8E4C-4F27-A8E6-AD526FBC9650}"/>
              </a:ext>
            </a:extLst>
          </p:cNvPr>
          <p:cNvSpPr/>
          <p:nvPr/>
        </p:nvSpPr>
        <p:spPr>
          <a:xfrm>
            <a:off x="2294065" y="4756471"/>
            <a:ext cx="403412" cy="36755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CB9BFF-1AF3-4130-A153-4EB45F8A31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529" b="80289"/>
          <a:stretch/>
        </p:blipFill>
        <p:spPr>
          <a:xfrm>
            <a:off x="-1" y="1389529"/>
            <a:ext cx="1531990" cy="690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FD7AA4-D93C-4217-A6F6-8F8B5C84B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1893"/>
            <a:ext cx="3818965" cy="1317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1D205D-EF70-8536-0692-0F392E5EB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5" t="16902" r="14260" b="26872"/>
          <a:stretch/>
        </p:blipFill>
        <p:spPr>
          <a:xfrm>
            <a:off x="2672861" y="1836252"/>
            <a:ext cx="6499274" cy="19709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FCD2796-A4C8-4E28-8FF5-AB943686EEBA}"/>
              </a:ext>
            </a:extLst>
          </p:cNvPr>
          <p:cNvSpPr/>
          <p:nvPr/>
        </p:nvSpPr>
        <p:spPr>
          <a:xfrm>
            <a:off x="1131196" y="4310825"/>
            <a:ext cx="358589" cy="36755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unito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86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B5DC24-1399-4596-8EAE-D9A545A85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83"/>
          <a:stretch/>
        </p:blipFill>
        <p:spPr>
          <a:xfrm>
            <a:off x="331694" y="986118"/>
            <a:ext cx="9909586" cy="4454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43A957-CD23-4A8C-9546-9C859C48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6" y="71893"/>
            <a:ext cx="3729319" cy="107558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5BAA11B0-4E6B-43F8-AE79-30A808531878}"/>
              </a:ext>
            </a:extLst>
          </p:cNvPr>
          <p:cNvSpPr/>
          <p:nvPr/>
        </p:nvSpPr>
        <p:spPr>
          <a:xfrm>
            <a:off x="896471" y="4770637"/>
            <a:ext cx="555811" cy="5006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CE3DEF-82E3-E714-5D4F-C105C6AC3C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711" t="8354" b="37277"/>
          <a:stretch/>
        </p:blipFill>
        <p:spPr>
          <a:xfrm>
            <a:off x="9706708" y="4061425"/>
            <a:ext cx="1914653" cy="24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18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ctor con mèo hoạt hình dễ thương | Thư viện stock vector đẹp miễn phí">
            <a:extLst>
              <a:ext uri="{FF2B5EF4-FFF2-40B4-BE49-F238E27FC236}">
                <a16:creationId xmlns:a16="http://schemas.microsoft.com/office/drawing/2014/main" xmlns="" id="{B7FB7BCF-9CD0-028D-4C49-9752B6E0DF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1" r="2" b="600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C5533C3-177C-AEE7-EFD8-1C083F0A2106}"/>
              </a:ext>
            </a:extLst>
          </p:cNvPr>
          <p:cNvSpPr txBox="1"/>
          <p:nvPr/>
        </p:nvSpPr>
        <p:spPr>
          <a:xfrm>
            <a:off x="5320145" y="2990818"/>
            <a:ext cx="6548890" cy="291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>
                <a:solidFill>
                  <a:srgbClr val="FF0000">
                    <a:alpha val="80000"/>
                  </a:srgbClr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0945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Phim Hoạt Hình đọc Tài Liệu Vector Mèo PNG , Con Mèo Nhỏ, Con Mèo,  Hoạt Hình PNG và Vector với nền trong suốt để tải xuống miễn phí">
            <a:extLst>
              <a:ext uri="{FF2B5EF4-FFF2-40B4-BE49-F238E27FC236}">
                <a16:creationId xmlns:a16="http://schemas.microsoft.com/office/drawing/2014/main" xmlns="" id="{89C6B29C-12C1-9042-A2E0-EE754CCBD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360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BC9CEA-15C9-D0CB-32F9-EDC0E98BACB3}"/>
              </a:ext>
            </a:extLst>
          </p:cNvPr>
          <p:cNvSpPr txBox="1"/>
          <p:nvPr/>
        </p:nvSpPr>
        <p:spPr>
          <a:xfrm>
            <a:off x="523875" y="5742710"/>
            <a:ext cx="11210925" cy="319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Tiết</a:t>
            </a:r>
            <a:r>
              <a:rPr lang="en-US" sz="6600" dirty="0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 err="1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Hình</a:t>
            </a:r>
            <a:r>
              <a:rPr lang="en-US" sz="4800" dirty="0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 tam </a:t>
            </a:r>
            <a:r>
              <a:rPr lang="en-US" sz="4800" dirty="0" err="1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giác</a:t>
            </a:r>
            <a:r>
              <a:rPr lang="en-US" sz="4800" dirty="0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, </a:t>
            </a:r>
            <a:r>
              <a:rPr lang="en-US" sz="4800" dirty="0" err="1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hình</a:t>
            </a:r>
            <a:r>
              <a:rPr lang="en-US" sz="4800" dirty="0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tứ</a:t>
            </a:r>
            <a:r>
              <a:rPr lang="en-US" sz="4800" dirty="0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giác</a:t>
            </a:r>
            <a:endParaRPr lang="en-US" sz="4800" dirty="0">
              <a:solidFill>
                <a:srgbClr val="00B0F0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7057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ài Liệu Mèo Vector để đọc Sách Hình ảnh | Định dạng hình ảnh PSD  611132367| vn.lovepik.com">
            <a:extLst>
              <a:ext uri="{FF2B5EF4-FFF2-40B4-BE49-F238E27FC236}">
                <a16:creationId xmlns:a16="http://schemas.microsoft.com/office/drawing/2014/main" xmlns="" id="{9F4159AA-70EC-012C-57C4-F28CAE007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1" b="8305"/>
          <a:stretch/>
        </p:blipFill>
        <p:spPr bwMode="auto">
          <a:xfrm>
            <a:off x="1390747" y="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CE6BF2-FD1D-4EE7-AC11-2CB7C1B6B434}"/>
              </a:ext>
            </a:extLst>
          </p:cNvPr>
          <p:cNvSpPr txBox="1"/>
          <p:nvPr/>
        </p:nvSpPr>
        <p:spPr>
          <a:xfrm>
            <a:off x="561221" y="4028897"/>
            <a:ext cx="9801082" cy="20596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 err="1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Khám</a:t>
            </a:r>
            <a:r>
              <a:rPr lang="en-US" sz="7200" kern="1200" dirty="0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rgbClr val="00B0F0"/>
                </a:solidFill>
                <a:latin typeface="Sigmar One" panose="00000500000000000000" pitchFamily="2" charset="0"/>
                <a:ea typeface="+mj-ea"/>
                <a:cs typeface="+mj-cs"/>
              </a:rPr>
              <a:t>phá</a:t>
            </a:r>
            <a:endParaRPr lang="en-US" sz="7200" kern="1200" dirty="0">
              <a:solidFill>
                <a:srgbClr val="00B0F0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979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Mèo Dễ Thương đọc Sách động Vật PNG , Màu Xanh Da Trời, đáng Yêu,  Mèo Con PNG miễn phí tải tập tin PSDComment và Vector">
            <a:extLst>
              <a:ext uri="{FF2B5EF4-FFF2-40B4-BE49-F238E27FC236}">
                <a16:creationId xmlns:a16="http://schemas.microsoft.com/office/drawing/2014/main" xmlns="" id="{12350D59-44EA-7D1B-254A-7CFB86217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557" y="1011657"/>
            <a:ext cx="5793696" cy="5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0F183B-F461-F208-C447-5F1841BAEE63}"/>
              </a:ext>
            </a:extLst>
          </p:cNvPr>
          <p:cNvSpPr txBox="1"/>
          <p:nvPr/>
        </p:nvSpPr>
        <p:spPr>
          <a:xfrm>
            <a:off x="4049485" y="2424545"/>
            <a:ext cx="7942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C000"/>
                </a:solidFill>
                <a:latin typeface="Sigmar One" panose="00000500000000000000" pitchFamily="2" charset="0"/>
              </a:rPr>
              <a:t>Tiết</a:t>
            </a:r>
            <a:r>
              <a:rPr lang="en-US" sz="8000" dirty="0">
                <a:solidFill>
                  <a:srgbClr val="FFC000"/>
                </a:solidFill>
                <a:latin typeface="Sigmar One" panose="00000500000000000000" pitchFamily="2" charset="0"/>
              </a:rPr>
              <a:t> 2</a:t>
            </a:r>
          </a:p>
          <a:p>
            <a:pPr algn="ctr"/>
            <a:r>
              <a:rPr lang="en-US" sz="3600" dirty="0" err="1">
                <a:solidFill>
                  <a:srgbClr val="FFC000"/>
                </a:solidFill>
                <a:latin typeface="Sigmar One" panose="00000500000000000000" pitchFamily="2" charset="0"/>
              </a:rPr>
              <a:t>Hình</a:t>
            </a:r>
            <a:r>
              <a:rPr lang="en-US" sz="36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Sigmar One" panose="00000500000000000000" pitchFamily="2" charset="0"/>
              </a:rPr>
              <a:t>chữ</a:t>
            </a:r>
            <a:r>
              <a:rPr lang="en-US" sz="36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Sigmar One" panose="00000500000000000000" pitchFamily="2" charset="0"/>
              </a:rPr>
              <a:t>nhật</a:t>
            </a:r>
            <a:r>
              <a:rPr lang="en-US" sz="3600" dirty="0">
                <a:solidFill>
                  <a:srgbClr val="FFC000"/>
                </a:solidFill>
                <a:latin typeface="Sigmar One" panose="00000500000000000000" pitchFamily="2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Sigmar One" panose="00000500000000000000" pitchFamily="2" charset="0"/>
              </a:rPr>
              <a:t>hình</a:t>
            </a:r>
            <a:r>
              <a:rPr lang="en-US" sz="3600" dirty="0">
                <a:solidFill>
                  <a:srgbClr val="FFC00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Sigmar One" panose="00000500000000000000" pitchFamily="2" charset="0"/>
              </a:rPr>
              <a:t>vuông</a:t>
            </a:r>
            <a:endParaRPr lang="en-US" sz="3600" dirty="0">
              <a:solidFill>
                <a:srgbClr val="FFC0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312EDB-73BB-1923-8514-92CD753A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057" y="1320724"/>
            <a:ext cx="1762371" cy="220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3C0B6C-5002-E5DA-3F50-A3606B681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53" y="1320724"/>
            <a:ext cx="3458058" cy="2257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02737B-5468-91AF-552E-E6ADF0322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300"/>
            <a:ext cx="2915057" cy="1333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E15846-5C77-B59B-660A-9C7047552349}"/>
              </a:ext>
            </a:extLst>
          </p:cNvPr>
          <p:cNvSpPr txBox="1"/>
          <p:nvPr/>
        </p:nvSpPr>
        <p:spPr>
          <a:xfrm>
            <a:off x="2110680" y="3928307"/>
            <a:ext cx="762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E15846-5C77-B59B-660A-9C7047552349}"/>
              </a:ext>
            </a:extLst>
          </p:cNvPr>
          <p:cNvSpPr txBox="1"/>
          <p:nvPr/>
        </p:nvSpPr>
        <p:spPr>
          <a:xfrm>
            <a:off x="2093261" y="4564033"/>
            <a:ext cx="76211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solidFill>
                <a:srgbClr val="FF000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243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F9DD83-DA1A-F564-5DAD-63E890E1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4" y="76200"/>
            <a:ext cx="2915057" cy="1333686"/>
          </a:xfrm>
          <a:prstGeom prst="rect">
            <a:avLst/>
          </a:prstGeom>
        </p:spPr>
      </p:pic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xmlns="" id="{758AE241-DC80-CE00-DE84-D1F57BC66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8" t="16857" r="10335" b="51322"/>
          <a:stretch/>
        </p:blipFill>
        <p:spPr bwMode="auto">
          <a:xfrm>
            <a:off x="2015563" y="1615440"/>
            <a:ext cx="8160873" cy="3368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7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F9DD83-DA1A-F564-5DAD-63E890E1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" y="76200"/>
            <a:ext cx="2352944" cy="1076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6A3CBD-713D-0B2F-E4ED-E87B9750A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2" r="59495" b="3302"/>
          <a:stretch/>
        </p:blipFill>
        <p:spPr>
          <a:xfrm>
            <a:off x="4503678" y="333039"/>
            <a:ext cx="4030721" cy="2412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B2A62B-D943-678F-5988-24B99E391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041" y="3182139"/>
            <a:ext cx="6016479" cy="279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F9DD83-DA1A-F564-5DAD-63E890E1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4" y="76200"/>
            <a:ext cx="2915057" cy="1333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D6F4DF-EF0A-F986-43C4-81C4D3DD0B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49" r="2930"/>
          <a:stretch/>
        </p:blipFill>
        <p:spPr>
          <a:xfrm>
            <a:off x="4814081" y="291358"/>
            <a:ext cx="3412531" cy="28035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F866ED-A719-3DE3-3092-98F3F695E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61" y="3171172"/>
            <a:ext cx="4279451" cy="24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F9DD83-DA1A-F564-5DAD-63E890E1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4" y="76200"/>
            <a:ext cx="2915057" cy="133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99142C-C09A-6672-53B1-87D4957F5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2" b="36064"/>
          <a:stretch/>
        </p:blipFill>
        <p:spPr>
          <a:xfrm>
            <a:off x="966379" y="2346961"/>
            <a:ext cx="10442122" cy="1745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31B87C-70B1-FEF4-1EB9-932D4239D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2" t="73379"/>
          <a:stretch/>
        </p:blipFill>
        <p:spPr>
          <a:xfrm>
            <a:off x="1057819" y="4511039"/>
            <a:ext cx="10259242" cy="82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4138987-904E-C94E-5E1B-0E11868798A4}"/>
              </a:ext>
            </a:extLst>
          </p:cNvPr>
          <p:cNvSpPr/>
          <p:nvPr/>
        </p:nvSpPr>
        <p:spPr>
          <a:xfrm>
            <a:off x="727228" y="1245606"/>
            <a:ext cx="2367664" cy="94129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Nunito Black" pitchFamily="2" charset="0"/>
                <a:cs typeface="Times New Roman" panose="02020603050405020304" pitchFamily="18" charset="0"/>
              </a:rPr>
              <a:t>Ghi nhớ</a:t>
            </a:r>
            <a:endParaRPr lang="en-US" sz="4000" dirty="0">
              <a:latin typeface="Nunito Black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3106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109</Words>
  <Application>Microsoft Office PowerPoint</Application>
  <PresentationFormat>Custom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Sigmar One</vt:lpstr>
      <vt:lpstr>Calibri Light</vt:lpstr>
      <vt:lpstr>Nunito</vt:lpstr>
      <vt:lpstr>Times New Roman</vt:lpstr>
      <vt:lpstr>Tahoma</vt:lpstr>
      <vt:lpstr>Nunito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Hi</cp:lastModifiedBy>
  <cp:revision>26</cp:revision>
  <dcterms:created xsi:type="dcterms:W3CDTF">2022-03-30T08:39:23Z</dcterms:created>
  <dcterms:modified xsi:type="dcterms:W3CDTF">2023-10-21T16:02:25Z</dcterms:modified>
</cp:coreProperties>
</file>