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7" r:id="rId2"/>
    <p:sldId id="257" r:id="rId3"/>
    <p:sldId id="284" r:id="rId4"/>
    <p:sldId id="268" r:id="rId5"/>
    <p:sldId id="286" r:id="rId6"/>
    <p:sldId id="272" r:id="rId7"/>
    <p:sldId id="273" r:id="rId8"/>
    <p:sldId id="288" r:id="rId9"/>
    <p:sldId id="274" r:id="rId10"/>
    <p:sldId id="296" r:id="rId11"/>
    <p:sldId id="271" r:id="rId12"/>
    <p:sldId id="265" r:id="rId13"/>
  </p:sldIdLst>
  <p:sldSz cx="12192000" cy="6858000"/>
  <p:notesSz cx="6858000" cy="9144000"/>
  <p:embeddedFontLst>
    <p:embeddedFont>
      <p:font typeface="Sigmar One" charset="0"/>
      <p:regular r:id="rId14"/>
    </p:embeddedFont>
    <p:embeddedFont>
      <p:font typeface="Open Sans" charset="0"/>
      <p:regular r:id="rId15"/>
      <p:bold r:id="rId16"/>
      <p:italic r:id="rId17"/>
      <p:boldItalic r:id="rId18"/>
    </p:embeddedFont>
    <p:embeddedFont>
      <p:font typeface="Nunito Black" charset="0"/>
      <p:bold r:id="rId19"/>
      <p:boldItalic r:id="rId20"/>
    </p:embeddedFont>
    <p:embeddedFont>
      <p:font typeface="Tahoma" pitchFamily="34" charset="0"/>
      <p:regular r:id="rId21"/>
      <p:bold r:id="rId22"/>
    </p:embeddedFont>
    <p:embeddedFont>
      <p:font typeface="Calibri Light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Baloo 2 ExtraBold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D21"/>
    <a:srgbClr val="F71148"/>
    <a:srgbClr val="FFFF00"/>
    <a:srgbClr val="FF33CC"/>
    <a:srgbClr val="4472C4"/>
    <a:srgbClr val="EB9C52"/>
    <a:srgbClr val="65DDD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FE6A3A-522D-18EF-745F-066EADD1F3BF}"/>
              </a:ext>
            </a:extLst>
          </p:cNvPr>
          <p:cNvSpPr txBox="1"/>
          <p:nvPr/>
        </p:nvSpPr>
        <p:spPr>
          <a:xfrm>
            <a:off x="3343275" y="2618355"/>
            <a:ext cx="864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EF4D21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 NHÂN 9, BẢNG CHIA 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EA5372-E6D4-E182-D6F9-A9C41C5FD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1" b="91667" l="7767" r="94175">
                        <a14:foregroundMark x1="12136" y1="21296" x2="30097" y2="35185"/>
                        <a14:foregroundMark x1="35437" y1="24074" x2="57282" y2="21296"/>
                        <a14:foregroundMark x1="63592" y1="12037" x2="83010" y2="34259"/>
                        <a14:foregroundMark x1="80097" y1="11111" x2="90291" y2="19444"/>
                        <a14:foregroundMark x1="29612" y1="51852" x2="34466" y2="66667"/>
                        <a14:foregroundMark x1="28155" y1="51852" x2="28641" y2="70370"/>
                        <a14:foregroundMark x1="42718" y1="48148" x2="44175" y2="53704"/>
                        <a14:foregroundMark x1="50000" y1="47222" x2="50000" y2="57407"/>
                        <a14:foregroundMark x1="50000" y1="38889" x2="50000" y2="38889"/>
                        <a14:foregroundMark x1="38835" y1="39815" x2="38835" y2="39815"/>
                        <a14:foregroundMark x1="63107" y1="38889" x2="63107" y2="38889"/>
                        <a14:foregroundMark x1="77184" y1="39815" x2="77184" y2="39815"/>
                        <a14:foregroundMark x1="94660" y1="11111" x2="94660" y2="11111"/>
                        <a14:foregroundMark x1="28155" y1="91667" x2="28155" y2="91667"/>
                        <a14:foregroundMark x1="7767" y1="18519" x2="7767" y2="18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238" y="2488654"/>
            <a:ext cx="1962424" cy="1028844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434FD779-20BC-BB4E-03B5-2B863E00C2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744" t="-18130" r="-9931" b="-14921"/>
          <a:stretch/>
        </p:blipFill>
        <p:spPr>
          <a:xfrm>
            <a:off x="5114729" y="3517497"/>
            <a:ext cx="3331803" cy="32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0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ô Màu Bé Yêu Cổ Tích 1: Chàng Mai An Tiêm | Nhà sách Fahasa | Tiki">
            <a:extLst>
              <a:ext uri="{FF2B5EF4-FFF2-40B4-BE49-F238E27FC236}">
                <a16:creationId xmlns:a16="http://schemas.microsoft.com/office/drawing/2014/main" xmlns="" id="{E5C0E9FD-EDF8-E474-0BEF-0F495488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8" b="87795" l="2959" r="89941">
                        <a14:foregroundMark x1="19231" y1="26181" x2="28698" y2="33465"/>
                        <a14:foregroundMark x1="8284" y1="55906" x2="12130" y2="64961"/>
                        <a14:foregroundMark x1="7396" y1="65551" x2="6805" y2="71457"/>
                        <a14:foregroundMark x1="3550" y1="71260" x2="6213" y2="71850"/>
                        <a14:foregroundMark x1="16864" y1="36220" x2="16864" y2="50787"/>
                        <a14:foregroundMark x1="23373" y1="40354" x2="28698" y2="50591"/>
                        <a14:foregroundMark x1="31065" y1="42126" x2="30769" y2="55906"/>
                        <a14:foregroundMark x1="15680" y1="33465" x2="15385" y2="45472"/>
                        <a14:foregroundMark x1="28698" y1="57480" x2="29586" y2="62008"/>
                        <a14:foregroundMark x1="75148" y1="31299" x2="76036" y2="63189"/>
                        <a14:foregroundMark x1="57692" y1="50591" x2="65976" y2="54724"/>
                        <a14:foregroundMark x1="50296" y1="51181" x2="64201" y2="55906"/>
                        <a14:foregroundMark x1="82544" y1="35433" x2="89645" y2="52165"/>
                        <a14:foregroundMark x1="69231" y1="33661" x2="80473" y2="41929"/>
                        <a14:foregroundMark x1="67751" y1="68307" x2="80769" y2="71260"/>
                        <a14:foregroundMark x1="72781" y1="64567" x2="85799" y2="73228"/>
                        <a14:foregroundMark x1="65976" y1="66339" x2="61243" y2="71850"/>
                        <a14:foregroundMark x1="42308" y1="81496" x2="55030" y2="81496"/>
                        <a14:foregroundMark x1="39941" y1="80709" x2="41716" y2="87992"/>
                        <a14:foregroundMark x1="73373" y1="79921" x2="77515" y2="86024"/>
                        <a14:foregroundMark x1="66568" y1="79921" x2="72781" y2="86614"/>
                        <a14:foregroundMark x1="63905" y1="73031" x2="64201" y2="85433"/>
                        <a14:foregroundMark x1="72485" y1="76378" x2="52959" y2="81693"/>
                        <a14:foregroundMark x1="74556" y1="80315" x2="78698" y2="84055"/>
                        <a14:foregroundMark x1="71302" y1="78150" x2="69527" y2="82677"/>
                        <a14:foregroundMark x1="55325" y1="82087" x2="60651" y2="83268"/>
                        <a14:foregroundMark x1="29882" y1="46654" x2="35799" y2="46654"/>
                        <a14:foregroundMark x1="25148" y1="19488" x2="25740" y2="28150"/>
                        <a14:foregroundMark x1="77219" y1="73425" x2="83432" y2="83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72" b="14113"/>
          <a:stretch/>
        </p:blipFill>
        <p:spPr bwMode="auto">
          <a:xfrm>
            <a:off x="-18830" y="2399501"/>
            <a:ext cx="2402630" cy="2409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E8936FB-47C8-7621-5F6A-451908E65A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xmlns="" id="{E1C54D79-F3AF-C769-3604-C40EF1BE4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99" b="62255"/>
          <a:stretch/>
        </p:blipFill>
        <p:spPr>
          <a:xfrm>
            <a:off x="-55667" y="0"/>
            <a:ext cx="1943082" cy="79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7F2B43-1F79-0086-A484-A742A4916A11}"/>
              </a:ext>
            </a:extLst>
          </p:cNvPr>
          <p:cNvSpPr txBox="1"/>
          <p:nvPr/>
        </p:nvSpPr>
        <p:spPr>
          <a:xfrm>
            <a:off x="510330" y="735051"/>
            <a:ext cx="972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Baloo 2 ExtraBold" pitchFamily="2" charset="0"/>
                <a:cs typeface="Baloo 2 ExtraBold" pitchFamily="2" charset="0"/>
              </a:rPr>
              <a:t>2. Hai phép tính nào dưới đây có cùng kết quả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8A8F898-C1CE-C79C-EDD5-925E3EE4C7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4" t="61286" r="74580" b="-4382"/>
          <a:stretch/>
        </p:blipFill>
        <p:spPr>
          <a:xfrm>
            <a:off x="1347981" y="5241451"/>
            <a:ext cx="2237726" cy="169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BB2F16B-4A0B-D674-C163-A5075645A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1" t="19277" r="73575" b="47448"/>
          <a:stretch/>
        </p:blipFill>
        <p:spPr>
          <a:xfrm>
            <a:off x="1040472" y="1384766"/>
            <a:ext cx="2773195" cy="1572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71D89C7-232A-2537-8148-B7C31FD3A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77" t="18334" r="50479" b="48990"/>
          <a:stretch/>
        </p:blipFill>
        <p:spPr>
          <a:xfrm>
            <a:off x="3825593" y="1309075"/>
            <a:ext cx="2773195" cy="1544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65B806-BDFE-FD98-366F-8CF149EA7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78" t="19218" r="27454" b="48226"/>
          <a:stretch/>
        </p:blipFill>
        <p:spPr>
          <a:xfrm>
            <a:off x="6788443" y="1390382"/>
            <a:ext cx="2583540" cy="1538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B2E0A0-C0A2-8085-17A2-411B125E8FBD}"/>
              </a:ext>
            </a:extLst>
          </p:cNvPr>
          <p:cNvSpPr txBox="1"/>
          <p:nvPr/>
        </p:nvSpPr>
        <p:spPr>
          <a:xfrm>
            <a:off x="1992138" y="1237284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D661B09-D910-6B70-0F84-AE42F9D898B0}"/>
              </a:ext>
            </a:extLst>
          </p:cNvPr>
          <p:cNvSpPr txBox="1"/>
          <p:nvPr/>
        </p:nvSpPr>
        <p:spPr>
          <a:xfrm>
            <a:off x="4854139" y="1160592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C7B3E-C8F2-FA76-0A07-638F8B9877C5}"/>
              </a:ext>
            </a:extLst>
          </p:cNvPr>
          <p:cNvSpPr txBox="1"/>
          <p:nvPr/>
        </p:nvSpPr>
        <p:spPr>
          <a:xfrm>
            <a:off x="2138437" y="5200819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EAE8BE-34D1-4A84-0666-B3DBC0023A3B}"/>
              </a:ext>
            </a:extLst>
          </p:cNvPr>
          <p:cNvSpPr txBox="1"/>
          <p:nvPr/>
        </p:nvSpPr>
        <p:spPr>
          <a:xfrm>
            <a:off x="7658090" y="1201701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0EF51F1-2AF4-7FA4-CC84-AC430484A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10" t="18659" r="2846" b="48666"/>
          <a:stretch/>
        </p:blipFill>
        <p:spPr>
          <a:xfrm>
            <a:off x="9430731" y="1384766"/>
            <a:ext cx="2773195" cy="1544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9400012-925C-3BDA-9309-461DB101A4D8}"/>
              </a:ext>
            </a:extLst>
          </p:cNvPr>
          <p:cNvSpPr txBox="1"/>
          <p:nvPr/>
        </p:nvSpPr>
        <p:spPr>
          <a:xfrm>
            <a:off x="10424277" y="1214525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AFE8368-3D23-743B-CF56-48CBD57048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10" t="67947" r="50364" b="-3742"/>
          <a:stretch/>
        </p:blipFill>
        <p:spPr>
          <a:xfrm>
            <a:off x="4079010" y="5456168"/>
            <a:ext cx="2324513" cy="146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279E8B4-8098-E210-18FD-C6765906D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41" t="66873" r="27133" b="-493"/>
          <a:stretch/>
        </p:blipFill>
        <p:spPr>
          <a:xfrm>
            <a:off x="6853347" y="5400993"/>
            <a:ext cx="2368513" cy="140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EA9F80-DF3A-C0C9-9258-95A3315BFE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156" t="66198" r="3818" b="-1640"/>
          <a:stretch/>
        </p:blipFill>
        <p:spPr>
          <a:xfrm>
            <a:off x="9685752" y="5310864"/>
            <a:ext cx="2368513" cy="147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E563C8C-95AD-FB9D-19FC-0830B1DF9C3A}"/>
              </a:ext>
            </a:extLst>
          </p:cNvPr>
          <p:cNvSpPr txBox="1"/>
          <p:nvPr/>
        </p:nvSpPr>
        <p:spPr>
          <a:xfrm>
            <a:off x="10607949" y="4969036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D23648A-60FE-A9B7-D84E-637B3261AFF8}"/>
              </a:ext>
            </a:extLst>
          </p:cNvPr>
          <p:cNvSpPr txBox="1"/>
          <p:nvPr/>
        </p:nvSpPr>
        <p:spPr>
          <a:xfrm>
            <a:off x="7716929" y="5067759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2EE8A9F-E96A-BB88-D0A9-AD244DE6F936}"/>
              </a:ext>
            </a:extLst>
          </p:cNvPr>
          <p:cNvSpPr txBox="1"/>
          <p:nvPr/>
        </p:nvSpPr>
        <p:spPr>
          <a:xfrm>
            <a:off x="4750102" y="5147070"/>
            <a:ext cx="641350" cy="54483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23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46458 0.37129 L 0.46536 0.37129 L 0.4707 0.37291 L 0.46875 0.37129 L 0.46875 0.3715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1863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3.95833E-6 0.00023 L -0.06497 0.07917 C -0.0802 0.09838 -0.10963 0.1419 -0.11731 0.15602 C -0.12369 0.16736 -0.13046 0.17824 -0.13632 0.19074 C -0.14101 0.2007 -0.14466 0.2132 -0.14921 0.22361 C -0.15364 0.2338 -0.15872 0.24306 -0.16315 0.25347 C -0.17031 0.26991 -0.18333 0.30116 -0.18906 0.31898 C -0.19466 0.33658 -0.19739 0.3581 -0.20455 0.37269 C -0.2095 0.38241 -0.2069 0.38148 -0.21106 0.38148 L -0.21184 0.3831 " pathEditMode="relative" rAng="0" ptsTypes="AAAAAAAAA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191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0.00046 L 0.01185 -0.00023 L 0.08425 0.07825 C 0.10677 0.10301 0.13815 0.13612 0.15221 0.17292 C 0.15755 0.18681 0.16237 0.20116 0.16823 0.21436 C 0.17279 0.22477 0.17891 0.23334 0.18346 0.24399 C 0.18867 0.25579 0.19258 0.26922 0.1974 0.28125 C 0.20247 0.29422 0.20768 0.30625 0.21276 0.31899 C 0.21719 0.3301 0.21537 0.32848 0.22227 0.33658 C 0.22305 0.3375 0.22409 0.33774 0.22487 0.33866 C 0.22682 0.34121 0.22852 0.34468 0.23047 0.34746 C 0.23125 0.34862 0.2332 0.35047 0.2332 0.35093 L 0.2332 0.35047 L 0.2332 0.35093 " pathEditMode="relative" rAng="0" ptsTypes="AAAAAAAAAAAA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75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0023 C -0.0138 0.0125 -0.0276 0.02477 -0.04089 0.03843 C -0.06263 0.06065 -0.08294 0.08727 -0.10521 0.10787 C -0.12904 0.13009 -0.15378 0.14908 -0.17656 0.17454 C -0.18763 0.18681 -0.19818 0.20023 -0.20951 0.21111 C -0.24154 0.24259 -0.25872 0.24884 -0.29479 0.27454 C -0.31055 0.28634 -0.32578 0.30046 -0.34193 0.31158 C -0.35586 0.32107 -0.36927 0.3338 -0.38372 0.34028 C -0.38581 0.34121 -0.38815 0.34259 -0.39023 0.34306 C -0.39466 0.34468 -0.39909 0.3456 -0.40352 0.3463 C -0.40534 0.34653 -0.40742 0.34699 -0.40964 0.34722 C -0.43047 0.34954 -0.43021 0.34908 -0.45104 0.35 L -0.45104 0.35139 " pathEditMode="relative" rAng="0" ptsTypes="AAAAAAAAAAAA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1756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9" grpId="0" animBg="1"/>
      <p:bldP spid="39" grpId="1" animBg="1"/>
      <p:bldP spid="42" grpId="0" animBg="1"/>
      <p:bldP spid="42" grpId="1" animBg="1"/>
      <p:bldP spid="41" grpId="0" animBg="1"/>
      <p:bldP spid="36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3;p1">
            <a:extLst>
              <a:ext uri="{FF2B5EF4-FFF2-40B4-BE49-F238E27FC236}">
                <a16:creationId xmlns:a16="http://schemas.microsoft.com/office/drawing/2014/main" xmlns="" id="{7FE143FD-3047-4EEA-962E-C0DFE5B6F923}"/>
              </a:ext>
            </a:extLst>
          </p:cNvPr>
          <p:cNvPicPr preferRelativeResize="0"/>
          <p:nvPr/>
        </p:nvPicPr>
        <p:blipFill rotWithShape="1">
          <a:blip r:embed="rId2">
            <a:alphaModFix amt="40000"/>
          </a:blip>
          <a:srcRect t="1402" r="2" b="2"/>
          <a:stretch/>
        </p:blipFill>
        <p:spPr>
          <a:xfrm flipH="1">
            <a:off x="3669840" y="1196221"/>
            <a:ext cx="9059839" cy="685595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511CE4-D72B-4A67-AC64-409265306DFB}"/>
              </a:ext>
            </a:extLst>
          </p:cNvPr>
          <p:cNvSpPr txBox="1"/>
          <p:nvPr/>
        </p:nvSpPr>
        <p:spPr>
          <a:xfrm>
            <a:off x="5859484" y="511199"/>
            <a:ext cx="6870195" cy="831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Sigmar One" panose="00000500000000000000" pitchFamily="2" charset="0"/>
                <a:ea typeface="+mj-ea"/>
                <a:cs typeface="+mj-cs"/>
              </a:rPr>
              <a:t>Củng cố - Dặn dò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oogle Shape;97;p1">
            <a:extLst>
              <a:ext uri="{FF2B5EF4-FFF2-40B4-BE49-F238E27FC236}">
                <a16:creationId xmlns:a16="http://schemas.microsoft.com/office/drawing/2014/main" xmlns="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2" r="12732" b="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8611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7;p1">
            <a:extLst>
              <a:ext uri="{FF2B5EF4-FFF2-40B4-BE49-F238E27FC236}">
                <a16:creationId xmlns:a16="http://schemas.microsoft.com/office/drawing/2014/main" xmlns="" id="{F4482298-890F-4712-A6AF-E57A51690AC1}"/>
              </a:ext>
            </a:extLst>
          </p:cNvPr>
          <p:cNvPicPr preferRelativeResize="0"/>
          <p:nvPr/>
        </p:nvPicPr>
        <p:blipFill rotWithShape="1">
          <a:blip r:embed="rId2"/>
          <a:srcRect t="13492" r="8622" b="31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2CA38-F766-4886-B8D0-1B660FE2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" y="1460627"/>
            <a:ext cx="7170465" cy="1124712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rgbClr val="EB9C5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770E10-55BE-42A7-B9B8-3D0C65A6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911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210A59-60B0-4022-AD88-CEE9B91AE869}"/>
              </a:ext>
            </a:extLst>
          </p:cNvPr>
          <p:cNvSpPr txBox="1"/>
          <p:nvPr/>
        </p:nvSpPr>
        <p:spPr>
          <a:xfrm>
            <a:off x="7313414" y="2629799"/>
            <a:ext cx="5221786" cy="12440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sp>
        <p:nvSpPr>
          <p:cNvPr id="34" name="Freeform: Shape 29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Google Shape;97;p1">
            <a:extLst>
              <a:ext uri="{FF2B5EF4-FFF2-40B4-BE49-F238E27FC236}">
                <a16:creationId xmlns:a16="http://schemas.microsoft.com/office/drawing/2014/main" xmlns="" id="{CEEF33BB-BB9A-40FB-BA07-BD4935DAA17B}"/>
              </a:ext>
            </a:extLst>
          </p:cNvPr>
          <p:cNvPicPr preferRelativeResize="0"/>
          <p:nvPr/>
        </p:nvPicPr>
        <p:blipFill rotWithShape="1">
          <a:blip r:embed="rId2"/>
          <a:srcRect l="4262" r="683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39523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aby T-Rex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246CEB20-BB0A-0426-D2B9-ABA1B6E6B5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xmlns="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xmlns="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568A05-FBFF-4004-A820-385B8EF347AA}"/>
              </a:ext>
            </a:extLst>
          </p:cNvPr>
          <p:cNvSpPr txBox="1"/>
          <p:nvPr/>
        </p:nvSpPr>
        <p:spPr>
          <a:xfrm>
            <a:off x="3610058" y="2819154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Tiết 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Bảng nhân 9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Bảng chia 9</a:t>
            </a:r>
            <a:endParaRPr lang="en-US" sz="3600" b="1" kern="1200">
              <a:solidFill>
                <a:srgbClr val="00B0F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93;p1">
            <a:extLst>
              <a:ext uri="{FF2B5EF4-FFF2-40B4-BE49-F238E27FC236}">
                <a16:creationId xmlns:a16="http://schemas.microsoft.com/office/drawing/2014/main" xmlns="" id="{7FE143FD-3047-4EEA-962E-C0DFE5B6F923}"/>
              </a:ext>
            </a:extLst>
          </p:cNvPr>
          <p:cNvPicPr preferRelativeResize="0"/>
          <p:nvPr/>
        </p:nvPicPr>
        <p:blipFill rotWithShape="1">
          <a:blip r:embed="rId2">
            <a:alphaModFix amt="40000"/>
          </a:blip>
          <a:srcRect t="1402" r="2" b="2"/>
          <a:stretch/>
        </p:blipFill>
        <p:spPr>
          <a:xfrm flipH="1">
            <a:off x="3669840" y="1196221"/>
            <a:ext cx="9059839" cy="685595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511CE4-D72B-4A67-AC64-409265306DFB}"/>
              </a:ext>
            </a:extLst>
          </p:cNvPr>
          <p:cNvSpPr txBox="1"/>
          <p:nvPr/>
        </p:nvSpPr>
        <p:spPr>
          <a:xfrm>
            <a:off x="6551634" y="676299"/>
            <a:ext cx="6870195" cy="831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 phá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97;p1">
            <a:extLst>
              <a:ext uri="{FF2B5EF4-FFF2-40B4-BE49-F238E27FC236}">
                <a16:creationId xmlns:a16="http://schemas.microsoft.com/office/drawing/2014/main" xmlns="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2" r="12732" b="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13404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F36E7-5666-40B3-A693-33321F744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EEA4E8-5812-4089-9638-FCFDE996C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73"/>
          <a:stretch/>
        </p:blipFill>
        <p:spPr>
          <a:xfrm>
            <a:off x="114300" y="0"/>
            <a:ext cx="7548825" cy="695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8BDF02-587E-1409-E3E8-8061785C7CC2}"/>
              </a:ext>
            </a:extLst>
          </p:cNvPr>
          <p:cNvSpPr txBox="1"/>
          <p:nvPr/>
        </p:nvSpPr>
        <p:spPr>
          <a:xfrm>
            <a:off x="8488856" y="1395552"/>
            <a:ext cx="1857255" cy="735747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x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7F9FBE-B073-ACB2-1641-58E00A054931}"/>
              </a:ext>
            </a:extLst>
          </p:cNvPr>
          <p:cNvSpPr txBox="1"/>
          <p:nvPr/>
        </p:nvSpPr>
        <p:spPr>
          <a:xfrm>
            <a:off x="8006025" y="2539157"/>
            <a:ext cx="2836985" cy="735747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+ 9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073977-0AEF-9FD0-8D98-FB54A8F363E4}"/>
              </a:ext>
            </a:extLst>
          </p:cNvPr>
          <p:cNvSpPr txBox="1"/>
          <p:nvPr/>
        </p:nvSpPr>
        <p:spPr>
          <a:xfrm>
            <a:off x="7137400" y="3678522"/>
            <a:ext cx="2261717" cy="735747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x 2  = 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416B031-8A34-AE9D-2D0D-F00A2360B000}"/>
              </a:ext>
            </a:extLst>
          </p:cNvPr>
          <p:cNvCxnSpPr/>
          <p:nvPr/>
        </p:nvCxnSpPr>
        <p:spPr>
          <a:xfrm>
            <a:off x="9399117" y="3974991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99F10E-8949-B9EC-E466-351C0D67E848}"/>
              </a:ext>
            </a:extLst>
          </p:cNvPr>
          <p:cNvSpPr txBox="1"/>
          <p:nvPr/>
        </p:nvSpPr>
        <p:spPr>
          <a:xfrm>
            <a:off x="10237316" y="3671174"/>
            <a:ext cx="1919374" cy="735747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: 9 =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3032F35-5BF2-B5F0-B64D-7E13F719879D}"/>
              </a:ext>
            </a:extLst>
          </p:cNvPr>
          <p:cNvSpPr/>
          <p:nvPr/>
        </p:nvSpPr>
        <p:spPr>
          <a:xfrm>
            <a:off x="35310" y="0"/>
            <a:ext cx="12156689" cy="6858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5AC83AA-8E57-4C53-5252-C759CEF8D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91" r="10505"/>
          <a:stretch/>
        </p:blipFill>
        <p:spPr>
          <a:xfrm>
            <a:off x="913024" y="1162050"/>
            <a:ext cx="9646114" cy="54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E9E7E0-34C3-488C-36AD-D241AB5F32BB}"/>
              </a:ext>
            </a:extLst>
          </p:cNvPr>
          <p:cNvSpPr/>
          <p:nvPr/>
        </p:nvSpPr>
        <p:spPr>
          <a:xfrm>
            <a:off x="35310" y="0"/>
            <a:ext cx="12156689" cy="6858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757E3-24A7-0482-8D82-3FC107C30357}"/>
              </a:ext>
            </a:extLst>
          </p:cNvPr>
          <p:cNvSpPr txBox="1"/>
          <p:nvPr/>
        </p:nvSpPr>
        <p:spPr>
          <a:xfrm>
            <a:off x="482600" y="590550"/>
            <a:ext cx="99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Nunito Black" panose="00000A00000000000000" pitchFamily="2" charset="0"/>
              </a:rPr>
              <a:t>b, Hoàn thành bảng nhân 9, bảng chia chia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FEE76-2883-A80E-AFCF-978C22C72174}"/>
              </a:ext>
            </a:extLst>
          </p:cNvPr>
          <p:cNvSpPr txBox="1"/>
          <p:nvPr/>
        </p:nvSpPr>
        <p:spPr>
          <a:xfrm>
            <a:off x="6096001" y="2699195"/>
            <a:ext cx="641350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6775AB-527F-F86A-E63F-8968E968B2D9}"/>
              </a:ext>
            </a:extLst>
          </p:cNvPr>
          <p:cNvSpPr txBox="1"/>
          <p:nvPr/>
        </p:nvSpPr>
        <p:spPr>
          <a:xfrm>
            <a:off x="6083300" y="3187320"/>
            <a:ext cx="641350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BE2D19-1F7E-0ED5-B09F-AEF1BEA01D32}"/>
              </a:ext>
            </a:extLst>
          </p:cNvPr>
          <p:cNvSpPr txBox="1"/>
          <p:nvPr/>
        </p:nvSpPr>
        <p:spPr>
          <a:xfrm>
            <a:off x="6088254" y="3694495"/>
            <a:ext cx="641350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21ABCF-E9F1-0390-4B20-383FDB1DDB01}"/>
              </a:ext>
            </a:extLst>
          </p:cNvPr>
          <p:cNvSpPr txBox="1"/>
          <p:nvPr/>
        </p:nvSpPr>
        <p:spPr>
          <a:xfrm>
            <a:off x="6075554" y="4182619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8026E8-30EF-C352-A126-5E8A3C370F7C}"/>
              </a:ext>
            </a:extLst>
          </p:cNvPr>
          <p:cNvSpPr txBox="1"/>
          <p:nvPr/>
        </p:nvSpPr>
        <p:spPr>
          <a:xfrm>
            <a:off x="6075554" y="4627119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10240B-D0D3-1331-26A4-D4E25674FBCB}"/>
              </a:ext>
            </a:extLst>
          </p:cNvPr>
          <p:cNvSpPr txBox="1"/>
          <p:nvPr/>
        </p:nvSpPr>
        <p:spPr>
          <a:xfrm>
            <a:off x="6089650" y="5077969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27123C-877F-AB0C-872B-1E337C11FF9B}"/>
              </a:ext>
            </a:extLst>
          </p:cNvPr>
          <p:cNvSpPr txBox="1"/>
          <p:nvPr/>
        </p:nvSpPr>
        <p:spPr>
          <a:xfrm>
            <a:off x="6078346" y="5585144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967D918-3A63-AFC3-71CF-1D1A86BC5991}"/>
              </a:ext>
            </a:extLst>
          </p:cNvPr>
          <p:cNvSpPr txBox="1"/>
          <p:nvPr/>
        </p:nvSpPr>
        <p:spPr>
          <a:xfrm>
            <a:off x="9569451" y="2673795"/>
            <a:ext cx="641350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F0A5C3-CA0D-678C-B121-613F5A32EE27}"/>
              </a:ext>
            </a:extLst>
          </p:cNvPr>
          <p:cNvSpPr txBox="1"/>
          <p:nvPr/>
        </p:nvSpPr>
        <p:spPr>
          <a:xfrm>
            <a:off x="9556750" y="3161920"/>
            <a:ext cx="641350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6D5489-3D8C-A5D7-3D9E-3D3749BE5BB0}"/>
              </a:ext>
            </a:extLst>
          </p:cNvPr>
          <p:cNvSpPr txBox="1"/>
          <p:nvPr/>
        </p:nvSpPr>
        <p:spPr>
          <a:xfrm>
            <a:off x="9561704" y="3669095"/>
            <a:ext cx="641350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14DA7E-41D3-2AC6-AEE0-C3DB1CCD32EE}"/>
              </a:ext>
            </a:extLst>
          </p:cNvPr>
          <p:cNvSpPr txBox="1"/>
          <p:nvPr/>
        </p:nvSpPr>
        <p:spPr>
          <a:xfrm>
            <a:off x="9549004" y="4157219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E2DFB5A-59EB-6347-C7DB-CFA0DE973BF3}"/>
              </a:ext>
            </a:extLst>
          </p:cNvPr>
          <p:cNvSpPr txBox="1"/>
          <p:nvPr/>
        </p:nvSpPr>
        <p:spPr>
          <a:xfrm>
            <a:off x="9549004" y="4601719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5E9E84-AED9-2316-8A3C-B16CB80303AC}"/>
              </a:ext>
            </a:extLst>
          </p:cNvPr>
          <p:cNvSpPr txBox="1"/>
          <p:nvPr/>
        </p:nvSpPr>
        <p:spPr>
          <a:xfrm>
            <a:off x="9563100" y="5052569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B59C4A9-ADB3-76FA-7438-43A8BBE1981E}"/>
              </a:ext>
            </a:extLst>
          </p:cNvPr>
          <p:cNvSpPr txBox="1"/>
          <p:nvPr/>
        </p:nvSpPr>
        <p:spPr>
          <a:xfrm>
            <a:off x="9551796" y="5559744"/>
            <a:ext cx="659004" cy="54483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87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97;p1">
            <a:extLst>
              <a:ext uri="{FF2B5EF4-FFF2-40B4-BE49-F238E27FC236}">
                <a16:creationId xmlns:a16="http://schemas.microsoft.com/office/drawing/2014/main" xmlns="" id="{F4482298-890F-4712-A6AF-E57A51690AC1}"/>
              </a:ext>
            </a:extLst>
          </p:cNvPr>
          <p:cNvPicPr preferRelativeResize="0"/>
          <p:nvPr/>
        </p:nvPicPr>
        <p:blipFill rotWithShape="1">
          <a:blip r:embed="rId2"/>
          <a:srcRect t="13492" r="8622" b="3173"/>
          <a:stretch/>
        </p:blipFill>
        <p:spPr>
          <a:xfrm>
            <a:off x="3523486" y="-68838"/>
            <a:ext cx="8668512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2CA38-F766-4886-B8D0-1B660FE2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69" y="2797801"/>
            <a:ext cx="9562465" cy="1124712"/>
          </a:xfrm>
        </p:spPr>
        <p:txBody>
          <a:bodyPr anchor="b">
            <a:noAutofit/>
          </a:bodyPr>
          <a:lstStyle/>
          <a:p>
            <a:r>
              <a:rPr lang="en-US" sz="8000">
                <a:solidFill>
                  <a:srgbClr val="FFC000"/>
                </a:solidFill>
                <a:latin typeface="Sigmar One" panose="00000500000000000000" pitchFamily="2" charset="0"/>
              </a:rPr>
              <a:t>Hoạt động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A8C2DA8-23F3-8B6D-70F1-4D18E0FFF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699" b="62255"/>
          <a:stretch/>
        </p:blipFill>
        <p:spPr>
          <a:xfrm>
            <a:off x="-104389" y="88901"/>
            <a:ext cx="2669790" cy="109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44B8D5C-3DDE-5F99-09AA-C78290783A16}"/>
              </a:ext>
            </a:extLst>
          </p:cNvPr>
          <p:cNvSpPr/>
          <p:nvPr/>
        </p:nvSpPr>
        <p:spPr>
          <a:xfrm>
            <a:off x="35310" y="0"/>
            <a:ext cx="12156689" cy="685800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948CC1-15D6-616A-36D9-52D9108AE915}"/>
              </a:ext>
            </a:extLst>
          </p:cNvPr>
          <p:cNvSpPr txBox="1"/>
          <p:nvPr/>
        </p:nvSpPr>
        <p:spPr>
          <a:xfrm>
            <a:off x="369888" y="1276352"/>
            <a:ext cx="11606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1. Tính nhẩm dựa vào bảng nhân 9 và bảng chia 9 đã học.</a:t>
            </a:r>
          </a:p>
          <a:p>
            <a:pPr algn="l"/>
            <a:endParaRPr lang="en-US" sz="3200" b="0" i="0">
              <a:solidFill>
                <a:srgbClr val="00000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CAEB0302-FE19-6F25-D4BB-7C1421CF6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4045"/>
          <a:stretch>
            <a:fillRect/>
          </a:stretch>
        </p:blipFill>
        <p:spPr bwMode="auto">
          <a:xfrm>
            <a:off x="81086" y="2135588"/>
            <a:ext cx="3078331" cy="25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0AE266A8-789A-9FD0-4E6D-45D6FDEA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4045"/>
          <a:stretch>
            <a:fillRect/>
          </a:stretch>
        </p:blipFill>
        <p:spPr bwMode="auto">
          <a:xfrm>
            <a:off x="3045219" y="4164016"/>
            <a:ext cx="3078331" cy="25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6FE3128B-DEEF-15FD-9816-CD30C063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4045"/>
          <a:stretch>
            <a:fillRect/>
          </a:stretch>
        </p:blipFill>
        <p:spPr bwMode="auto">
          <a:xfrm>
            <a:off x="5954254" y="2103543"/>
            <a:ext cx="3078331" cy="25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303CD30C-FDC1-8FBF-A73A-4DC49105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4045"/>
          <a:stretch>
            <a:fillRect/>
          </a:stretch>
        </p:blipFill>
        <p:spPr bwMode="auto">
          <a:xfrm>
            <a:off x="8961938" y="4296501"/>
            <a:ext cx="3078331" cy="25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99684C-7113-9B21-40CB-94E9D61CFF0E}"/>
              </a:ext>
            </a:extLst>
          </p:cNvPr>
          <p:cNvSpPr txBox="1"/>
          <p:nvPr/>
        </p:nvSpPr>
        <p:spPr>
          <a:xfrm>
            <a:off x="613788" y="2353570"/>
            <a:ext cx="2043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a, 9 x 1 =</a:t>
            </a:r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4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7 =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F42736-1609-D926-F77D-9C9422011169}"/>
              </a:ext>
            </a:extLst>
          </p:cNvPr>
          <p:cNvSpPr txBox="1"/>
          <p:nvPr/>
        </p:nvSpPr>
        <p:spPr>
          <a:xfrm>
            <a:off x="6382739" y="2442471"/>
            <a:ext cx="2488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b, 9 x 2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5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8 =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CF72EB-500C-0CD4-FA64-53819BF9A885}"/>
              </a:ext>
            </a:extLst>
          </p:cNvPr>
          <p:cNvSpPr txBox="1"/>
          <p:nvPr/>
        </p:nvSpPr>
        <p:spPr>
          <a:xfrm>
            <a:off x="3530059" y="4566723"/>
            <a:ext cx="2488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c, 9 x 3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6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9 =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52B4AA-320C-1BF9-9F02-BA2122082C4B}"/>
              </a:ext>
            </a:extLst>
          </p:cNvPr>
          <p:cNvSpPr txBox="1"/>
          <p:nvPr/>
        </p:nvSpPr>
        <p:spPr>
          <a:xfrm>
            <a:off x="9320760" y="4663283"/>
            <a:ext cx="2488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d, 9 x 10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9 x 0 = </a:t>
            </a:r>
          </a:p>
          <a:p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0 x 9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C0180E0-9294-3ADF-B0BA-DC8B2FFB732F}"/>
              </a:ext>
            </a:extLst>
          </p:cNvPr>
          <p:cNvSpPr txBox="1"/>
          <p:nvPr/>
        </p:nvSpPr>
        <p:spPr>
          <a:xfrm>
            <a:off x="2465891" y="2381630"/>
            <a:ext cx="73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4DA7F3A-1C93-4676-A398-828248FA84C0}"/>
              </a:ext>
            </a:extLst>
          </p:cNvPr>
          <p:cNvSpPr txBox="1"/>
          <p:nvPr/>
        </p:nvSpPr>
        <p:spPr>
          <a:xfrm>
            <a:off x="2398482" y="2852887"/>
            <a:ext cx="73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36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E65001-611D-C808-2A05-E7D42B58FE08}"/>
              </a:ext>
            </a:extLst>
          </p:cNvPr>
          <p:cNvSpPr txBox="1"/>
          <p:nvPr/>
        </p:nvSpPr>
        <p:spPr>
          <a:xfrm>
            <a:off x="2462539" y="3298672"/>
            <a:ext cx="73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63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1CB88F-28A8-40B9-2340-13287FDDE9BC}"/>
              </a:ext>
            </a:extLst>
          </p:cNvPr>
          <p:cNvSpPr txBox="1"/>
          <p:nvPr/>
        </p:nvSpPr>
        <p:spPr>
          <a:xfrm>
            <a:off x="8167868" y="2400233"/>
            <a:ext cx="73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09B58CE-183A-2628-FC36-E2FBFC4F8714}"/>
              </a:ext>
            </a:extLst>
          </p:cNvPr>
          <p:cNvSpPr txBox="1"/>
          <p:nvPr/>
        </p:nvSpPr>
        <p:spPr>
          <a:xfrm>
            <a:off x="8212542" y="2973906"/>
            <a:ext cx="73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45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B61E9B-71F8-AE08-799A-AAD75E85F7FD}"/>
              </a:ext>
            </a:extLst>
          </p:cNvPr>
          <p:cNvSpPr txBox="1"/>
          <p:nvPr/>
        </p:nvSpPr>
        <p:spPr>
          <a:xfrm>
            <a:off x="8180838" y="3381849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F6F3FB-0D30-78AD-6F54-2163DCC4269A}"/>
              </a:ext>
            </a:extLst>
          </p:cNvPr>
          <p:cNvSpPr txBox="1"/>
          <p:nvPr/>
        </p:nvSpPr>
        <p:spPr>
          <a:xfrm>
            <a:off x="5313104" y="4555095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3A834CF-545C-08AA-7C6B-E3C2CBF2FDEA}"/>
              </a:ext>
            </a:extLst>
          </p:cNvPr>
          <p:cNvSpPr txBox="1"/>
          <p:nvPr/>
        </p:nvSpPr>
        <p:spPr>
          <a:xfrm>
            <a:off x="5307545" y="5071226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54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ECD44B3-5652-7D1B-24FB-31784C30B689}"/>
              </a:ext>
            </a:extLst>
          </p:cNvPr>
          <p:cNvSpPr txBox="1"/>
          <p:nvPr/>
        </p:nvSpPr>
        <p:spPr>
          <a:xfrm>
            <a:off x="5320633" y="5542577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81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54B20E6-37C5-EFD1-EA52-8B74BBC5DEC3}"/>
              </a:ext>
            </a:extLst>
          </p:cNvPr>
          <p:cNvSpPr txBox="1"/>
          <p:nvPr/>
        </p:nvSpPr>
        <p:spPr>
          <a:xfrm>
            <a:off x="11365565" y="4661524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E9C6D8C-61E9-9BA2-CEA9-55D28D93DD44}"/>
              </a:ext>
            </a:extLst>
          </p:cNvPr>
          <p:cNvSpPr txBox="1"/>
          <p:nvPr/>
        </p:nvSpPr>
        <p:spPr>
          <a:xfrm>
            <a:off x="11216305" y="5196670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EA8D92F-7C45-0F37-184B-5E2FEA9CAA32}"/>
              </a:ext>
            </a:extLst>
          </p:cNvPr>
          <p:cNvSpPr txBox="1"/>
          <p:nvPr/>
        </p:nvSpPr>
        <p:spPr>
          <a:xfrm>
            <a:off x="11199477" y="5582870"/>
            <a:ext cx="6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262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189</Words>
  <Application>Microsoft Office PowerPoint</Application>
  <PresentationFormat>Custom</PresentationFormat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Sigmar One</vt:lpstr>
      <vt:lpstr>Open Sans</vt:lpstr>
      <vt:lpstr>Nunito Black</vt:lpstr>
      <vt:lpstr>Tahoma</vt:lpstr>
      <vt:lpstr>Calibri Light</vt:lpstr>
      <vt:lpstr>Calibri</vt:lpstr>
      <vt:lpstr>Baloo 2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Tommy_Phan</cp:lastModifiedBy>
  <cp:revision>25</cp:revision>
  <dcterms:created xsi:type="dcterms:W3CDTF">2022-03-28T23:45:00Z</dcterms:created>
  <dcterms:modified xsi:type="dcterms:W3CDTF">2022-10-04T07:45:56Z</dcterms:modified>
</cp:coreProperties>
</file>