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84" r:id="rId3"/>
    <p:sldId id="4007" r:id="rId4"/>
    <p:sldId id="385" r:id="rId5"/>
    <p:sldId id="4002" r:id="rId6"/>
    <p:sldId id="4003" r:id="rId7"/>
    <p:sldId id="4008" r:id="rId8"/>
    <p:sldId id="387" r:id="rId9"/>
    <p:sldId id="393" r:id="rId10"/>
    <p:sldId id="394" r:id="rId11"/>
    <p:sldId id="4009" r:id="rId12"/>
    <p:sldId id="4006" r:id="rId13"/>
    <p:sldId id="4010" r:id="rId14"/>
    <p:sldId id="263" r:id="rId15"/>
    <p:sldId id="309" r:id="rId16"/>
  </p:sldIdLst>
  <p:sldSz cx="12192000" cy="6858000"/>
  <p:notesSz cx="6858000" cy="9144000"/>
  <p:embeddedFontLst>
    <p:embeddedFont>
      <p:font typeface="Nunito Black" charset="0"/>
      <p:bold r:id="rId18"/>
      <p:boldItalic r:id="rId19"/>
    </p:embeddedFont>
    <p:embeddedFont>
      <p:font typeface="#9Slide03 AmpleSoft Bold" charset="0"/>
      <p:regular r:id="rId20"/>
    </p:embeddedFont>
    <p:embeddedFont>
      <p:font typeface="Sigmar One" charset="0"/>
      <p:regular r:id="rId21"/>
    </p:embeddedFont>
    <p:embeddedFont>
      <p:font typeface="Tahoma" pitchFamily="34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C532"/>
    <a:srgbClr val="57C7D4"/>
    <a:srgbClr val="EAF9FF"/>
    <a:srgbClr val="FF6699"/>
    <a:srgbClr val="F46F18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14" y="149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901E1-B417-49B7-ABE7-215ED8F52B1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D8CB4-1A51-4DC1-B8DD-8DB194166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13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C4C3ED-D0F3-4802-67D7-30C6A9D1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4A755-D105-4A6D-ADEC-F288E4FAC513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447EFD-D3A9-5438-3619-D290F49A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84BCFD-71A9-CB9C-9A9B-B99E5212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C5258-7618-4CE3-AEB4-61F8A1FA7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759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62A82A-F453-1D31-1070-0850FC1F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E0DDA-DDC4-4A3E-96C3-1E97464A530A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6CB3B-282C-957A-F984-A3D84564B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A6D52-DEF9-E3B5-C866-605DE812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1818-B9A8-4474-BC53-FF63B0C52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5212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D94E62-BB6F-AD37-3878-A9B23AC3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480C0-2799-4078-892E-30F7ACB7940E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B2D66F-B51A-4D7C-9F72-E7D18E82B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C5968F-C55F-AE6C-E2D6-0FBD9E14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15ECA-E70A-480D-89E1-B21DD66A0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9984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EF8A30-022D-EA78-E79D-5D6FF54F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145-7D2F-480A-AB55-94996B668035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F415D1E-A38D-C61D-6B8F-56CF06E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9765182-89BD-C756-1286-9CB27C75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130-65A4-44CD-A692-BA902E5AA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842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F1A6FBC-4574-079D-5045-8843B742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0E8A-4571-4215-9EFE-30DC65EF2C71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9C402AC-DFEA-78AB-14A9-8E805B2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32FB2F5-D58C-64A9-CDC4-607DFA0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A97AE-A132-46E4-BED5-EB8D1946E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1033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E6A12A6-D07B-F734-6B47-DD4611421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9989-90D5-4D30-A179-B15DD34B9745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96155D-01DB-98BF-3875-A84FD7A9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4C208BB-E34D-AF23-B246-DA306A04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6BACB-5573-4D1A-8064-543015550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9591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BEAAE2-FDCE-CE2F-565E-C183C7E0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A9CB-DC7C-40B6-BE2C-B0506752381F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A8CCD62-F364-7883-DF42-E7E115F0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2A755CD-C598-50AF-705A-F554F61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595C-A7C2-45DD-86C7-AA95BD461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893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6A93167-6064-50C9-14FF-E2FFE3A6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7FD6F-A448-48E1-81F5-18D866C1FAD1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129B46E-1196-BA4B-18DE-3A33931A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C2A09F6-CD77-A721-7D47-23EB1CB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22AD-7333-486B-9316-D6F1FD8D3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22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DD4AD98-D38F-31DF-6643-353F6CE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5B761-30E9-43B4-9093-B365377754AE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BC626ED-A1F4-5C9A-772B-B920AA66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1E8C7F0-3E68-BFC7-2D19-11E08E14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5C0B-8941-4BEF-85B5-9E0B0DC2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03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55131-140F-17FB-2A64-C29B3E49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8D00F-DC65-4FC4-BB66-D109241FCD3F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ADCB08-BE9E-782A-B9E2-2D53BC55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E436DE-3078-E815-BAFA-947AA5EF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2A38E-DE8E-4018-9434-21077E4DE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7059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7F4AC1-46A9-C0DD-52D3-8F7875F2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45D0-5E5B-43A3-9AB4-8F00907C677B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1F39CF-C89E-0BA3-FEE2-8EFD5F48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2F7286-0BFE-4508-D51B-618244B7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37858-0A0E-42CE-BAA3-E94196C0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57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69C4FF-169E-D3D5-E6C1-27BA0646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6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4A3FDA-675C-D774-C982-00A0D6BBF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42F259-38AF-EE8C-5889-EAB32222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3E70F5-4873-4E7E-91EF-14E2E76F0DEC}" type="datetimeFigureOut">
              <a:rPr lang="en-US"/>
              <a:pPr>
                <a:defRPr/>
              </a:pPr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0A2446-46A0-4F8E-4013-D4AF5EED5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609EC9-EE27-98F8-B534-AC0874A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75D1C7-63B4-4E5E-B586-341D3B57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8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600" rtl="0" fontAlgn="base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và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B1ECBAC9-8FF8-4D44-BD49-6B81C3816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30F234A-713C-4B90-B43E-8F10C8B67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2C8816B-132C-4433-807D-BE8737D460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3D9E8922-1B3D-4020-A05C-C539C0C550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8064EBB-920B-4259-AC3A-6F286FAF21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FE43375-339B-4A67-BEC7-44D202CA1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2329D9A-3D48-4B69-939D-2A480F1478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2D5CC4CB-7B78-480A-A0AE-A8A35C08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89DECC1B-0AAB-435F-81AE-4C770DACC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C580C66-5435-4F00-873E-679D3D504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xmlns="" id="{B4AFD177-1A38-4FAE-87D4-840AE22C86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6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F57F7852-A987-E844-6135-4E49686A7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22E33D-A0EF-C6D8-B2D9-4AAE0BE23738}"/>
              </a:ext>
            </a:extLst>
          </p:cNvPr>
          <p:cNvSpPr txBox="1"/>
          <p:nvPr/>
        </p:nvSpPr>
        <p:spPr>
          <a:xfrm>
            <a:off x="255217" y="343877"/>
            <a:ext cx="1203281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3: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Chọn từ chỉ đặc điểm trong khung thay cho ô vuông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861C0A8-0D3A-D5F8-275A-36CA5AD14E08}"/>
              </a:ext>
            </a:extLst>
          </p:cNvPr>
          <p:cNvSpPr/>
          <p:nvPr/>
        </p:nvSpPr>
        <p:spPr>
          <a:xfrm>
            <a:off x="1733810" y="1002519"/>
            <a:ext cx="8724377" cy="7265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xanh um, nhộn nhịp, đỏ rực, râm ran, sớm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B9B295-B225-2EEC-AA34-F195F1A61EBA}"/>
              </a:ext>
            </a:extLst>
          </p:cNvPr>
          <p:cNvSpPr txBox="1"/>
          <p:nvPr/>
        </p:nvSpPr>
        <p:spPr>
          <a:xfrm>
            <a:off x="651355" y="2180991"/>
            <a:ext cx="107661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        Buổi sáng, Nam đạp xe tới trường trên con đường quen thuộc. Hè đã sang mấy cành phượng vĩ nở hoa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đỏ rực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Tiếng ve kêu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râm ran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giữa những tán lá sấu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xanh um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nl-NL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Gần</a:t>
            </a:r>
            <a:r>
              <a:rPr kumimoji="0" lang="nl-NL" sz="32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đến 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trường, khung cảnh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nhộn nhịp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hẳn lên. Mấy em bé lớp 1 chia tay mẹ vào lớp, vừa đi vừa ngoái lại: “Mẹ ơi, chiều mẹ đón con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sớm</a:t>
            </a:r>
            <a:r>
              <a:rPr kumimoji="0" lang="nl-NL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nhé!”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78CE6D-C78D-B6DD-AFCD-2AD4B59234A4}"/>
              </a:ext>
            </a:extLst>
          </p:cNvPr>
          <p:cNvGrpSpPr/>
          <p:nvPr/>
        </p:nvGrpSpPr>
        <p:grpSpPr>
          <a:xfrm>
            <a:off x="1984923" y="3085902"/>
            <a:ext cx="1909698" cy="686195"/>
            <a:chOff x="2853818" y="5557464"/>
            <a:chExt cx="2046438" cy="661879"/>
          </a:xfrm>
        </p:grpSpPr>
        <p:pic>
          <p:nvPicPr>
            <p:cNvPr id="6146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38200D0-97BC-B4C2-C80F-2854B4E6F9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53818" y="5557464"/>
              <a:ext cx="2046438" cy="54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3264307-E9D8-27A0-80A3-AE2E1E9B4925}"/>
                </a:ext>
              </a:extLst>
            </p:cNvPr>
            <p:cNvSpPr txBox="1"/>
            <p:nvPr/>
          </p:nvSpPr>
          <p:spPr>
            <a:xfrm>
              <a:off x="3632056" y="5595915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9EF114E-A73D-5BB2-AA54-8A4869C05946}"/>
              </a:ext>
            </a:extLst>
          </p:cNvPr>
          <p:cNvGrpSpPr/>
          <p:nvPr/>
        </p:nvGrpSpPr>
        <p:grpSpPr>
          <a:xfrm>
            <a:off x="6224264" y="3075512"/>
            <a:ext cx="2258338" cy="696585"/>
            <a:chOff x="2912823" y="5467611"/>
            <a:chExt cx="2046438" cy="953621"/>
          </a:xfrm>
        </p:grpSpPr>
        <p:pic>
          <p:nvPicPr>
            <p:cNvPr id="14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41A571F8-0939-B06B-3DDE-E4F74607D5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FDAE54F-21FA-3A13-13E0-91D212F8DFA5}"/>
                </a:ext>
              </a:extLst>
            </p:cNvPr>
            <p:cNvSpPr txBox="1"/>
            <p:nvPr/>
          </p:nvSpPr>
          <p:spPr>
            <a:xfrm>
              <a:off x="3730047" y="5536408"/>
              <a:ext cx="864296" cy="88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5E20BEB-87D1-1762-A3D2-C071397B6378}"/>
              </a:ext>
            </a:extLst>
          </p:cNvPr>
          <p:cNvGrpSpPr/>
          <p:nvPr/>
        </p:nvGrpSpPr>
        <p:grpSpPr>
          <a:xfrm>
            <a:off x="1862612" y="3593063"/>
            <a:ext cx="2503639" cy="674392"/>
            <a:chOff x="2912823" y="5467611"/>
            <a:chExt cx="2046438" cy="1012713"/>
          </a:xfrm>
        </p:grpSpPr>
        <p:pic>
          <p:nvPicPr>
            <p:cNvPr id="17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C6A49552-4BBF-C59B-DCA2-AEDC39437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912823" y="5467611"/>
              <a:ext cx="2046438" cy="770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1EDB940-C805-A43F-6275-0C7559C98904}"/>
                </a:ext>
              </a:extLst>
            </p:cNvPr>
            <p:cNvSpPr txBox="1"/>
            <p:nvPr/>
          </p:nvSpPr>
          <p:spPr>
            <a:xfrm>
              <a:off x="3730631" y="5509749"/>
              <a:ext cx="833666" cy="97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BD1D75E-2AC6-A314-1F95-602B990C22AD}"/>
              </a:ext>
            </a:extLst>
          </p:cNvPr>
          <p:cNvGrpSpPr/>
          <p:nvPr/>
        </p:nvGrpSpPr>
        <p:grpSpPr>
          <a:xfrm>
            <a:off x="8894323" y="3628335"/>
            <a:ext cx="2936509" cy="678049"/>
            <a:chOff x="2862340" y="5618405"/>
            <a:chExt cx="2195242" cy="654022"/>
          </a:xfrm>
        </p:grpSpPr>
        <p:pic>
          <p:nvPicPr>
            <p:cNvPr id="20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5F6A83E-88B9-26EE-A13C-416075EA01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2862340" y="5618405"/>
              <a:ext cx="2195242" cy="542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7223B2A-88A6-B4C3-AA3F-8134131550FD}"/>
                </a:ext>
              </a:extLst>
            </p:cNvPr>
            <p:cNvSpPr txBox="1"/>
            <p:nvPr/>
          </p:nvSpPr>
          <p:spPr>
            <a:xfrm>
              <a:off x="3768384" y="5648999"/>
              <a:ext cx="864296" cy="62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33F23DC-8BF0-19DA-B533-43B32AE50863}"/>
              </a:ext>
            </a:extLst>
          </p:cNvPr>
          <p:cNvGrpSpPr/>
          <p:nvPr/>
        </p:nvGrpSpPr>
        <p:grpSpPr>
          <a:xfrm>
            <a:off x="10240831" y="4440315"/>
            <a:ext cx="1415441" cy="749915"/>
            <a:chOff x="6101357" y="5439114"/>
            <a:chExt cx="2046438" cy="800380"/>
          </a:xfrm>
        </p:grpSpPr>
        <p:pic>
          <p:nvPicPr>
            <p:cNvPr id="23" name="Picture 2" descr="Đài sen phật, đài bông sen, đài hoa sen. Thiết kế File PSD #12 - Vector6.com">
              <a:extLst>
                <a:ext uri="{FF2B5EF4-FFF2-40B4-BE49-F238E27FC236}">
                  <a16:creationId xmlns:a16="http://schemas.microsoft.com/office/drawing/2014/main" xmlns="" id="{7FB581E9-F1E7-AA43-B97D-FB48AD1BB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4550" y1="36653" x2="28378" y2="50598"/>
                          <a14:foregroundMark x1="15878" y1="49801" x2="23761" y2="53785"/>
                          <a14:foregroundMark x1="60586" y1="52988" x2="72072" y2="43426"/>
                          <a14:foregroundMark x1="40766" y1="42032" x2="44032" y2="41633"/>
                          <a14:foregroundMark x1="56757" y1="39841" x2="61599" y2="47410"/>
                          <a14:foregroundMark x1="55743" y1="58566" x2="63626" y2="69323"/>
                          <a14:foregroundMark x1="80743" y1="51594" x2="88739" y2="519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b="8948"/>
            <a:stretch/>
          </p:blipFill>
          <p:spPr bwMode="auto">
            <a:xfrm>
              <a:off x="6101357" y="5439114"/>
              <a:ext cx="2046438" cy="770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BB048BA-7F98-D035-FCAF-A417AE0B95D5}"/>
                </a:ext>
              </a:extLst>
            </p:cNvPr>
            <p:cNvSpPr txBox="1"/>
            <p:nvPr/>
          </p:nvSpPr>
          <p:spPr>
            <a:xfrm>
              <a:off x="6926590" y="5549669"/>
              <a:ext cx="875954" cy="68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62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21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4728944" y="2294353"/>
            <a:ext cx="590893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EFB32-B781-FF92-BEB9-B051AE4A6ADB}"/>
              </a:ext>
            </a:extLst>
          </p:cNvPr>
          <p:cNvSpPr txBox="1"/>
          <p:nvPr/>
        </p:nvSpPr>
        <p:spPr>
          <a:xfrm>
            <a:off x="5029200" y="2514600"/>
            <a:ext cx="6449820" cy="13457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73C532"/>
                </a:solidFill>
                <a:effectLst/>
                <a:uLnTx/>
                <a:uFillTx/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735" y="615317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48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1058A95-F8BE-F163-5F01-95A46DF675D2}"/>
              </a:ext>
            </a:extLst>
          </p:cNvPr>
          <p:cNvSpPr/>
          <p:nvPr/>
        </p:nvSpPr>
        <p:spPr>
          <a:xfrm>
            <a:off x="990600" y="380999"/>
            <a:ext cx="10058400" cy="11217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từ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ngữ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chỉ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lang="en-US" sz="2800" i="1" dirty="0">
                <a:solidFill>
                  <a:prstClr val="white"/>
                </a:solidFill>
                <a:latin typeface="Nunito Black" panose="00000A00000000000000" pitchFamily="2" charset="0"/>
              </a:rPr>
              <a:t>đ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ặc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R="0" lvl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mấp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3609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ECD9FBA-0132-D2C3-7D81-A48D17E17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00189"/>
            <a:ext cx="6137069" cy="4533221"/>
          </a:xfrm>
          <a:prstGeom prst="rect">
            <a:avLst/>
          </a:prstGeom>
        </p:spPr>
      </p:pic>
      <p:sp>
        <p:nvSpPr>
          <p:cNvPr id="12" name="Cloud 27">
            <a:extLst>
              <a:ext uri="{FF2B5EF4-FFF2-40B4-BE49-F238E27FC236}">
                <a16:creationId xmlns:a16="http://schemas.microsoft.com/office/drawing/2014/main" xmlns="" id="{9C55B2E4-0342-80A3-F53C-8DDA3F846A0B}"/>
              </a:ext>
            </a:extLst>
          </p:cNvPr>
          <p:cNvSpPr/>
          <p:nvPr/>
        </p:nvSpPr>
        <p:spPr>
          <a:xfrm rot="21209968">
            <a:off x="7395857" y="1308382"/>
            <a:ext cx="4572000" cy="181811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002060"/>
              </a:solidFill>
              <a:latin typeface="OpenSans"/>
            </a:endParaRPr>
          </a:p>
          <a:p>
            <a:pPr algn="ctr"/>
            <a:endParaRPr lang="en-US" sz="2200" b="1" dirty="0">
              <a:solidFill>
                <a:srgbClr val="C00000"/>
              </a:solidFill>
              <a:latin typeface="OpenSans"/>
            </a:endParaRP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Gợi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ý :</a:t>
            </a:r>
          </a:p>
          <a:p>
            <a:pPr algn="ctr"/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Em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lại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và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tìm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thêm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các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từ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ngoài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bài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OpenSans"/>
              </a:rPr>
              <a:t>đọc</a:t>
            </a:r>
            <a:r>
              <a:rPr lang="en-US" sz="2200" b="1" dirty="0">
                <a:solidFill>
                  <a:srgbClr val="C00000"/>
                </a:solidFill>
                <a:latin typeface="OpenSans"/>
              </a:rPr>
              <a:t> .</a:t>
            </a:r>
          </a:p>
          <a:p>
            <a:pPr algn="ctr"/>
            <a:endParaRPr lang="en-US" sz="2200" dirty="0">
              <a:solidFill>
                <a:srgbClr val="C00000"/>
              </a:solidFill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232D88F9-5B0E-89DC-F6C6-0F19368BC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893208" y="2218610"/>
            <a:ext cx="5192177" cy="3877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DB5015-03DE-3103-176B-77A5EAD9FB36}"/>
              </a:ext>
            </a:extLst>
          </p:cNvPr>
          <p:cNvSpPr txBox="1"/>
          <p:nvPr/>
        </p:nvSpPr>
        <p:spPr>
          <a:xfrm>
            <a:off x="7071965" y="3759335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Các từ ngữ chỉ đặc điểm của con đường</a:t>
            </a:r>
            <a:r>
              <a:rPr lang="vi-VN" sz="2800" i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bằng phẳng, lầy lội, sạch đẹp, thẳng tắp, ngoằn ngoèo, khúc khuỷu, gồ ghề, trơn trượt,</a:t>
            </a:r>
            <a:r>
              <a:rPr lang="en-US" sz="2800" i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FCB304E6-2AF1-D21E-19BE-C55992E2B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59E977-CADE-D4A3-C4FF-9E12810DC099}"/>
              </a:ext>
            </a:extLst>
          </p:cNvPr>
          <p:cNvSpPr txBox="1"/>
          <p:nvPr/>
        </p:nvSpPr>
        <p:spPr>
          <a:xfrm>
            <a:off x="455634" y="353041"/>
            <a:ext cx="10748897" cy="1249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Bài tập 2: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Tìm thêm các từ chỉ đặc điểm cho mỗi nhóm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dưới đây và mỗi nhóm đặt 1 câu với từ ngữ tìm được .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Nunito Black" panose="00000A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Nunito Black" panose="00000A00000000000000" pitchFamily="2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47D0BE1-8F85-1F86-4745-E4754CCE595A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5248406" y="977828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F5ACB8F-17C1-A88E-49CD-243E93D10AF1}"/>
              </a:ext>
            </a:extLst>
          </p:cNvPr>
          <p:cNvCxnSpPr>
            <a:cxnSpLocks/>
          </p:cNvCxnSpPr>
          <p:nvPr/>
        </p:nvCxnSpPr>
        <p:spPr>
          <a:xfrm flipV="1">
            <a:off x="5050078" y="1596351"/>
            <a:ext cx="5956125" cy="12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01E152E-E8C8-FFF1-3727-FB199A1EA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065" y="1707797"/>
            <a:ext cx="9438361" cy="3678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9DE54B-A654-B09D-6BCD-680DD4251FFA}"/>
              </a:ext>
            </a:extLst>
          </p:cNvPr>
          <p:cNvSpPr txBox="1"/>
          <p:nvPr/>
        </p:nvSpPr>
        <p:spPr>
          <a:xfrm>
            <a:off x="2824619" y="5386755"/>
            <a:ext cx="1627460" cy="769441"/>
          </a:xfrm>
          <a:custGeom>
            <a:avLst/>
            <a:gdLst>
              <a:gd name="connsiteX0" fmla="*/ 0 w 1627460"/>
              <a:gd name="connsiteY0" fmla="*/ 0 h 769441"/>
              <a:gd name="connsiteX1" fmla="*/ 542487 w 1627460"/>
              <a:gd name="connsiteY1" fmla="*/ 0 h 769441"/>
              <a:gd name="connsiteX2" fmla="*/ 1084973 w 1627460"/>
              <a:gd name="connsiteY2" fmla="*/ 0 h 769441"/>
              <a:gd name="connsiteX3" fmla="*/ 1627460 w 1627460"/>
              <a:gd name="connsiteY3" fmla="*/ 0 h 769441"/>
              <a:gd name="connsiteX4" fmla="*/ 1627460 w 1627460"/>
              <a:gd name="connsiteY4" fmla="*/ 369332 h 769441"/>
              <a:gd name="connsiteX5" fmla="*/ 1627460 w 1627460"/>
              <a:gd name="connsiteY5" fmla="*/ 769441 h 769441"/>
              <a:gd name="connsiteX6" fmla="*/ 1133797 w 1627460"/>
              <a:gd name="connsiteY6" fmla="*/ 769441 h 769441"/>
              <a:gd name="connsiteX7" fmla="*/ 575036 w 1627460"/>
              <a:gd name="connsiteY7" fmla="*/ 769441 h 769441"/>
              <a:gd name="connsiteX8" fmla="*/ 0 w 1627460"/>
              <a:gd name="connsiteY8" fmla="*/ 769441 h 769441"/>
              <a:gd name="connsiteX9" fmla="*/ 0 w 1627460"/>
              <a:gd name="connsiteY9" fmla="*/ 392415 h 769441"/>
              <a:gd name="connsiteX10" fmla="*/ 0 w 1627460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27460" h="769441" extrusionOk="0">
                <a:moveTo>
                  <a:pt x="0" y="0"/>
                </a:moveTo>
                <a:cubicBezTo>
                  <a:pt x="167442" y="-55256"/>
                  <a:pt x="369724" y="40877"/>
                  <a:pt x="542487" y="0"/>
                </a:cubicBezTo>
                <a:cubicBezTo>
                  <a:pt x="715250" y="-40877"/>
                  <a:pt x="837845" y="10784"/>
                  <a:pt x="1084973" y="0"/>
                </a:cubicBezTo>
                <a:cubicBezTo>
                  <a:pt x="1332101" y="-10784"/>
                  <a:pt x="1482958" y="27563"/>
                  <a:pt x="1627460" y="0"/>
                </a:cubicBezTo>
                <a:cubicBezTo>
                  <a:pt x="1635615" y="167611"/>
                  <a:pt x="1603011" y="206538"/>
                  <a:pt x="1627460" y="369332"/>
                </a:cubicBezTo>
                <a:cubicBezTo>
                  <a:pt x="1651909" y="532126"/>
                  <a:pt x="1580469" y="624820"/>
                  <a:pt x="1627460" y="769441"/>
                </a:cubicBezTo>
                <a:cubicBezTo>
                  <a:pt x="1408477" y="810336"/>
                  <a:pt x="1284487" y="736544"/>
                  <a:pt x="1133797" y="769441"/>
                </a:cubicBezTo>
                <a:cubicBezTo>
                  <a:pt x="983107" y="802338"/>
                  <a:pt x="758115" y="746897"/>
                  <a:pt x="575036" y="769441"/>
                </a:cubicBezTo>
                <a:cubicBezTo>
                  <a:pt x="391957" y="791985"/>
                  <a:pt x="243203" y="708340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D1DA7A-8F06-5C7F-D230-BB3B2DED458C}"/>
              </a:ext>
            </a:extLst>
          </p:cNvPr>
          <p:cNvSpPr txBox="1"/>
          <p:nvPr/>
        </p:nvSpPr>
        <p:spPr>
          <a:xfrm>
            <a:off x="5770304" y="5332476"/>
            <a:ext cx="1208762" cy="769441"/>
          </a:xfrm>
          <a:custGeom>
            <a:avLst/>
            <a:gdLst>
              <a:gd name="connsiteX0" fmla="*/ 0 w 1208762"/>
              <a:gd name="connsiteY0" fmla="*/ 0 h 769441"/>
              <a:gd name="connsiteX1" fmla="*/ 402921 w 1208762"/>
              <a:gd name="connsiteY1" fmla="*/ 0 h 769441"/>
              <a:gd name="connsiteX2" fmla="*/ 805841 w 1208762"/>
              <a:gd name="connsiteY2" fmla="*/ 0 h 769441"/>
              <a:gd name="connsiteX3" fmla="*/ 1208762 w 1208762"/>
              <a:gd name="connsiteY3" fmla="*/ 0 h 769441"/>
              <a:gd name="connsiteX4" fmla="*/ 1208762 w 1208762"/>
              <a:gd name="connsiteY4" fmla="*/ 369332 h 769441"/>
              <a:gd name="connsiteX5" fmla="*/ 1208762 w 1208762"/>
              <a:gd name="connsiteY5" fmla="*/ 769441 h 769441"/>
              <a:gd name="connsiteX6" fmla="*/ 842104 w 1208762"/>
              <a:gd name="connsiteY6" fmla="*/ 769441 h 769441"/>
              <a:gd name="connsiteX7" fmla="*/ 427096 w 1208762"/>
              <a:gd name="connsiteY7" fmla="*/ 769441 h 769441"/>
              <a:gd name="connsiteX8" fmla="*/ 0 w 1208762"/>
              <a:gd name="connsiteY8" fmla="*/ 769441 h 769441"/>
              <a:gd name="connsiteX9" fmla="*/ 0 w 1208762"/>
              <a:gd name="connsiteY9" fmla="*/ 392415 h 769441"/>
              <a:gd name="connsiteX10" fmla="*/ 0 w 1208762"/>
              <a:gd name="connsiteY10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8762" h="769441" extrusionOk="0">
                <a:moveTo>
                  <a:pt x="0" y="0"/>
                </a:moveTo>
                <a:cubicBezTo>
                  <a:pt x="143241" y="-11722"/>
                  <a:pt x="277859" y="26998"/>
                  <a:pt x="402921" y="0"/>
                </a:cubicBezTo>
                <a:cubicBezTo>
                  <a:pt x="527983" y="-26998"/>
                  <a:pt x="630825" y="3844"/>
                  <a:pt x="805841" y="0"/>
                </a:cubicBezTo>
                <a:cubicBezTo>
                  <a:pt x="980857" y="-3844"/>
                  <a:pt x="1054439" y="2206"/>
                  <a:pt x="1208762" y="0"/>
                </a:cubicBezTo>
                <a:cubicBezTo>
                  <a:pt x="1216917" y="167611"/>
                  <a:pt x="1184313" y="206538"/>
                  <a:pt x="1208762" y="369332"/>
                </a:cubicBezTo>
                <a:cubicBezTo>
                  <a:pt x="1233211" y="532126"/>
                  <a:pt x="1161771" y="624820"/>
                  <a:pt x="1208762" y="769441"/>
                </a:cubicBezTo>
                <a:cubicBezTo>
                  <a:pt x="1106417" y="779106"/>
                  <a:pt x="963723" y="736516"/>
                  <a:pt x="842104" y="769441"/>
                </a:cubicBezTo>
                <a:cubicBezTo>
                  <a:pt x="720485" y="802366"/>
                  <a:pt x="618848" y="738504"/>
                  <a:pt x="427096" y="769441"/>
                </a:cubicBezTo>
                <a:cubicBezTo>
                  <a:pt x="235344" y="800378"/>
                  <a:pt x="203712" y="751197"/>
                  <a:pt x="0" y="769441"/>
                </a:cubicBezTo>
                <a:cubicBezTo>
                  <a:pt x="-10025" y="682787"/>
                  <a:pt x="13528" y="526738"/>
                  <a:pt x="0" y="392415"/>
                </a:cubicBezTo>
                <a:cubicBezTo>
                  <a:pt x="-13528" y="258092"/>
                  <a:pt x="38184" y="93841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AED7CB0-BDC9-9F5E-EF89-EB661BACAD67}"/>
              </a:ext>
            </a:extLst>
          </p:cNvPr>
          <p:cNvSpPr txBox="1"/>
          <p:nvPr/>
        </p:nvSpPr>
        <p:spPr>
          <a:xfrm>
            <a:off x="8028139" y="5332476"/>
            <a:ext cx="2525039" cy="769441"/>
          </a:xfrm>
          <a:custGeom>
            <a:avLst/>
            <a:gdLst>
              <a:gd name="connsiteX0" fmla="*/ 0 w 2525039"/>
              <a:gd name="connsiteY0" fmla="*/ 0 h 769441"/>
              <a:gd name="connsiteX1" fmla="*/ 505008 w 2525039"/>
              <a:gd name="connsiteY1" fmla="*/ 0 h 769441"/>
              <a:gd name="connsiteX2" fmla="*/ 1010016 w 2525039"/>
              <a:gd name="connsiteY2" fmla="*/ 0 h 769441"/>
              <a:gd name="connsiteX3" fmla="*/ 1515023 w 2525039"/>
              <a:gd name="connsiteY3" fmla="*/ 0 h 769441"/>
              <a:gd name="connsiteX4" fmla="*/ 1969530 w 2525039"/>
              <a:gd name="connsiteY4" fmla="*/ 0 h 769441"/>
              <a:gd name="connsiteX5" fmla="*/ 2525039 w 2525039"/>
              <a:gd name="connsiteY5" fmla="*/ 0 h 769441"/>
              <a:gd name="connsiteX6" fmla="*/ 2525039 w 2525039"/>
              <a:gd name="connsiteY6" fmla="*/ 361637 h 769441"/>
              <a:gd name="connsiteX7" fmla="*/ 2525039 w 2525039"/>
              <a:gd name="connsiteY7" fmla="*/ 769441 h 769441"/>
              <a:gd name="connsiteX8" fmla="*/ 2045282 w 2525039"/>
              <a:gd name="connsiteY8" fmla="*/ 769441 h 769441"/>
              <a:gd name="connsiteX9" fmla="*/ 1565524 w 2525039"/>
              <a:gd name="connsiteY9" fmla="*/ 769441 h 769441"/>
              <a:gd name="connsiteX10" fmla="*/ 1085767 w 2525039"/>
              <a:gd name="connsiteY10" fmla="*/ 769441 h 769441"/>
              <a:gd name="connsiteX11" fmla="*/ 631260 w 2525039"/>
              <a:gd name="connsiteY11" fmla="*/ 769441 h 769441"/>
              <a:gd name="connsiteX12" fmla="*/ 0 w 2525039"/>
              <a:gd name="connsiteY12" fmla="*/ 769441 h 769441"/>
              <a:gd name="connsiteX13" fmla="*/ 0 w 2525039"/>
              <a:gd name="connsiteY13" fmla="*/ 400109 h 769441"/>
              <a:gd name="connsiteX14" fmla="*/ 0 w 2525039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25039" h="769441" extrusionOk="0">
                <a:moveTo>
                  <a:pt x="0" y="0"/>
                </a:moveTo>
                <a:cubicBezTo>
                  <a:pt x="120374" y="-15282"/>
                  <a:pt x="331445" y="53751"/>
                  <a:pt x="505008" y="0"/>
                </a:cubicBezTo>
                <a:cubicBezTo>
                  <a:pt x="678571" y="-53751"/>
                  <a:pt x="848273" y="26759"/>
                  <a:pt x="1010016" y="0"/>
                </a:cubicBezTo>
                <a:cubicBezTo>
                  <a:pt x="1171759" y="-26759"/>
                  <a:pt x="1269658" y="30006"/>
                  <a:pt x="1515023" y="0"/>
                </a:cubicBezTo>
                <a:cubicBezTo>
                  <a:pt x="1760388" y="-30006"/>
                  <a:pt x="1761697" y="35241"/>
                  <a:pt x="1969530" y="0"/>
                </a:cubicBezTo>
                <a:cubicBezTo>
                  <a:pt x="2177363" y="-35241"/>
                  <a:pt x="2284860" y="43931"/>
                  <a:pt x="2525039" y="0"/>
                </a:cubicBezTo>
                <a:cubicBezTo>
                  <a:pt x="2532605" y="154563"/>
                  <a:pt x="2519628" y="183282"/>
                  <a:pt x="2525039" y="361637"/>
                </a:cubicBezTo>
                <a:cubicBezTo>
                  <a:pt x="2530450" y="539992"/>
                  <a:pt x="2503443" y="567706"/>
                  <a:pt x="2525039" y="769441"/>
                </a:cubicBezTo>
                <a:cubicBezTo>
                  <a:pt x="2407200" y="800280"/>
                  <a:pt x="2241951" y="721985"/>
                  <a:pt x="2045282" y="769441"/>
                </a:cubicBezTo>
                <a:cubicBezTo>
                  <a:pt x="1848613" y="816897"/>
                  <a:pt x="1753134" y="748726"/>
                  <a:pt x="1565524" y="769441"/>
                </a:cubicBezTo>
                <a:cubicBezTo>
                  <a:pt x="1377914" y="790156"/>
                  <a:pt x="1270344" y="732478"/>
                  <a:pt x="1085767" y="769441"/>
                </a:cubicBezTo>
                <a:cubicBezTo>
                  <a:pt x="901190" y="806404"/>
                  <a:pt x="842177" y="754641"/>
                  <a:pt x="631260" y="769441"/>
                </a:cubicBezTo>
                <a:cubicBezTo>
                  <a:pt x="420343" y="784241"/>
                  <a:pt x="257459" y="709021"/>
                  <a:pt x="0" y="769441"/>
                </a:cubicBezTo>
                <a:cubicBezTo>
                  <a:pt x="-20690" y="663611"/>
                  <a:pt x="14232" y="485735"/>
                  <a:pt x="0" y="400109"/>
                </a:cubicBezTo>
                <a:cubicBezTo>
                  <a:pt x="-14232" y="314483"/>
                  <a:pt x="38921" y="163150"/>
                  <a:pt x="0" y="0"/>
                </a:cubicBezTo>
                <a:close/>
              </a:path>
            </a:pathLst>
          </a:custGeom>
          <a:noFill/>
          <a:ln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434776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Mũi, lưỡi</a:t>
            </a:r>
          </a:p>
        </p:txBody>
      </p:sp>
    </p:spTree>
    <p:extLst>
      <p:ext uri="{BB962C8B-B14F-4D97-AF65-F5344CB8AC3E}">
        <p14:creationId xmlns:p14="http://schemas.microsoft.com/office/powerpoint/2010/main" val="264339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96C8BAF-68F3-4B78-B238-35DF5D8656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F4CD6D0-5A87-4BA2-A13A-0E40511C3C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877EAC0-2063-444D-8EE9-72FED2E03B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C155BF8-661A-4F4A-B4EC-923105C692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4E75B1F-7201-47E7-8689-9B677C973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84" y="1451860"/>
            <a:ext cx="4919004" cy="45205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9537076-EF48-4F72-9164-FD8260D550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89673CB-C48B-4D05-B6E4-B88CD5BAA0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6C31A20-B341-476E-8C04-A26C87E14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665D46A-323C-2F8B-7EF1-64EF30324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89" y="1451860"/>
            <a:ext cx="4897677" cy="45205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EFC3492-86BD-4D75-B5B4-C2DBFE0BD1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72E5074-2516-4705-BFF1-F508394A0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2259E4C-F24C-4180-AEC3-76255D535E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16DA0DA-410E-0568-4F9C-B018341D0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71" y="1451860"/>
            <a:ext cx="4872625" cy="45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D12840-E8E2-C597-A7A1-2F9A6D18E819}"/>
              </a:ext>
            </a:extLst>
          </p:cNvPr>
          <p:cNvSpPr txBox="1"/>
          <p:nvPr/>
        </p:nvSpPr>
        <p:spPr>
          <a:xfrm>
            <a:off x="1451696" y="764088"/>
            <a:ext cx="199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Mắt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B8762A-8AAE-8043-1B7C-CE1EF61081E4}"/>
              </a:ext>
            </a:extLst>
          </p:cNvPr>
          <p:cNvSpPr txBox="1"/>
          <p:nvPr/>
        </p:nvSpPr>
        <p:spPr>
          <a:xfrm>
            <a:off x="5313123" y="699565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Mũi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DFFE92-1E6E-6767-DD1D-80E0F2F22F5C}"/>
              </a:ext>
            </a:extLst>
          </p:cNvPr>
          <p:cNvSpPr txBox="1"/>
          <p:nvPr/>
        </p:nvSpPr>
        <p:spPr>
          <a:xfrm>
            <a:off x="9174551" y="764088"/>
            <a:ext cx="156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AC5AF2-D8F5-6004-FAC8-9680664C43D4}"/>
              </a:ext>
            </a:extLst>
          </p:cNvPr>
          <p:cNvSpPr txBox="1"/>
          <p:nvPr/>
        </p:nvSpPr>
        <p:spPr>
          <a:xfrm>
            <a:off x="1236275" y="3563655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màu sắc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AB915D-967D-60FD-3E09-02599FEB47C3}"/>
              </a:ext>
            </a:extLst>
          </p:cNvPr>
          <p:cNvSpPr txBox="1"/>
          <p:nvPr/>
        </p:nvSpPr>
        <p:spPr>
          <a:xfrm>
            <a:off x="5252521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hương vị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1383995-92A7-70BC-882C-57C0417B9223}"/>
              </a:ext>
            </a:extLst>
          </p:cNvPr>
          <p:cNvSpPr txBox="1"/>
          <p:nvPr/>
        </p:nvSpPr>
        <p:spPr>
          <a:xfrm>
            <a:off x="8928970" y="3563654"/>
            <a:ext cx="2026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từ chỉ âm thanh</a:t>
            </a:r>
          </a:p>
        </p:txBody>
      </p:sp>
    </p:spTree>
    <p:extLst>
      <p:ext uri="{BB962C8B-B14F-4D97-AF65-F5344CB8AC3E}">
        <p14:creationId xmlns:p14="http://schemas.microsoft.com/office/powerpoint/2010/main" val="279690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76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0AD680-7CDB-2CCA-246F-F424EFBE49EF}"/>
              </a:ext>
            </a:extLst>
          </p:cNvPr>
          <p:cNvSpPr/>
          <p:nvPr/>
        </p:nvSpPr>
        <p:spPr>
          <a:xfrm>
            <a:off x="4416615" y="1576339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sắc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lang="en-US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lang="vi-VN" sz="2800" dirty="0"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E05F4CE-14DB-7BA8-ED80-3B4CB4794905}"/>
              </a:ext>
            </a:extLst>
          </p:cNvPr>
          <p:cNvSpPr txBox="1"/>
          <p:nvPr/>
        </p:nvSpPr>
        <p:spPr>
          <a:xfrm>
            <a:off x="7816781" y="2352403"/>
            <a:ext cx="3236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i="1" dirty="0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C31A0E3-3717-6386-16E3-C1DE264F4254}"/>
              </a:ext>
            </a:extLst>
          </p:cNvPr>
          <p:cNvSpPr txBox="1"/>
          <p:nvPr/>
        </p:nvSpPr>
        <p:spPr>
          <a:xfrm>
            <a:off x="4953000" y="3720768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thắm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5750473-64C0-7A22-7AF6-2C30897F8877}"/>
              </a:ext>
            </a:extLst>
          </p:cNvPr>
          <p:cNvSpPr txBox="1"/>
          <p:nvPr/>
        </p:nvSpPr>
        <p:spPr>
          <a:xfrm>
            <a:off x="4953000" y="4250473"/>
            <a:ext cx="5796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Chú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chó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mực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lông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đen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sì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C6FFE8-3DB2-A741-76BA-F42391B297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r="63073"/>
          <a:stretch/>
        </p:blipFill>
        <p:spPr>
          <a:xfrm>
            <a:off x="416659" y="1792931"/>
            <a:ext cx="348533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2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0AD680-7CDB-2CCA-246F-F424EFBE49EF}"/>
              </a:ext>
            </a:extLst>
          </p:cNvPr>
          <p:cNvSpPr/>
          <p:nvPr/>
        </p:nvSpPr>
        <p:spPr>
          <a:xfrm>
            <a:off x="4137580" y="1792931"/>
            <a:ext cx="7368620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thanh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3" y="129634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E05F4CE-14DB-7BA8-ED80-3B4CB4794905}"/>
              </a:ext>
            </a:extLst>
          </p:cNvPr>
          <p:cNvSpPr txBox="1"/>
          <p:nvPr/>
        </p:nvSpPr>
        <p:spPr>
          <a:xfrm>
            <a:off x="7763767" y="2550435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kumimoji="0" lang="en-US" sz="2800" b="0" i="1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xao</a:t>
            </a:r>
            <a:r>
              <a:rPr lang="en-US" sz="2800" i="1">
                <a:solidFill>
                  <a:srgbClr val="C00000"/>
                </a:solidFill>
                <a:latin typeface="Nunito Black" pitchFamily="2" charset="0"/>
                <a:cs typeface="#9Slide03 Arima Madurai Black" panose="020B0604020202020204" charset="0"/>
              </a:rPr>
              <a:t>..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C31A0E3-3717-6386-16E3-C1DE264F4254}"/>
              </a:ext>
            </a:extLst>
          </p:cNvPr>
          <p:cNvSpPr txBox="1"/>
          <p:nvPr/>
        </p:nvSpPr>
        <p:spPr>
          <a:xfrm>
            <a:off x="4631397" y="3831158"/>
            <a:ext cx="380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Suối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chảy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róc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rách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5750473-64C0-7A22-7AF6-2C30897F8877}"/>
              </a:ext>
            </a:extLst>
          </p:cNvPr>
          <p:cNvSpPr txBox="1"/>
          <p:nvPr/>
        </p:nvSpPr>
        <p:spPr>
          <a:xfrm>
            <a:off x="4631397" y="4354378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chuyến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531993-9EC2-71F7-6B9C-B3E2E2483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35523" r="33798"/>
          <a:stretch/>
        </p:blipFill>
        <p:spPr>
          <a:xfrm>
            <a:off x="1175154" y="1792931"/>
            <a:ext cx="2895600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945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0AD680-7CDB-2CCA-246F-F424EFBE49EF}"/>
              </a:ext>
            </a:extLst>
          </p:cNvPr>
          <p:cNvSpPr/>
          <p:nvPr/>
        </p:nvSpPr>
        <p:spPr>
          <a:xfrm>
            <a:off x="4328072" y="1534893"/>
            <a:ext cx="6879266" cy="4112141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lang="en-US" sz="2800" noProof="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hương</a:t>
            </a:r>
            <a:r>
              <a:rPr lang="en-US" sz="2800" noProof="0" dirty="0" smtClean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noProof="0" dirty="0" err="1" smtClean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: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xmlns="" id="{830AFE6B-ABB8-84F1-D5B1-E0506F822105}"/>
              </a:ext>
            </a:extLst>
          </p:cNvPr>
          <p:cNvSpPr/>
          <p:nvPr/>
        </p:nvSpPr>
        <p:spPr>
          <a:xfrm>
            <a:off x="1529938" y="129634"/>
            <a:ext cx="9677400" cy="11122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2.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thêm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chỉ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điểm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mỗi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đặt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</a:b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0665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075A65-E5FE-54DB-1740-574565982A8D}"/>
              </a:ext>
            </a:extLst>
          </p:cNvPr>
          <p:cNvSpPr txBox="1"/>
          <p:nvPr/>
        </p:nvSpPr>
        <p:spPr>
          <a:xfrm>
            <a:off x="5257800" y="60229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E05F4CE-14DB-7BA8-ED80-3B4CB4794905}"/>
              </a:ext>
            </a:extLst>
          </p:cNvPr>
          <p:cNvSpPr txBox="1"/>
          <p:nvPr/>
        </p:nvSpPr>
        <p:spPr>
          <a:xfrm>
            <a:off x="7746923" y="2288807"/>
            <a:ext cx="305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cay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;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C31A0E3-3717-6386-16E3-C1DE264F4254}"/>
              </a:ext>
            </a:extLst>
          </p:cNvPr>
          <p:cNvSpPr txBox="1"/>
          <p:nvPr/>
        </p:nvSpPr>
        <p:spPr>
          <a:xfrm>
            <a:off x="4821889" y="3573120"/>
            <a:ext cx="4195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Bố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ăn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cay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giỏi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5750473-64C0-7A22-7AF6-2C30897F8877}"/>
              </a:ext>
            </a:extLst>
          </p:cNvPr>
          <p:cNvSpPr txBox="1"/>
          <p:nvPr/>
        </p:nvSpPr>
        <p:spPr>
          <a:xfrm>
            <a:off x="4821889" y="418272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loét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0F8087-B63A-1A5A-EE5B-299544D0B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6" b="90117" l="5536" r="97210">
                        <a14:foregroundMark x1="8769" y1="25824" x2="20726" y2="40170"/>
                        <a14:foregroundMark x1="5624" y1="53773" x2="12046" y2="56004"/>
                        <a14:foregroundMark x1="22675" y1="5420" x2="19973" y2="27205"/>
                        <a14:foregroundMark x1="13153" y1="74070" x2="24402" y2="80446"/>
                        <a14:foregroundMark x1="24402" y1="80446" x2="29628" y2="88417"/>
                        <a14:foregroundMark x1="29628" y1="88417" x2="29894" y2="88523"/>
                        <a14:foregroundMark x1="51639" y1="17960" x2="53543" y2="5207"/>
                        <a14:foregroundMark x1="53543" y1="5207" x2="53986" y2="3826"/>
                        <a14:foregroundMark x1="43578" y1="90223" x2="57972" y2="87991"/>
                        <a14:foregroundMark x1="41984" y1="69819" x2="43800" y2="69819"/>
                        <a14:foregroundMark x1="81709" y1="4995" x2="79407" y2="18278"/>
                        <a14:foregroundMark x1="72985" y1="28055" x2="80115" y2="42083"/>
                        <a14:foregroundMark x1="93003" y1="41552" x2="97210" y2="48140"/>
                        <a14:foregroundMark x1="16342" y1="88310" x2="25819" y2="87991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</a:extLst>
          </a:blip>
          <a:srcRect l="66657"/>
          <a:stretch/>
        </p:blipFill>
        <p:spPr>
          <a:xfrm>
            <a:off x="860385" y="1725407"/>
            <a:ext cx="3147015" cy="36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7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423</Words>
  <Application>Microsoft Office PowerPoint</Application>
  <PresentationFormat>Custom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Nunito Black</vt:lpstr>
      <vt:lpstr>#9Slide03 AmpleSoft Bold</vt:lpstr>
      <vt:lpstr>Times New Roman</vt:lpstr>
      <vt:lpstr>Sigmar One</vt:lpstr>
      <vt:lpstr>Tahoma</vt:lpstr>
      <vt:lpstr>OpenSans</vt:lpstr>
      <vt:lpstr>#9Slide03 Arima Madurai Black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Hi</cp:lastModifiedBy>
  <cp:revision>26</cp:revision>
  <dcterms:created xsi:type="dcterms:W3CDTF">2006-08-16T00:00:00Z</dcterms:created>
  <dcterms:modified xsi:type="dcterms:W3CDTF">2023-09-28T14:59:49Z</dcterms:modified>
  <dc:identifier>DAFDiO2oNAs</dc:identifier>
</cp:coreProperties>
</file>