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6" r:id="rId2"/>
    <p:sldId id="265" r:id="rId3"/>
    <p:sldId id="257" r:id="rId4"/>
    <p:sldId id="267" r:id="rId5"/>
    <p:sldId id="266" r:id="rId6"/>
    <p:sldId id="259" r:id="rId7"/>
    <p:sldId id="260" r:id="rId8"/>
    <p:sldId id="261" r:id="rId9"/>
    <p:sldId id="269" r:id="rId10"/>
    <p:sldId id="262" r:id="rId11"/>
    <p:sldId id="263" r:id="rId12"/>
    <p:sldId id="270" r:id="rId13"/>
    <p:sldId id="287" r:id="rId14"/>
    <p:sldId id="271" r:id="rId15"/>
  </p:sldIdLst>
  <p:sldSz cx="12192000" cy="6858000"/>
  <p:notesSz cx="6858000" cy="9144000"/>
  <p:embeddedFontLst>
    <p:embeddedFont>
      <p:font typeface="Sigmar One" charset="0"/>
      <p:regular r:id="rId16"/>
    </p:embeddedFont>
    <p:embeddedFont>
      <p:font typeface="Open Sans Extrabold" charset="0"/>
      <p:bold r:id="rId17"/>
      <p:boldItalic r:id="rId18"/>
    </p:embeddedFont>
    <p:embeddedFont>
      <p:font typeface="Calibri" pitchFamily="34" charset="0"/>
      <p:regular r:id="rId19"/>
      <p:bold r:id="rId20"/>
      <p:italic r:id="rId21"/>
      <p:boldItalic r:id="rId22"/>
    </p:embeddedFont>
    <p:embeddedFont>
      <p:font typeface="Open Sans" charset="0"/>
      <p:regular r:id="rId23"/>
      <p:bold r:id="rId24"/>
      <p:italic r:id="rId25"/>
      <p:boldItalic r:id="rId26"/>
    </p:embeddedFont>
    <p:embeddedFont>
      <p:font typeface="Nunito Black" charset="0"/>
      <p:bold r:id="rId27"/>
      <p:boldItalic r:id="rId28"/>
    </p:embeddedFont>
    <p:embeddedFont>
      <p:font typeface="Calibri Light" pitchFamily="34" charset="0"/>
      <p:regular r:id="rId29"/>
      <p:italic r:id="rId30"/>
    </p:embeddedFont>
    <p:embeddedFont>
      <p:font typeface="Tahoma" pitchFamily="3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2D05"/>
    <a:srgbClr val="F2A8C9"/>
    <a:srgbClr val="FF6600"/>
    <a:srgbClr val="FF9900"/>
    <a:srgbClr val="FC9D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100" d="100"/>
          <a:sy n="100" d="100"/>
        </p:scale>
        <p:origin x="-14" y="14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3B0FD3-A0F6-D7E1-0E6E-8E4D898E81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AB64E60-4D28-4924-7536-50FDD4E991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39DA057-48AB-2120-C6F1-1EF0B11378D3}"/>
              </a:ext>
            </a:extLst>
          </p:cNvPr>
          <p:cNvSpPr>
            <a:spLocks noGrp="1"/>
          </p:cNvSpPr>
          <p:nvPr>
            <p:ph type="dt" sz="half" idx="10"/>
          </p:nvPr>
        </p:nvSpPr>
        <p:spPr/>
        <p:txBody>
          <a:bodyPr/>
          <a:lstStyle/>
          <a:p>
            <a:fld id="{EA4870B2-A423-4A15-9835-7765BBC5CB16}" type="datetimeFigureOut">
              <a:rPr lang="en-US" smtClean="0"/>
              <a:t>9/11/2023</a:t>
            </a:fld>
            <a:endParaRPr lang="en-US"/>
          </a:p>
        </p:txBody>
      </p:sp>
      <p:sp>
        <p:nvSpPr>
          <p:cNvPr id="5" name="Footer Placeholder 4">
            <a:extLst>
              <a:ext uri="{FF2B5EF4-FFF2-40B4-BE49-F238E27FC236}">
                <a16:creationId xmlns:a16="http://schemas.microsoft.com/office/drawing/2014/main" xmlns="" id="{4A47AA32-E010-6CF5-7084-BECF8BEBB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94D3D0-FD8A-29E4-43A6-8C6712C35B5C}"/>
              </a:ext>
            </a:extLst>
          </p:cNvPr>
          <p:cNvSpPr>
            <a:spLocks noGrp="1"/>
          </p:cNvSpPr>
          <p:nvPr>
            <p:ph type="sldNum" sz="quarter" idx="12"/>
          </p:nvPr>
        </p:nvSpPr>
        <p:spPr/>
        <p:txBody>
          <a:bodyPr/>
          <a:lstStyle/>
          <a:p>
            <a:fld id="{1F44E95A-6E82-4E12-9888-6D395C36602C}" type="slidenum">
              <a:rPr lang="en-US" smtClean="0"/>
              <a:t>‹#›</a:t>
            </a:fld>
            <a:endParaRPr lang="en-US"/>
          </a:p>
        </p:txBody>
      </p:sp>
    </p:spTree>
    <p:extLst>
      <p:ext uri="{BB962C8B-B14F-4D97-AF65-F5344CB8AC3E}">
        <p14:creationId xmlns:p14="http://schemas.microsoft.com/office/powerpoint/2010/main" val="11349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A80C74-F9FC-8D15-58E4-7FF5AC552B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01EC45D-55E9-3C98-60A8-DF7088982D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D23383A-72D2-BDCC-AF79-3B07D2F3C9F2}"/>
              </a:ext>
            </a:extLst>
          </p:cNvPr>
          <p:cNvSpPr>
            <a:spLocks noGrp="1"/>
          </p:cNvSpPr>
          <p:nvPr>
            <p:ph type="dt" sz="half" idx="10"/>
          </p:nvPr>
        </p:nvSpPr>
        <p:spPr/>
        <p:txBody>
          <a:bodyPr/>
          <a:lstStyle/>
          <a:p>
            <a:fld id="{EA4870B2-A423-4A15-9835-7765BBC5CB16}" type="datetimeFigureOut">
              <a:rPr lang="en-US" smtClean="0"/>
              <a:t>9/11/2023</a:t>
            </a:fld>
            <a:endParaRPr lang="en-US"/>
          </a:p>
        </p:txBody>
      </p:sp>
      <p:sp>
        <p:nvSpPr>
          <p:cNvPr id="5" name="Footer Placeholder 4">
            <a:extLst>
              <a:ext uri="{FF2B5EF4-FFF2-40B4-BE49-F238E27FC236}">
                <a16:creationId xmlns:a16="http://schemas.microsoft.com/office/drawing/2014/main" xmlns="" id="{805C7ADB-4169-D464-5FB3-84E1798C7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8D7243-CB00-E365-2C03-96F6BE07A1DE}"/>
              </a:ext>
            </a:extLst>
          </p:cNvPr>
          <p:cNvSpPr>
            <a:spLocks noGrp="1"/>
          </p:cNvSpPr>
          <p:nvPr>
            <p:ph type="sldNum" sz="quarter" idx="12"/>
          </p:nvPr>
        </p:nvSpPr>
        <p:spPr/>
        <p:txBody>
          <a:bodyPr/>
          <a:lstStyle/>
          <a:p>
            <a:fld id="{1F44E95A-6E82-4E12-9888-6D395C36602C}" type="slidenum">
              <a:rPr lang="en-US" smtClean="0"/>
              <a:t>‹#›</a:t>
            </a:fld>
            <a:endParaRPr lang="en-US"/>
          </a:p>
        </p:txBody>
      </p:sp>
    </p:spTree>
    <p:extLst>
      <p:ext uri="{BB962C8B-B14F-4D97-AF65-F5344CB8AC3E}">
        <p14:creationId xmlns:p14="http://schemas.microsoft.com/office/powerpoint/2010/main" val="320844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05FBBC5-1BB2-E620-4311-07F9805567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D283590-4280-E5E5-FA10-749FCA31B8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810F60-619F-8066-CA41-088A37087EF8}"/>
              </a:ext>
            </a:extLst>
          </p:cNvPr>
          <p:cNvSpPr>
            <a:spLocks noGrp="1"/>
          </p:cNvSpPr>
          <p:nvPr>
            <p:ph type="dt" sz="half" idx="10"/>
          </p:nvPr>
        </p:nvSpPr>
        <p:spPr/>
        <p:txBody>
          <a:bodyPr/>
          <a:lstStyle/>
          <a:p>
            <a:fld id="{EA4870B2-A423-4A15-9835-7765BBC5CB16}" type="datetimeFigureOut">
              <a:rPr lang="en-US" smtClean="0"/>
              <a:t>9/11/2023</a:t>
            </a:fld>
            <a:endParaRPr lang="en-US"/>
          </a:p>
        </p:txBody>
      </p:sp>
      <p:sp>
        <p:nvSpPr>
          <p:cNvPr id="5" name="Footer Placeholder 4">
            <a:extLst>
              <a:ext uri="{FF2B5EF4-FFF2-40B4-BE49-F238E27FC236}">
                <a16:creationId xmlns:a16="http://schemas.microsoft.com/office/drawing/2014/main" xmlns="" id="{8427018C-7A1B-D935-9564-BBCE67B63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B9C14B2-5A83-1615-614B-0D29188EDFD3}"/>
              </a:ext>
            </a:extLst>
          </p:cNvPr>
          <p:cNvSpPr>
            <a:spLocks noGrp="1"/>
          </p:cNvSpPr>
          <p:nvPr>
            <p:ph type="sldNum" sz="quarter" idx="12"/>
          </p:nvPr>
        </p:nvSpPr>
        <p:spPr/>
        <p:txBody>
          <a:bodyPr/>
          <a:lstStyle/>
          <a:p>
            <a:fld id="{1F44E95A-6E82-4E12-9888-6D395C36602C}" type="slidenum">
              <a:rPr lang="en-US" smtClean="0"/>
              <a:t>‹#›</a:t>
            </a:fld>
            <a:endParaRPr lang="en-US"/>
          </a:p>
        </p:txBody>
      </p:sp>
    </p:spTree>
    <p:extLst>
      <p:ext uri="{BB962C8B-B14F-4D97-AF65-F5344CB8AC3E}">
        <p14:creationId xmlns:p14="http://schemas.microsoft.com/office/powerpoint/2010/main" val="50793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9805F0-A521-649C-F4F3-85652BE494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152A8B-C936-6D9C-0627-D0EC84F066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DD1D70F-B2FF-BB1D-8DB5-6F01D6BF9F6E}"/>
              </a:ext>
            </a:extLst>
          </p:cNvPr>
          <p:cNvSpPr>
            <a:spLocks noGrp="1"/>
          </p:cNvSpPr>
          <p:nvPr>
            <p:ph type="dt" sz="half" idx="10"/>
          </p:nvPr>
        </p:nvSpPr>
        <p:spPr/>
        <p:txBody>
          <a:bodyPr/>
          <a:lstStyle/>
          <a:p>
            <a:fld id="{EA4870B2-A423-4A15-9835-7765BBC5CB16}" type="datetimeFigureOut">
              <a:rPr lang="en-US" smtClean="0"/>
              <a:t>9/11/2023</a:t>
            </a:fld>
            <a:endParaRPr lang="en-US"/>
          </a:p>
        </p:txBody>
      </p:sp>
      <p:sp>
        <p:nvSpPr>
          <p:cNvPr id="5" name="Footer Placeholder 4">
            <a:extLst>
              <a:ext uri="{FF2B5EF4-FFF2-40B4-BE49-F238E27FC236}">
                <a16:creationId xmlns:a16="http://schemas.microsoft.com/office/drawing/2014/main" xmlns="" id="{86187BA3-3973-0E60-0925-46DE96D66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6C4519-51C1-EA98-5D06-124A642DF701}"/>
              </a:ext>
            </a:extLst>
          </p:cNvPr>
          <p:cNvSpPr>
            <a:spLocks noGrp="1"/>
          </p:cNvSpPr>
          <p:nvPr>
            <p:ph type="sldNum" sz="quarter" idx="12"/>
          </p:nvPr>
        </p:nvSpPr>
        <p:spPr/>
        <p:txBody>
          <a:bodyPr/>
          <a:lstStyle/>
          <a:p>
            <a:fld id="{1F44E95A-6E82-4E12-9888-6D395C36602C}" type="slidenum">
              <a:rPr lang="en-US" smtClean="0"/>
              <a:t>‹#›</a:t>
            </a:fld>
            <a:endParaRPr lang="en-US"/>
          </a:p>
        </p:txBody>
      </p:sp>
    </p:spTree>
    <p:extLst>
      <p:ext uri="{BB962C8B-B14F-4D97-AF65-F5344CB8AC3E}">
        <p14:creationId xmlns:p14="http://schemas.microsoft.com/office/powerpoint/2010/main" val="2725027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99B1F7-F1AB-AE86-B277-C28DBD46DE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7C15446-7378-2258-FCE1-EDE576DCA6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52D1BB-EE6B-33F2-D984-1DAD5856B0DA}"/>
              </a:ext>
            </a:extLst>
          </p:cNvPr>
          <p:cNvSpPr>
            <a:spLocks noGrp="1"/>
          </p:cNvSpPr>
          <p:nvPr>
            <p:ph type="dt" sz="half" idx="10"/>
          </p:nvPr>
        </p:nvSpPr>
        <p:spPr/>
        <p:txBody>
          <a:bodyPr/>
          <a:lstStyle/>
          <a:p>
            <a:fld id="{EA4870B2-A423-4A15-9835-7765BBC5CB16}" type="datetimeFigureOut">
              <a:rPr lang="en-US" smtClean="0"/>
              <a:t>9/11/2023</a:t>
            </a:fld>
            <a:endParaRPr lang="en-US"/>
          </a:p>
        </p:txBody>
      </p:sp>
      <p:sp>
        <p:nvSpPr>
          <p:cNvPr id="5" name="Footer Placeholder 4">
            <a:extLst>
              <a:ext uri="{FF2B5EF4-FFF2-40B4-BE49-F238E27FC236}">
                <a16:creationId xmlns:a16="http://schemas.microsoft.com/office/drawing/2014/main" xmlns="" id="{41AC2E04-5E35-49CB-8D64-2888CA0A5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BA6EF8-6A00-D6C1-DC30-09BE002485E7}"/>
              </a:ext>
            </a:extLst>
          </p:cNvPr>
          <p:cNvSpPr>
            <a:spLocks noGrp="1"/>
          </p:cNvSpPr>
          <p:nvPr>
            <p:ph type="sldNum" sz="quarter" idx="12"/>
          </p:nvPr>
        </p:nvSpPr>
        <p:spPr/>
        <p:txBody>
          <a:bodyPr/>
          <a:lstStyle/>
          <a:p>
            <a:fld id="{1F44E95A-6E82-4E12-9888-6D395C36602C}" type="slidenum">
              <a:rPr lang="en-US" smtClean="0"/>
              <a:t>‹#›</a:t>
            </a:fld>
            <a:endParaRPr lang="en-US"/>
          </a:p>
        </p:txBody>
      </p:sp>
    </p:spTree>
    <p:extLst>
      <p:ext uri="{BB962C8B-B14F-4D97-AF65-F5344CB8AC3E}">
        <p14:creationId xmlns:p14="http://schemas.microsoft.com/office/powerpoint/2010/main" val="4065506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785575-61A0-4665-1BE5-7D5533148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33DFA62-5BE0-4906-32B7-875A5F8612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D6F5F0F-AA2B-88C3-1470-90B5231F5E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5C31211-2D50-359D-7188-9AAD6F31459B}"/>
              </a:ext>
            </a:extLst>
          </p:cNvPr>
          <p:cNvSpPr>
            <a:spLocks noGrp="1"/>
          </p:cNvSpPr>
          <p:nvPr>
            <p:ph type="dt" sz="half" idx="10"/>
          </p:nvPr>
        </p:nvSpPr>
        <p:spPr/>
        <p:txBody>
          <a:bodyPr/>
          <a:lstStyle/>
          <a:p>
            <a:fld id="{EA4870B2-A423-4A15-9835-7765BBC5CB16}" type="datetimeFigureOut">
              <a:rPr lang="en-US" smtClean="0"/>
              <a:t>9/11/2023</a:t>
            </a:fld>
            <a:endParaRPr lang="en-US"/>
          </a:p>
        </p:txBody>
      </p:sp>
      <p:sp>
        <p:nvSpPr>
          <p:cNvPr id="6" name="Footer Placeholder 5">
            <a:extLst>
              <a:ext uri="{FF2B5EF4-FFF2-40B4-BE49-F238E27FC236}">
                <a16:creationId xmlns:a16="http://schemas.microsoft.com/office/drawing/2014/main" xmlns="" id="{C91A089C-B915-0ADA-63A9-7A282F45E6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23093A-B1BB-F39F-8A08-449C6E049C96}"/>
              </a:ext>
            </a:extLst>
          </p:cNvPr>
          <p:cNvSpPr>
            <a:spLocks noGrp="1"/>
          </p:cNvSpPr>
          <p:nvPr>
            <p:ph type="sldNum" sz="quarter" idx="12"/>
          </p:nvPr>
        </p:nvSpPr>
        <p:spPr/>
        <p:txBody>
          <a:bodyPr/>
          <a:lstStyle/>
          <a:p>
            <a:fld id="{1F44E95A-6E82-4E12-9888-6D395C36602C}" type="slidenum">
              <a:rPr lang="en-US" smtClean="0"/>
              <a:t>‹#›</a:t>
            </a:fld>
            <a:endParaRPr lang="en-US"/>
          </a:p>
        </p:txBody>
      </p:sp>
    </p:spTree>
    <p:extLst>
      <p:ext uri="{BB962C8B-B14F-4D97-AF65-F5344CB8AC3E}">
        <p14:creationId xmlns:p14="http://schemas.microsoft.com/office/powerpoint/2010/main" val="2236130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F9EE46-AFD3-EB48-4E75-7CA719E349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F8A0DB1-B642-4B3F-6AA4-DC03A5A5A6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F22E77E-B354-0DEC-8341-62CE4BB48F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89FC4D8-4E61-4650-EB9C-3EBF5783D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08933A-15CC-CC47-E3B4-298127FE3D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0240BF7-7425-7E45-B49A-68FFEB2C2C5B}"/>
              </a:ext>
            </a:extLst>
          </p:cNvPr>
          <p:cNvSpPr>
            <a:spLocks noGrp="1"/>
          </p:cNvSpPr>
          <p:nvPr>
            <p:ph type="dt" sz="half" idx="10"/>
          </p:nvPr>
        </p:nvSpPr>
        <p:spPr/>
        <p:txBody>
          <a:bodyPr/>
          <a:lstStyle/>
          <a:p>
            <a:fld id="{EA4870B2-A423-4A15-9835-7765BBC5CB16}" type="datetimeFigureOut">
              <a:rPr lang="en-US" smtClean="0"/>
              <a:t>9/11/2023</a:t>
            </a:fld>
            <a:endParaRPr lang="en-US"/>
          </a:p>
        </p:txBody>
      </p:sp>
      <p:sp>
        <p:nvSpPr>
          <p:cNvPr id="8" name="Footer Placeholder 7">
            <a:extLst>
              <a:ext uri="{FF2B5EF4-FFF2-40B4-BE49-F238E27FC236}">
                <a16:creationId xmlns:a16="http://schemas.microsoft.com/office/drawing/2014/main" xmlns="" id="{55245812-B25F-1B70-65CD-FFC71275E5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445D9B5-24CC-1B6E-7FD4-57F5C581126E}"/>
              </a:ext>
            </a:extLst>
          </p:cNvPr>
          <p:cNvSpPr>
            <a:spLocks noGrp="1"/>
          </p:cNvSpPr>
          <p:nvPr>
            <p:ph type="sldNum" sz="quarter" idx="12"/>
          </p:nvPr>
        </p:nvSpPr>
        <p:spPr/>
        <p:txBody>
          <a:bodyPr/>
          <a:lstStyle/>
          <a:p>
            <a:fld id="{1F44E95A-6E82-4E12-9888-6D395C36602C}" type="slidenum">
              <a:rPr lang="en-US" smtClean="0"/>
              <a:t>‹#›</a:t>
            </a:fld>
            <a:endParaRPr lang="en-US"/>
          </a:p>
        </p:txBody>
      </p:sp>
    </p:spTree>
    <p:extLst>
      <p:ext uri="{BB962C8B-B14F-4D97-AF65-F5344CB8AC3E}">
        <p14:creationId xmlns:p14="http://schemas.microsoft.com/office/powerpoint/2010/main" val="157112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A4ED2A-08CE-322A-11A2-A55E1A56EC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B42FE68-C687-5077-C96F-ACE0AAEF0732}"/>
              </a:ext>
            </a:extLst>
          </p:cNvPr>
          <p:cNvSpPr>
            <a:spLocks noGrp="1"/>
          </p:cNvSpPr>
          <p:nvPr>
            <p:ph type="dt" sz="half" idx="10"/>
          </p:nvPr>
        </p:nvSpPr>
        <p:spPr/>
        <p:txBody>
          <a:bodyPr/>
          <a:lstStyle/>
          <a:p>
            <a:fld id="{EA4870B2-A423-4A15-9835-7765BBC5CB16}" type="datetimeFigureOut">
              <a:rPr lang="en-US" smtClean="0"/>
              <a:t>9/11/2023</a:t>
            </a:fld>
            <a:endParaRPr lang="en-US"/>
          </a:p>
        </p:txBody>
      </p:sp>
      <p:sp>
        <p:nvSpPr>
          <p:cNvPr id="4" name="Footer Placeholder 3">
            <a:extLst>
              <a:ext uri="{FF2B5EF4-FFF2-40B4-BE49-F238E27FC236}">
                <a16:creationId xmlns:a16="http://schemas.microsoft.com/office/drawing/2014/main" xmlns="" id="{6500BC33-058A-AE93-C2B8-5DDAA2B64B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4D074A6-44CE-EAB8-947F-9CAC2B2AB658}"/>
              </a:ext>
            </a:extLst>
          </p:cNvPr>
          <p:cNvSpPr>
            <a:spLocks noGrp="1"/>
          </p:cNvSpPr>
          <p:nvPr>
            <p:ph type="sldNum" sz="quarter" idx="12"/>
          </p:nvPr>
        </p:nvSpPr>
        <p:spPr/>
        <p:txBody>
          <a:bodyPr/>
          <a:lstStyle/>
          <a:p>
            <a:fld id="{1F44E95A-6E82-4E12-9888-6D395C36602C}" type="slidenum">
              <a:rPr lang="en-US" smtClean="0"/>
              <a:t>‹#›</a:t>
            </a:fld>
            <a:endParaRPr lang="en-US"/>
          </a:p>
        </p:txBody>
      </p:sp>
    </p:spTree>
    <p:extLst>
      <p:ext uri="{BB962C8B-B14F-4D97-AF65-F5344CB8AC3E}">
        <p14:creationId xmlns:p14="http://schemas.microsoft.com/office/powerpoint/2010/main" val="3684103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562FD3-22E2-0410-B2DA-0BC8EFDCE8A4}"/>
              </a:ext>
            </a:extLst>
          </p:cNvPr>
          <p:cNvSpPr>
            <a:spLocks noGrp="1"/>
          </p:cNvSpPr>
          <p:nvPr>
            <p:ph type="dt" sz="half" idx="10"/>
          </p:nvPr>
        </p:nvSpPr>
        <p:spPr/>
        <p:txBody>
          <a:bodyPr/>
          <a:lstStyle/>
          <a:p>
            <a:fld id="{EA4870B2-A423-4A15-9835-7765BBC5CB16}" type="datetimeFigureOut">
              <a:rPr lang="en-US" smtClean="0"/>
              <a:t>9/11/2023</a:t>
            </a:fld>
            <a:endParaRPr lang="en-US"/>
          </a:p>
        </p:txBody>
      </p:sp>
      <p:sp>
        <p:nvSpPr>
          <p:cNvPr id="3" name="Footer Placeholder 2">
            <a:extLst>
              <a:ext uri="{FF2B5EF4-FFF2-40B4-BE49-F238E27FC236}">
                <a16:creationId xmlns:a16="http://schemas.microsoft.com/office/drawing/2014/main" xmlns="" id="{24ACB964-1A32-8505-687A-2997B5CFDD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D91174E-07CE-7A3B-A8AC-ECCF6D2C184C}"/>
              </a:ext>
            </a:extLst>
          </p:cNvPr>
          <p:cNvSpPr>
            <a:spLocks noGrp="1"/>
          </p:cNvSpPr>
          <p:nvPr>
            <p:ph type="sldNum" sz="quarter" idx="12"/>
          </p:nvPr>
        </p:nvSpPr>
        <p:spPr/>
        <p:txBody>
          <a:bodyPr/>
          <a:lstStyle/>
          <a:p>
            <a:fld id="{1F44E95A-6E82-4E12-9888-6D395C36602C}" type="slidenum">
              <a:rPr lang="en-US" smtClean="0"/>
              <a:t>‹#›</a:t>
            </a:fld>
            <a:endParaRPr lang="en-US"/>
          </a:p>
        </p:txBody>
      </p:sp>
    </p:spTree>
    <p:extLst>
      <p:ext uri="{BB962C8B-B14F-4D97-AF65-F5344CB8AC3E}">
        <p14:creationId xmlns:p14="http://schemas.microsoft.com/office/powerpoint/2010/main" val="4143917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9701D9-4C5F-FCCD-A275-0A0BD7C854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E4E02C5-EADD-0869-55C0-440A2CF0CE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9ADB4AB-FB4C-0F24-BF90-1C529CACD3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E8F3C8-12FB-ACF9-5800-F555E269BFA5}"/>
              </a:ext>
            </a:extLst>
          </p:cNvPr>
          <p:cNvSpPr>
            <a:spLocks noGrp="1"/>
          </p:cNvSpPr>
          <p:nvPr>
            <p:ph type="dt" sz="half" idx="10"/>
          </p:nvPr>
        </p:nvSpPr>
        <p:spPr/>
        <p:txBody>
          <a:bodyPr/>
          <a:lstStyle/>
          <a:p>
            <a:fld id="{EA4870B2-A423-4A15-9835-7765BBC5CB16}" type="datetimeFigureOut">
              <a:rPr lang="en-US" smtClean="0"/>
              <a:t>9/11/2023</a:t>
            </a:fld>
            <a:endParaRPr lang="en-US"/>
          </a:p>
        </p:txBody>
      </p:sp>
      <p:sp>
        <p:nvSpPr>
          <p:cNvPr id="6" name="Footer Placeholder 5">
            <a:extLst>
              <a:ext uri="{FF2B5EF4-FFF2-40B4-BE49-F238E27FC236}">
                <a16:creationId xmlns:a16="http://schemas.microsoft.com/office/drawing/2014/main" xmlns="" id="{660B41A2-0240-91D9-360F-622C63B01C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59752E-1A2B-92C2-50C7-80323B9BFF43}"/>
              </a:ext>
            </a:extLst>
          </p:cNvPr>
          <p:cNvSpPr>
            <a:spLocks noGrp="1"/>
          </p:cNvSpPr>
          <p:nvPr>
            <p:ph type="sldNum" sz="quarter" idx="12"/>
          </p:nvPr>
        </p:nvSpPr>
        <p:spPr/>
        <p:txBody>
          <a:bodyPr/>
          <a:lstStyle/>
          <a:p>
            <a:fld id="{1F44E95A-6E82-4E12-9888-6D395C36602C}" type="slidenum">
              <a:rPr lang="en-US" smtClean="0"/>
              <a:t>‹#›</a:t>
            </a:fld>
            <a:endParaRPr lang="en-US"/>
          </a:p>
        </p:txBody>
      </p:sp>
    </p:spTree>
    <p:extLst>
      <p:ext uri="{BB962C8B-B14F-4D97-AF65-F5344CB8AC3E}">
        <p14:creationId xmlns:p14="http://schemas.microsoft.com/office/powerpoint/2010/main" val="381432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743DC8-A5B2-C0B2-2AA9-65FF39C264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9F7C920-926D-BD42-4677-1851A1E81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926DFE6-8A56-1978-2988-D44F6484AE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7391E5D-076F-FA1A-FA67-DE3599C1B3C2}"/>
              </a:ext>
            </a:extLst>
          </p:cNvPr>
          <p:cNvSpPr>
            <a:spLocks noGrp="1"/>
          </p:cNvSpPr>
          <p:nvPr>
            <p:ph type="dt" sz="half" idx="10"/>
          </p:nvPr>
        </p:nvSpPr>
        <p:spPr/>
        <p:txBody>
          <a:bodyPr/>
          <a:lstStyle/>
          <a:p>
            <a:fld id="{EA4870B2-A423-4A15-9835-7765BBC5CB16}" type="datetimeFigureOut">
              <a:rPr lang="en-US" smtClean="0"/>
              <a:t>9/11/2023</a:t>
            </a:fld>
            <a:endParaRPr lang="en-US"/>
          </a:p>
        </p:txBody>
      </p:sp>
      <p:sp>
        <p:nvSpPr>
          <p:cNvPr id="6" name="Footer Placeholder 5">
            <a:extLst>
              <a:ext uri="{FF2B5EF4-FFF2-40B4-BE49-F238E27FC236}">
                <a16:creationId xmlns:a16="http://schemas.microsoft.com/office/drawing/2014/main" xmlns="" id="{B1D55586-FB72-0669-5E9D-49ACFDC3F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0F87E6D-537D-3856-E469-1081020EF4B5}"/>
              </a:ext>
            </a:extLst>
          </p:cNvPr>
          <p:cNvSpPr>
            <a:spLocks noGrp="1"/>
          </p:cNvSpPr>
          <p:nvPr>
            <p:ph type="sldNum" sz="quarter" idx="12"/>
          </p:nvPr>
        </p:nvSpPr>
        <p:spPr/>
        <p:txBody>
          <a:bodyPr/>
          <a:lstStyle/>
          <a:p>
            <a:fld id="{1F44E95A-6E82-4E12-9888-6D395C36602C}" type="slidenum">
              <a:rPr lang="en-US" smtClean="0"/>
              <a:t>‹#›</a:t>
            </a:fld>
            <a:endParaRPr lang="en-US"/>
          </a:p>
        </p:txBody>
      </p:sp>
    </p:spTree>
    <p:extLst>
      <p:ext uri="{BB962C8B-B14F-4D97-AF65-F5344CB8AC3E}">
        <p14:creationId xmlns:p14="http://schemas.microsoft.com/office/powerpoint/2010/main" val="1198924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94F8611-9917-F311-9648-90DF878DEE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0A17DFB-0A38-82A7-0926-257BCAC65A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7044E9-B139-5665-5FD5-53FE9C9425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870B2-A423-4A15-9835-7765BBC5CB16}" type="datetimeFigureOut">
              <a:rPr lang="en-US" smtClean="0"/>
              <a:t>9/11/2023</a:t>
            </a:fld>
            <a:endParaRPr lang="en-US"/>
          </a:p>
        </p:txBody>
      </p:sp>
      <p:sp>
        <p:nvSpPr>
          <p:cNvPr id="5" name="Footer Placeholder 4">
            <a:extLst>
              <a:ext uri="{FF2B5EF4-FFF2-40B4-BE49-F238E27FC236}">
                <a16:creationId xmlns:a16="http://schemas.microsoft.com/office/drawing/2014/main" xmlns="" id="{1764C00B-80C3-D99E-740F-20002F1AC2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B9DBD9-0F4F-C01E-11CC-D0AF2D63AD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4E95A-6E82-4E12-9888-6D395C36602C}" type="slidenum">
              <a:rPr lang="en-US" smtClean="0"/>
              <a:t>‹#›</a:t>
            </a:fld>
            <a:endParaRPr lang="en-US"/>
          </a:p>
        </p:txBody>
      </p:sp>
    </p:spTree>
    <p:extLst>
      <p:ext uri="{BB962C8B-B14F-4D97-AF65-F5344CB8AC3E}">
        <p14:creationId xmlns:p14="http://schemas.microsoft.com/office/powerpoint/2010/main" val="4006659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B9BA7AC-B151-4DF3-3316-D446841ACE42}"/>
              </a:ext>
            </a:extLst>
          </p:cNvPr>
          <p:cNvSpPr txBox="1"/>
          <p:nvPr/>
        </p:nvSpPr>
        <p:spPr>
          <a:xfrm>
            <a:off x="5168570" y="2332828"/>
            <a:ext cx="4754578" cy="646331"/>
          </a:xfrm>
          <a:prstGeom prst="rect">
            <a:avLst/>
          </a:prstGeom>
          <a:noFill/>
        </p:spPr>
        <p:txBody>
          <a:bodyPr wrap="square" rtlCol="0">
            <a:spAutoFit/>
          </a:bodyPr>
          <a:lstStyle/>
          <a:p>
            <a:pPr algn="ctr"/>
            <a:r>
              <a:rPr lang="en-US" altLang="zh-CN" sz="3600" b="1">
                <a:solidFill>
                  <a:srgbClr val="F52D05"/>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LUYỆN TẬP CHUNG</a:t>
            </a:r>
            <a:endParaRPr lang="zh-CN" altLang="en-US" sz="3600" b="1" dirty="0">
              <a:solidFill>
                <a:srgbClr val="F52D05"/>
              </a:solidFill>
              <a:latin typeface="Nunito Black" pitchFamily="2" charset="0"/>
              <a:ea typeface="印品黑体" panose="00000500000000000000" pitchFamily="2" charset="-122"/>
              <a:cs typeface="Tahoma" panose="020B0604030504040204" pitchFamily="34" charset="0"/>
              <a:sym typeface="印品黑体" panose="00000500000000000000" pitchFamily="2" charset="-122"/>
            </a:endParaRPr>
          </a:p>
        </p:txBody>
      </p:sp>
      <p:pic>
        <p:nvPicPr>
          <p:cNvPr id="10" name="Picture 9">
            <a:extLst>
              <a:ext uri="{FF2B5EF4-FFF2-40B4-BE49-F238E27FC236}">
                <a16:creationId xmlns:a16="http://schemas.microsoft.com/office/drawing/2014/main" xmlns="" id="{AD44BB0B-0160-4F70-357F-52529B36F76E}"/>
              </a:ext>
            </a:extLst>
          </p:cNvPr>
          <p:cNvPicPr>
            <a:picLocks noChangeAspect="1"/>
          </p:cNvPicPr>
          <p:nvPr/>
        </p:nvPicPr>
        <p:blipFill>
          <a:blip r:embed="rId3"/>
          <a:stretch>
            <a:fillRect/>
          </a:stretch>
        </p:blipFill>
        <p:spPr>
          <a:xfrm>
            <a:off x="3219305" y="2036783"/>
            <a:ext cx="2076740" cy="1238423"/>
          </a:xfrm>
          <a:prstGeom prst="rect">
            <a:avLst/>
          </a:prstGeom>
        </p:spPr>
      </p:pic>
      <p:pic>
        <p:nvPicPr>
          <p:cNvPr id="11" name="Picture 2" descr="Cậu Bé, Đứa Trẻ, Trẻ Em, Học Bài, Học Tập, Giáo Dục, Tải hình PNG 138 -  Free.Vector6.com">
            <a:extLst>
              <a:ext uri="{FF2B5EF4-FFF2-40B4-BE49-F238E27FC236}">
                <a16:creationId xmlns:a16="http://schemas.microsoft.com/office/drawing/2014/main" xmlns="" id="{99F9AE00-C11A-43F1-15A5-F2FB93181DF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90957" y="3878842"/>
            <a:ext cx="3090466" cy="2595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65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low confidence">
            <a:extLst>
              <a:ext uri="{FF2B5EF4-FFF2-40B4-BE49-F238E27FC236}">
                <a16:creationId xmlns:a16="http://schemas.microsoft.com/office/drawing/2014/main" xmlns="" id="{ECC11378-0909-E519-725C-84B61D511A0D}"/>
              </a:ext>
            </a:extLst>
          </p:cNvPr>
          <p:cNvPicPr>
            <a:picLocks noGrp="1" noChangeAspect="1"/>
          </p:cNvPicPr>
          <p:nvPr>
            <p:ph idx="1"/>
          </p:nvPr>
        </p:nvPicPr>
        <p:blipFill rotWithShape="1">
          <a:blip r:embed="rId2"/>
          <a:srcRect b="461"/>
          <a:stretch/>
        </p:blipFill>
        <p:spPr>
          <a:xfrm>
            <a:off x="50810" y="-289003"/>
            <a:ext cx="12191980" cy="6856718"/>
          </a:xfrm>
          <a:prstGeom prst="rect">
            <a:avLst/>
          </a:prstGeom>
        </p:spPr>
      </p:pic>
      <p:sp>
        <p:nvSpPr>
          <p:cNvPr id="4" name="TextBox 3">
            <a:extLst>
              <a:ext uri="{FF2B5EF4-FFF2-40B4-BE49-F238E27FC236}">
                <a16:creationId xmlns:a16="http://schemas.microsoft.com/office/drawing/2014/main" xmlns="" id="{36642E76-7987-AC4C-1AC5-C221A5877BA0}"/>
              </a:ext>
            </a:extLst>
          </p:cNvPr>
          <p:cNvSpPr txBox="1"/>
          <p:nvPr/>
        </p:nvSpPr>
        <p:spPr>
          <a:xfrm>
            <a:off x="333828" y="544617"/>
            <a:ext cx="10116458" cy="1384995"/>
          </a:xfrm>
          <a:prstGeom prst="rect">
            <a:avLst/>
          </a:prstGeom>
          <a:noFill/>
        </p:spPr>
        <p:txBody>
          <a:bodyPr wrap="square">
            <a:spAutoFit/>
          </a:bodyPr>
          <a:lstStyle/>
          <a:p>
            <a:r>
              <a:rPr lang="en-US" sz="2800" b="1" i="0">
                <a:solidFill>
                  <a:srgbClr val="000000"/>
                </a:solidFill>
                <a:effectLst/>
                <a:latin typeface="OpenSans"/>
              </a:rPr>
              <a:t>Bài 3: </a:t>
            </a:r>
            <a:r>
              <a:rPr lang="vi-VN" sz="2800" b="1" i="0">
                <a:solidFill>
                  <a:srgbClr val="000000"/>
                </a:solidFill>
                <a:effectLst/>
                <a:latin typeface="OpenSans"/>
              </a:rPr>
              <a:t>Trường Tiểu học Quang Trung có 563 học sinh, Trường Tiểu học Lê Lợi có nhiều hơn Trường Tiểu học Quang Trung 29 học sinh. Hỏi Trường Tiểu học Lê lợi có bao nhiêu học sinh?</a:t>
            </a:r>
            <a:endParaRPr lang="en-US" sz="2800" b="1"/>
          </a:p>
        </p:txBody>
      </p:sp>
      <p:sp>
        <p:nvSpPr>
          <p:cNvPr id="6" name="TextBox 5">
            <a:extLst>
              <a:ext uri="{FF2B5EF4-FFF2-40B4-BE49-F238E27FC236}">
                <a16:creationId xmlns:a16="http://schemas.microsoft.com/office/drawing/2014/main" xmlns="" id="{B49998D1-21F8-E55D-26F8-430EAA19F8C2}"/>
              </a:ext>
            </a:extLst>
          </p:cNvPr>
          <p:cNvSpPr txBox="1"/>
          <p:nvPr/>
        </p:nvSpPr>
        <p:spPr>
          <a:xfrm>
            <a:off x="922020" y="2397948"/>
            <a:ext cx="9776460" cy="2281476"/>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200" b="1" i="0" dirty="0" err="1">
                <a:solidFill>
                  <a:srgbClr val="FF0000"/>
                </a:solidFill>
                <a:effectLst/>
                <a:latin typeface="OpenSans"/>
              </a:rPr>
              <a:t>Bài</a:t>
            </a:r>
            <a:r>
              <a:rPr lang="en-US" sz="3200" b="1" i="0" dirty="0">
                <a:solidFill>
                  <a:srgbClr val="FF0000"/>
                </a:solidFill>
                <a:effectLst/>
                <a:latin typeface="OpenSans"/>
              </a:rPr>
              <a:t> </a:t>
            </a:r>
            <a:r>
              <a:rPr lang="en-US" sz="3200" b="1" i="0" dirty="0" err="1">
                <a:solidFill>
                  <a:srgbClr val="FF0000"/>
                </a:solidFill>
                <a:effectLst/>
                <a:latin typeface="OpenSans"/>
              </a:rPr>
              <a:t>giải</a:t>
            </a:r>
            <a:endParaRPr lang="en-US" sz="3200" b="1" i="0" dirty="0">
              <a:solidFill>
                <a:srgbClr val="FF0000"/>
              </a:solidFill>
              <a:effectLst/>
              <a:latin typeface="OpenSans"/>
            </a:endParaRPr>
          </a:p>
          <a:p>
            <a:pPr algn="ctr"/>
            <a:r>
              <a:rPr lang="vi-VN" sz="3200" b="1" i="0" dirty="0">
                <a:solidFill>
                  <a:srgbClr val="FF0000"/>
                </a:solidFill>
                <a:effectLst/>
                <a:latin typeface="OpenSans"/>
              </a:rPr>
              <a:t>Trường Tiểu học Lê Lợi có số học sinh là</a:t>
            </a:r>
          </a:p>
          <a:p>
            <a:pPr algn="ctr"/>
            <a:r>
              <a:rPr lang="vi-VN" sz="3200" b="1" i="0" dirty="0">
                <a:solidFill>
                  <a:srgbClr val="FF0000"/>
                </a:solidFill>
                <a:effectLst/>
                <a:latin typeface="OpenSans"/>
              </a:rPr>
              <a:t>563 + 29 = 592 (học sinh)</a:t>
            </a:r>
          </a:p>
          <a:p>
            <a:pPr algn="ctr"/>
            <a:r>
              <a:rPr lang="vi-VN" sz="3200" b="1" i="0" dirty="0">
                <a:solidFill>
                  <a:srgbClr val="FF0000"/>
                </a:solidFill>
                <a:effectLst/>
                <a:latin typeface="OpenSans"/>
              </a:rPr>
              <a:t>Đáp số</a:t>
            </a:r>
            <a:r>
              <a:rPr lang="vi-VN" sz="3200" b="1" i="0" dirty="0" smtClean="0">
                <a:solidFill>
                  <a:srgbClr val="FF0000"/>
                </a:solidFill>
                <a:effectLst/>
                <a:latin typeface="OpenSans"/>
              </a:rPr>
              <a:t>: 592  </a:t>
            </a:r>
            <a:r>
              <a:rPr lang="vi-VN" sz="3200" b="1" i="0" dirty="0">
                <a:solidFill>
                  <a:srgbClr val="FF0000"/>
                </a:solidFill>
                <a:effectLst/>
                <a:latin typeface="OpenSans"/>
              </a:rPr>
              <a:t>học sinh</a:t>
            </a:r>
          </a:p>
        </p:txBody>
      </p:sp>
      <p:cxnSp>
        <p:nvCxnSpPr>
          <p:cNvPr id="8" name="Straight Connector 7">
            <a:extLst>
              <a:ext uri="{FF2B5EF4-FFF2-40B4-BE49-F238E27FC236}">
                <a16:creationId xmlns:a16="http://schemas.microsoft.com/office/drawing/2014/main" xmlns="" id="{87BB17C6-7A56-628F-333B-5196B950F7A4}"/>
              </a:ext>
            </a:extLst>
          </p:cNvPr>
          <p:cNvCxnSpPr/>
          <p:nvPr/>
        </p:nvCxnSpPr>
        <p:spPr>
          <a:xfrm>
            <a:off x="5950857" y="972457"/>
            <a:ext cx="21481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14829CBD-9A80-7EC0-F25B-1D1548B36F4E}"/>
              </a:ext>
            </a:extLst>
          </p:cNvPr>
          <p:cNvCxnSpPr/>
          <p:nvPr/>
        </p:nvCxnSpPr>
        <p:spPr>
          <a:xfrm>
            <a:off x="1937657" y="1429658"/>
            <a:ext cx="21481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4789C9A-0765-C965-D62D-15D69A5F7944}"/>
              </a:ext>
            </a:extLst>
          </p:cNvPr>
          <p:cNvCxnSpPr/>
          <p:nvPr/>
        </p:nvCxnSpPr>
        <p:spPr>
          <a:xfrm>
            <a:off x="8098971" y="1429659"/>
            <a:ext cx="21481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A5839017-1AA4-3A99-9AB9-6900B22BF6DB}"/>
              </a:ext>
            </a:extLst>
          </p:cNvPr>
          <p:cNvCxnSpPr>
            <a:cxnSpLocks/>
          </p:cNvCxnSpPr>
          <p:nvPr/>
        </p:nvCxnSpPr>
        <p:spPr>
          <a:xfrm>
            <a:off x="4572000" y="1900584"/>
            <a:ext cx="3149600" cy="290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2988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low confidence">
            <a:extLst>
              <a:ext uri="{FF2B5EF4-FFF2-40B4-BE49-F238E27FC236}">
                <a16:creationId xmlns:a16="http://schemas.microsoft.com/office/drawing/2014/main" xmlns="" id="{ECC11378-0909-E519-725C-84B61D511A0D}"/>
              </a:ext>
            </a:extLst>
          </p:cNvPr>
          <p:cNvPicPr>
            <a:picLocks noGrp="1" noChangeAspect="1"/>
          </p:cNvPicPr>
          <p:nvPr>
            <p:ph idx="1"/>
          </p:nvPr>
        </p:nvPicPr>
        <p:blipFill rotWithShape="1">
          <a:blip r:embed="rId2"/>
          <a:srcRect b="461"/>
          <a:stretch/>
        </p:blipFill>
        <p:spPr>
          <a:xfrm>
            <a:off x="20" y="-136244"/>
            <a:ext cx="12191980" cy="6856718"/>
          </a:xfrm>
          <a:prstGeom prst="rect">
            <a:avLst/>
          </a:prstGeom>
        </p:spPr>
      </p:pic>
      <p:pic>
        <p:nvPicPr>
          <p:cNvPr id="3" name="Picture 2">
            <a:extLst>
              <a:ext uri="{FF2B5EF4-FFF2-40B4-BE49-F238E27FC236}">
                <a16:creationId xmlns:a16="http://schemas.microsoft.com/office/drawing/2014/main" xmlns="" id="{E84F1F40-7663-396C-3AE6-3D7EBAEFCE74}"/>
              </a:ext>
            </a:extLst>
          </p:cNvPr>
          <p:cNvPicPr>
            <a:picLocks noChangeAspect="1"/>
          </p:cNvPicPr>
          <p:nvPr/>
        </p:nvPicPr>
        <p:blipFill>
          <a:blip r:embed="rId3"/>
          <a:stretch>
            <a:fillRect/>
          </a:stretch>
        </p:blipFill>
        <p:spPr>
          <a:xfrm>
            <a:off x="242593" y="137526"/>
            <a:ext cx="1381125" cy="561975"/>
          </a:xfrm>
          <a:prstGeom prst="rect">
            <a:avLst/>
          </a:prstGeom>
        </p:spPr>
      </p:pic>
      <p:pic>
        <p:nvPicPr>
          <p:cNvPr id="6" name="Picture 5">
            <a:extLst>
              <a:ext uri="{FF2B5EF4-FFF2-40B4-BE49-F238E27FC236}">
                <a16:creationId xmlns:a16="http://schemas.microsoft.com/office/drawing/2014/main" xmlns="" id="{911DCC93-98C6-E1C5-B66F-3821BF45F60B}"/>
              </a:ext>
            </a:extLst>
          </p:cNvPr>
          <p:cNvPicPr>
            <a:picLocks noChangeAspect="1"/>
          </p:cNvPicPr>
          <p:nvPr/>
        </p:nvPicPr>
        <p:blipFill rotWithShape="1">
          <a:blip r:embed="rId4"/>
          <a:srcRect r="51846"/>
          <a:stretch/>
        </p:blipFill>
        <p:spPr>
          <a:xfrm>
            <a:off x="1771355" y="1455420"/>
            <a:ext cx="8959292" cy="313182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xmlns="" id="{E5973533-28B1-0CBE-E969-DD2ACAF8E2D3}"/>
              </a:ext>
            </a:extLst>
          </p:cNvPr>
          <p:cNvSpPr/>
          <p:nvPr/>
        </p:nvSpPr>
        <p:spPr>
          <a:xfrm>
            <a:off x="5892177" y="3666479"/>
            <a:ext cx="1263225" cy="692458"/>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latin typeface="Nunito Black" pitchFamily="2" charset="0"/>
              </a:rPr>
              <a:t>62</a:t>
            </a:r>
          </a:p>
        </p:txBody>
      </p:sp>
      <p:sp>
        <p:nvSpPr>
          <p:cNvPr id="8" name="Rectangle 7">
            <a:extLst>
              <a:ext uri="{FF2B5EF4-FFF2-40B4-BE49-F238E27FC236}">
                <a16:creationId xmlns:a16="http://schemas.microsoft.com/office/drawing/2014/main" xmlns="" id="{CD7F6D47-A820-A75F-FE0B-05B7B23EC75D}"/>
              </a:ext>
            </a:extLst>
          </p:cNvPr>
          <p:cNvSpPr/>
          <p:nvPr/>
        </p:nvSpPr>
        <p:spPr>
          <a:xfrm>
            <a:off x="7369125" y="2760955"/>
            <a:ext cx="1304358" cy="807868"/>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latin typeface="Nunito Black" pitchFamily="2" charset="0"/>
              </a:rPr>
              <a:t>29</a:t>
            </a:r>
          </a:p>
        </p:txBody>
      </p:sp>
      <p:sp>
        <p:nvSpPr>
          <p:cNvPr id="9" name="Rectangle 8">
            <a:extLst>
              <a:ext uri="{FF2B5EF4-FFF2-40B4-BE49-F238E27FC236}">
                <a16:creationId xmlns:a16="http://schemas.microsoft.com/office/drawing/2014/main" xmlns="" id="{4E17A9A4-9569-C9ED-03C0-C8516D166527}"/>
              </a:ext>
            </a:extLst>
          </p:cNvPr>
          <p:cNvSpPr/>
          <p:nvPr/>
        </p:nvSpPr>
        <p:spPr>
          <a:xfrm>
            <a:off x="8846232" y="1896793"/>
            <a:ext cx="1252025" cy="731520"/>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latin typeface="Nunito Black" pitchFamily="2" charset="0"/>
              </a:rPr>
              <a:t>34</a:t>
            </a:r>
          </a:p>
        </p:txBody>
      </p:sp>
      <p:sp>
        <p:nvSpPr>
          <p:cNvPr id="10" name="TextBox 9">
            <a:extLst>
              <a:ext uri="{FF2B5EF4-FFF2-40B4-BE49-F238E27FC236}">
                <a16:creationId xmlns:a16="http://schemas.microsoft.com/office/drawing/2014/main" xmlns="" id="{FB2F7478-3DEE-C761-23C7-F12B71B64080}"/>
              </a:ext>
            </a:extLst>
          </p:cNvPr>
          <p:cNvSpPr txBox="1"/>
          <p:nvPr/>
        </p:nvSpPr>
        <p:spPr>
          <a:xfrm>
            <a:off x="1744394" y="4819937"/>
            <a:ext cx="9425354" cy="1532334"/>
          </a:xfrm>
          <a:custGeom>
            <a:avLst/>
            <a:gdLst>
              <a:gd name="connsiteX0" fmla="*/ 0 w 9425354"/>
              <a:gd name="connsiteY0" fmla="*/ 255394 h 1532334"/>
              <a:gd name="connsiteX1" fmla="*/ 255394 w 9425354"/>
              <a:gd name="connsiteY1" fmla="*/ 0 h 1532334"/>
              <a:gd name="connsiteX2" fmla="*/ 849698 w 9425354"/>
              <a:gd name="connsiteY2" fmla="*/ 0 h 1532334"/>
              <a:gd name="connsiteX3" fmla="*/ 1622294 w 9425354"/>
              <a:gd name="connsiteY3" fmla="*/ 0 h 1532334"/>
              <a:gd name="connsiteX4" fmla="*/ 2305744 w 9425354"/>
              <a:gd name="connsiteY4" fmla="*/ 0 h 1532334"/>
              <a:gd name="connsiteX5" fmla="*/ 2632612 w 9425354"/>
              <a:gd name="connsiteY5" fmla="*/ 0 h 1532334"/>
              <a:gd name="connsiteX6" fmla="*/ 3316062 w 9425354"/>
              <a:gd name="connsiteY6" fmla="*/ 0 h 1532334"/>
              <a:gd name="connsiteX7" fmla="*/ 3999512 w 9425354"/>
              <a:gd name="connsiteY7" fmla="*/ 0 h 1532334"/>
              <a:gd name="connsiteX8" fmla="*/ 4593816 w 9425354"/>
              <a:gd name="connsiteY8" fmla="*/ 0 h 1532334"/>
              <a:gd name="connsiteX9" fmla="*/ 5366412 w 9425354"/>
              <a:gd name="connsiteY9" fmla="*/ 0 h 1532334"/>
              <a:gd name="connsiteX10" fmla="*/ 5782425 w 9425354"/>
              <a:gd name="connsiteY10" fmla="*/ 0 h 1532334"/>
              <a:gd name="connsiteX11" fmla="*/ 6376729 w 9425354"/>
              <a:gd name="connsiteY11" fmla="*/ 0 h 1532334"/>
              <a:gd name="connsiteX12" fmla="*/ 6971034 w 9425354"/>
              <a:gd name="connsiteY12" fmla="*/ 0 h 1532334"/>
              <a:gd name="connsiteX13" fmla="*/ 7565338 w 9425354"/>
              <a:gd name="connsiteY13" fmla="*/ 0 h 1532334"/>
              <a:gd name="connsiteX14" fmla="*/ 8248788 w 9425354"/>
              <a:gd name="connsiteY14" fmla="*/ 0 h 1532334"/>
              <a:gd name="connsiteX15" fmla="*/ 9169960 w 9425354"/>
              <a:gd name="connsiteY15" fmla="*/ 0 h 1532334"/>
              <a:gd name="connsiteX16" fmla="*/ 9425354 w 9425354"/>
              <a:gd name="connsiteY16" fmla="*/ 255394 h 1532334"/>
              <a:gd name="connsiteX17" fmla="*/ 9425354 w 9425354"/>
              <a:gd name="connsiteY17" fmla="*/ 776382 h 1532334"/>
              <a:gd name="connsiteX18" fmla="*/ 9425354 w 9425354"/>
              <a:gd name="connsiteY18" fmla="*/ 1276940 h 1532334"/>
              <a:gd name="connsiteX19" fmla="*/ 9169960 w 9425354"/>
              <a:gd name="connsiteY19" fmla="*/ 1532334 h 1532334"/>
              <a:gd name="connsiteX20" fmla="*/ 8664801 w 9425354"/>
              <a:gd name="connsiteY20" fmla="*/ 1532334 h 1532334"/>
              <a:gd name="connsiteX21" fmla="*/ 8070497 w 9425354"/>
              <a:gd name="connsiteY21" fmla="*/ 1532334 h 1532334"/>
              <a:gd name="connsiteX22" fmla="*/ 7743629 w 9425354"/>
              <a:gd name="connsiteY22" fmla="*/ 1532334 h 1532334"/>
              <a:gd name="connsiteX23" fmla="*/ 6971034 w 9425354"/>
              <a:gd name="connsiteY23" fmla="*/ 1532334 h 1532334"/>
              <a:gd name="connsiteX24" fmla="*/ 6198438 w 9425354"/>
              <a:gd name="connsiteY24" fmla="*/ 1532334 h 1532334"/>
              <a:gd name="connsiteX25" fmla="*/ 5871571 w 9425354"/>
              <a:gd name="connsiteY25" fmla="*/ 1532334 h 1532334"/>
              <a:gd name="connsiteX26" fmla="*/ 5455558 w 9425354"/>
              <a:gd name="connsiteY26" fmla="*/ 1532334 h 1532334"/>
              <a:gd name="connsiteX27" fmla="*/ 4950399 w 9425354"/>
              <a:gd name="connsiteY27" fmla="*/ 1532334 h 1532334"/>
              <a:gd name="connsiteX28" fmla="*/ 4177803 w 9425354"/>
              <a:gd name="connsiteY28" fmla="*/ 1532334 h 1532334"/>
              <a:gd name="connsiteX29" fmla="*/ 3761790 w 9425354"/>
              <a:gd name="connsiteY29" fmla="*/ 1532334 h 1532334"/>
              <a:gd name="connsiteX30" fmla="*/ 3078340 w 9425354"/>
              <a:gd name="connsiteY30" fmla="*/ 1532334 h 1532334"/>
              <a:gd name="connsiteX31" fmla="*/ 2394890 w 9425354"/>
              <a:gd name="connsiteY31" fmla="*/ 1532334 h 1532334"/>
              <a:gd name="connsiteX32" fmla="*/ 1622294 w 9425354"/>
              <a:gd name="connsiteY32" fmla="*/ 1532334 h 1532334"/>
              <a:gd name="connsiteX33" fmla="*/ 1206281 w 9425354"/>
              <a:gd name="connsiteY33" fmla="*/ 1532334 h 1532334"/>
              <a:gd name="connsiteX34" fmla="*/ 255394 w 9425354"/>
              <a:gd name="connsiteY34" fmla="*/ 1532334 h 1532334"/>
              <a:gd name="connsiteX35" fmla="*/ 0 w 9425354"/>
              <a:gd name="connsiteY35" fmla="*/ 1276940 h 1532334"/>
              <a:gd name="connsiteX36" fmla="*/ 0 w 9425354"/>
              <a:gd name="connsiteY36" fmla="*/ 776382 h 1532334"/>
              <a:gd name="connsiteX37" fmla="*/ 0 w 9425354"/>
              <a:gd name="connsiteY37" fmla="*/ 255394 h 153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25354" h="1532334" fill="none" extrusionOk="0">
                <a:moveTo>
                  <a:pt x="0" y="255394"/>
                </a:moveTo>
                <a:cubicBezTo>
                  <a:pt x="-32597" y="95799"/>
                  <a:pt x="102253" y="5651"/>
                  <a:pt x="255394" y="0"/>
                </a:cubicBezTo>
                <a:cubicBezTo>
                  <a:pt x="521451" y="-23985"/>
                  <a:pt x="634911" y="6238"/>
                  <a:pt x="849698" y="0"/>
                </a:cubicBezTo>
                <a:cubicBezTo>
                  <a:pt x="1064485" y="-6238"/>
                  <a:pt x="1438282" y="89158"/>
                  <a:pt x="1622294" y="0"/>
                </a:cubicBezTo>
                <a:cubicBezTo>
                  <a:pt x="1806306" y="-89158"/>
                  <a:pt x="2131200" y="74868"/>
                  <a:pt x="2305744" y="0"/>
                </a:cubicBezTo>
                <a:cubicBezTo>
                  <a:pt x="2480288" y="-74868"/>
                  <a:pt x="2474235" y="13753"/>
                  <a:pt x="2632612" y="0"/>
                </a:cubicBezTo>
                <a:cubicBezTo>
                  <a:pt x="2790989" y="-13753"/>
                  <a:pt x="3104849" y="60491"/>
                  <a:pt x="3316062" y="0"/>
                </a:cubicBezTo>
                <a:cubicBezTo>
                  <a:pt x="3527275" y="-60491"/>
                  <a:pt x="3763058" y="53105"/>
                  <a:pt x="3999512" y="0"/>
                </a:cubicBezTo>
                <a:cubicBezTo>
                  <a:pt x="4235966" y="-53105"/>
                  <a:pt x="4416766" y="63930"/>
                  <a:pt x="4593816" y="0"/>
                </a:cubicBezTo>
                <a:cubicBezTo>
                  <a:pt x="4770866" y="-63930"/>
                  <a:pt x="5174915" y="72196"/>
                  <a:pt x="5366412" y="0"/>
                </a:cubicBezTo>
                <a:cubicBezTo>
                  <a:pt x="5557909" y="-72196"/>
                  <a:pt x="5639061" y="35487"/>
                  <a:pt x="5782425" y="0"/>
                </a:cubicBezTo>
                <a:cubicBezTo>
                  <a:pt x="5925789" y="-35487"/>
                  <a:pt x="6109816" y="14125"/>
                  <a:pt x="6376729" y="0"/>
                </a:cubicBezTo>
                <a:cubicBezTo>
                  <a:pt x="6643642" y="-14125"/>
                  <a:pt x="6844482" y="39789"/>
                  <a:pt x="6971034" y="0"/>
                </a:cubicBezTo>
                <a:cubicBezTo>
                  <a:pt x="7097587" y="-39789"/>
                  <a:pt x="7327955" y="17206"/>
                  <a:pt x="7565338" y="0"/>
                </a:cubicBezTo>
                <a:cubicBezTo>
                  <a:pt x="7802721" y="-17206"/>
                  <a:pt x="8101114" y="25873"/>
                  <a:pt x="8248788" y="0"/>
                </a:cubicBezTo>
                <a:cubicBezTo>
                  <a:pt x="8396462" y="-25873"/>
                  <a:pt x="8985341" y="78694"/>
                  <a:pt x="9169960" y="0"/>
                </a:cubicBezTo>
                <a:cubicBezTo>
                  <a:pt x="9300213" y="-672"/>
                  <a:pt x="9419612" y="153760"/>
                  <a:pt x="9425354" y="255394"/>
                </a:cubicBezTo>
                <a:cubicBezTo>
                  <a:pt x="9441871" y="435473"/>
                  <a:pt x="9365575" y="596873"/>
                  <a:pt x="9425354" y="776382"/>
                </a:cubicBezTo>
                <a:cubicBezTo>
                  <a:pt x="9485133" y="955891"/>
                  <a:pt x="9419675" y="1149855"/>
                  <a:pt x="9425354" y="1276940"/>
                </a:cubicBezTo>
                <a:cubicBezTo>
                  <a:pt x="9407011" y="1431354"/>
                  <a:pt x="9329195" y="1565305"/>
                  <a:pt x="9169960" y="1532334"/>
                </a:cubicBezTo>
                <a:cubicBezTo>
                  <a:pt x="8927258" y="1562801"/>
                  <a:pt x="8845993" y="1528846"/>
                  <a:pt x="8664801" y="1532334"/>
                </a:cubicBezTo>
                <a:cubicBezTo>
                  <a:pt x="8483609" y="1535822"/>
                  <a:pt x="8347502" y="1526292"/>
                  <a:pt x="8070497" y="1532334"/>
                </a:cubicBezTo>
                <a:cubicBezTo>
                  <a:pt x="7793492" y="1538376"/>
                  <a:pt x="7856319" y="1508008"/>
                  <a:pt x="7743629" y="1532334"/>
                </a:cubicBezTo>
                <a:cubicBezTo>
                  <a:pt x="7630939" y="1556660"/>
                  <a:pt x="7283549" y="1467883"/>
                  <a:pt x="6971034" y="1532334"/>
                </a:cubicBezTo>
                <a:cubicBezTo>
                  <a:pt x="6658520" y="1596785"/>
                  <a:pt x="6467440" y="1511214"/>
                  <a:pt x="6198438" y="1532334"/>
                </a:cubicBezTo>
                <a:cubicBezTo>
                  <a:pt x="5929436" y="1553454"/>
                  <a:pt x="6033900" y="1519543"/>
                  <a:pt x="5871571" y="1532334"/>
                </a:cubicBezTo>
                <a:cubicBezTo>
                  <a:pt x="5709242" y="1545125"/>
                  <a:pt x="5641720" y="1489606"/>
                  <a:pt x="5455558" y="1532334"/>
                </a:cubicBezTo>
                <a:cubicBezTo>
                  <a:pt x="5269396" y="1575062"/>
                  <a:pt x="5071437" y="1503860"/>
                  <a:pt x="4950399" y="1532334"/>
                </a:cubicBezTo>
                <a:cubicBezTo>
                  <a:pt x="4829361" y="1560808"/>
                  <a:pt x="4421264" y="1497961"/>
                  <a:pt x="4177803" y="1532334"/>
                </a:cubicBezTo>
                <a:cubicBezTo>
                  <a:pt x="3934342" y="1566707"/>
                  <a:pt x="3940329" y="1521091"/>
                  <a:pt x="3761790" y="1532334"/>
                </a:cubicBezTo>
                <a:cubicBezTo>
                  <a:pt x="3583251" y="1543577"/>
                  <a:pt x="3375910" y="1490235"/>
                  <a:pt x="3078340" y="1532334"/>
                </a:cubicBezTo>
                <a:cubicBezTo>
                  <a:pt x="2780770" y="1574433"/>
                  <a:pt x="2664086" y="1477317"/>
                  <a:pt x="2394890" y="1532334"/>
                </a:cubicBezTo>
                <a:cubicBezTo>
                  <a:pt x="2125694" y="1587351"/>
                  <a:pt x="1804143" y="1531993"/>
                  <a:pt x="1622294" y="1532334"/>
                </a:cubicBezTo>
                <a:cubicBezTo>
                  <a:pt x="1440445" y="1532675"/>
                  <a:pt x="1329646" y="1528759"/>
                  <a:pt x="1206281" y="1532334"/>
                </a:cubicBezTo>
                <a:cubicBezTo>
                  <a:pt x="1082916" y="1535909"/>
                  <a:pt x="544424" y="1497761"/>
                  <a:pt x="255394" y="1532334"/>
                </a:cubicBezTo>
                <a:cubicBezTo>
                  <a:pt x="122667" y="1526697"/>
                  <a:pt x="-8107" y="1425976"/>
                  <a:pt x="0" y="1276940"/>
                </a:cubicBezTo>
                <a:cubicBezTo>
                  <a:pt x="-1510" y="1085206"/>
                  <a:pt x="8966" y="1010764"/>
                  <a:pt x="0" y="776382"/>
                </a:cubicBezTo>
                <a:cubicBezTo>
                  <a:pt x="-8966" y="542000"/>
                  <a:pt x="60924" y="489546"/>
                  <a:pt x="0" y="255394"/>
                </a:cubicBezTo>
                <a:close/>
              </a:path>
              <a:path w="9425354" h="1532334" stroke="0" extrusionOk="0">
                <a:moveTo>
                  <a:pt x="0" y="255394"/>
                </a:moveTo>
                <a:cubicBezTo>
                  <a:pt x="15939" y="94648"/>
                  <a:pt x="97849" y="13883"/>
                  <a:pt x="255394" y="0"/>
                </a:cubicBezTo>
                <a:cubicBezTo>
                  <a:pt x="558838" y="-57907"/>
                  <a:pt x="797493" y="55383"/>
                  <a:pt x="938844" y="0"/>
                </a:cubicBezTo>
                <a:cubicBezTo>
                  <a:pt x="1080195" y="-55383"/>
                  <a:pt x="1231706" y="28150"/>
                  <a:pt x="1354857" y="0"/>
                </a:cubicBezTo>
                <a:cubicBezTo>
                  <a:pt x="1478008" y="-28150"/>
                  <a:pt x="1558831" y="310"/>
                  <a:pt x="1681725" y="0"/>
                </a:cubicBezTo>
                <a:cubicBezTo>
                  <a:pt x="1804619" y="-310"/>
                  <a:pt x="2176212" y="22459"/>
                  <a:pt x="2365175" y="0"/>
                </a:cubicBezTo>
                <a:cubicBezTo>
                  <a:pt x="2554138" y="-22459"/>
                  <a:pt x="2641630" y="16550"/>
                  <a:pt x="2870333" y="0"/>
                </a:cubicBezTo>
                <a:cubicBezTo>
                  <a:pt x="3099036" y="-16550"/>
                  <a:pt x="3313299" y="28071"/>
                  <a:pt x="3642929" y="0"/>
                </a:cubicBezTo>
                <a:cubicBezTo>
                  <a:pt x="3972559" y="-28071"/>
                  <a:pt x="4002832" y="11722"/>
                  <a:pt x="4148088" y="0"/>
                </a:cubicBezTo>
                <a:cubicBezTo>
                  <a:pt x="4293344" y="-11722"/>
                  <a:pt x="4531724" y="31618"/>
                  <a:pt x="4653247" y="0"/>
                </a:cubicBezTo>
                <a:cubicBezTo>
                  <a:pt x="4774770" y="-31618"/>
                  <a:pt x="4990804" y="58313"/>
                  <a:pt x="5158405" y="0"/>
                </a:cubicBezTo>
                <a:cubicBezTo>
                  <a:pt x="5326006" y="-58313"/>
                  <a:pt x="5629612" y="68172"/>
                  <a:pt x="5752710" y="0"/>
                </a:cubicBezTo>
                <a:cubicBezTo>
                  <a:pt x="5875809" y="-68172"/>
                  <a:pt x="6288232" y="39858"/>
                  <a:pt x="6525305" y="0"/>
                </a:cubicBezTo>
                <a:cubicBezTo>
                  <a:pt x="6762379" y="-39858"/>
                  <a:pt x="6726832" y="32403"/>
                  <a:pt x="6852173" y="0"/>
                </a:cubicBezTo>
                <a:cubicBezTo>
                  <a:pt x="6977514" y="-32403"/>
                  <a:pt x="7231714" y="56913"/>
                  <a:pt x="7535623" y="0"/>
                </a:cubicBezTo>
                <a:cubicBezTo>
                  <a:pt x="7839532" y="-56913"/>
                  <a:pt x="7927129" y="45547"/>
                  <a:pt x="8308219" y="0"/>
                </a:cubicBezTo>
                <a:cubicBezTo>
                  <a:pt x="8689309" y="-45547"/>
                  <a:pt x="8782893" y="102343"/>
                  <a:pt x="9169960" y="0"/>
                </a:cubicBezTo>
                <a:cubicBezTo>
                  <a:pt x="9302918" y="-661"/>
                  <a:pt x="9393135" y="108658"/>
                  <a:pt x="9425354" y="255394"/>
                </a:cubicBezTo>
                <a:cubicBezTo>
                  <a:pt x="9457994" y="493887"/>
                  <a:pt x="9405925" y="577323"/>
                  <a:pt x="9425354" y="776382"/>
                </a:cubicBezTo>
                <a:cubicBezTo>
                  <a:pt x="9444783" y="975441"/>
                  <a:pt x="9387701" y="1124464"/>
                  <a:pt x="9425354" y="1276940"/>
                </a:cubicBezTo>
                <a:cubicBezTo>
                  <a:pt x="9387853" y="1411734"/>
                  <a:pt x="9286118" y="1533453"/>
                  <a:pt x="9169960" y="1532334"/>
                </a:cubicBezTo>
                <a:cubicBezTo>
                  <a:pt x="8952843" y="1581547"/>
                  <a:pt x="8888411" y="1512279"/>
                  <a:pt x="8664801" y="1532334"/>
                </a:cubicBezTo>
                <a:cubicBezTo>
                  <a:pt x="8441191" y="1552389"/>
                  <a:pt x="8197404" y="1447959"/>
                  <a:pt x="7892206" y="1532334"/>
                </a:cubicBezTo>
                <a:cubicBezTo>
                  <a:pt x="7587008" y="1616709"/>
                  <a:pt x="7559014" y="1497921"/>
                  <a:pt x="7297901" y="1532334"/>
                </a:cubicBezTo>
                <a:cubicBezTo>
                  <a:pt x="7036788" y="1566747"/>
                  <a:pt x="6749020" y="1469473"/>
                  <a:pt x="6525305" y="1532334"/>
                </a:cubicBezTo>
                <a:cubicBezTo>
                  <a:pt x="6301590" y="1595195"/>
                  <a:pt x="6102591" y="1507575"/>
                  <a:pt x="5931001" y="1532334"/>
                </a:cubicBezTo>
                <a:cubicBezTo>
                  <a:pt x="5759411" y="1557093"/>
                  <a:pt x="5685213" y="1529401"/>
                  <a:pt x="5604134" y="1532334"/>
                </a:cubicBezTo>
                <a:cubicBezTo>
                  <a:pt x="5523055" y="1535267"/>
                  <a:pt x="5382447" y="1492503"/>
                  <a:pt x="5188121" y="1532334"/>
                </a:cubicBezTo>
                <a:cubicBezTo>
                  <a:pt x="4993795" y="1572165"/>
                  <a:pt x="4712349" y="1501473"/>
                  <a:pt x="4504670" y="1532334"/>
                </a:cubicBezTo>
                <a:cubicBezTo>
                  <a:pt x="4296991" y="1563195"/>
                  <a:pt x="4046651" y="1483996"/>
                  <a:pt x="3732075" y="1532334"/>
                </a:cubicBezTo>
                <a:cubicBezTo>
                  <a:pt x="3417499" y="1580672"/>
                  <a:pt x="3482281" y="1495368"/>
                  <a:pt x="3405207" y="1532334"/>
                </a:cubicBezTo>
                <a:cubicBezTo>
                  <a:pt x="3328133" y="1569300"/>
                  <a:pt x="3013301" y="1488629"/>
                  <a:pt x="2632612" y="1532334"/>
                </a:cubicBezTo>
                <a:cubicBezTo>
                  <a:pt x="2251923" y="1576039"/>
                  <a:pt x="2285212" y="1472934"/>
                  <a:pt x="1949162" y="1532334"/>
                </a:cubicBezTo>
                <a:cubicBezTo>
                  <a:pt x="1613112" y="1591734"/>
                  <a:pt x="1490975" y="1485566"/>
                  <a:pt x="1265711" y="1532334"/>
                </a:cubicBezTo>
                <a:cubicBezTo>
                  <a:pt x="1040447" y="1579102"/>
                  <a:pt x="550657" y="1482656"/>
                  <a:pt x="255394" y="1532334"/>
                </a:cubicBezTo>
                <a:cubicBezTo>
                  <a:pt x="113050" y="1543737"/>
                  <a:pt x="10597" y="1412372"/>
                  <a:pt x="0" y="1276940"/>
                </a:cubicBezTo>
                <a:cubicBezTo>
                  <a:pt x="-42859" y="1099463"/>
                  <a:pt x="41374" y="887668"/>
                  <a:pt x="0" y="776382"/>
                </a:cubicBezTo>
                <a:cubicBezTo>
                  <a:pt x="-41374" y="665096"/>
                  <a:pt x="11475" y="371055"/>
                  <a:pt x="0" y="255394"/>
                </a:cubicBezTo>
                <a:close/>
              </a:path>
            </a:pathLst>
          </a:custGeom>
          <a:solidFill>
            <a:schemeClr val="accent2">
              <a:lumMod val="20000"/>
              <a:lumOff val="80000"/>
            </a:schemeClr>
          </a:solidFill>
          <a:ln w="28575">
            <a:solidFill>
              <a:srgbClr val="C00000"/>
            </a:solidFill>
            <a:prstDash val="sysDash"/>
            <a:extLst>
              <a:ext uri="{C807C97D-BFC1-408E-A445-0C87EB9F89A2}">
                <ask:lineSketchStyleProps xmlns:ask="http://schemas.microsoft.com/office/drawing/2018/sketchyshapes" xmlns="" sd="3966609734">
                  <a:prstGeom prst="roundRect">
                    <a:avLst/>
                  </a:prstGeom>
                  <ask:type>
                    <ask:lineSketchScribble/>
                  </ask:type>
                </ask:lineSketchStyleProps>
              </a:ext>
            </a:extLst>
          </a:ln>
        </p:spPr>
        <p:txBody>
          <a:bodyPr wrap="square">
            <a:spAutoFit/>
          </a:bodyPr>
          <a:lstStyle/>
          <a:p>
            <a:pPr algn="l"/>
            <a:r>
              <a:rPr lang="en-US" sz="2800">
                <a:solidFill>
                  <a:srgbClr val="00B050"/>
                </a:solidFill>
                <a:latin typeface="Nunito Black" pitchFamily="2" charset="0"/>
              </a:rPr>
              <a:t>	Đ</a:t>
            </a:r>
            <a:r>
              <a:rPr lang="vi-VN" sz="2800" b="0" i="0">
                <a:solidFill>
                  <a:srgbClr val="00B050"/>
                </a:solidFill>
                <a:effectLst/>
                <a:latin typeface="Nunito Black" pitchFamily="2" charset="0"/>
              </a:rPr>
              <a:t>ể tìm tổng ta lấy số hạng cộng với số hạng.</a:t>
            </a:r>
          </a:p>
          <a:p>
            <a:pPr algn="l"/>
            <a:r>
              <a:rPr lang="en-US" sz="2800" b="0" i="0">
                <a:solidFill>
                  <a:srgbClr val="00B050"/>
                </a:solidFill>
                <a:effectLst/>
                <a:latin typeface="Nunito Black" pitchFamily="2" charset="0"/>
              </a:rPr>
              <a:t>	</a:t>
            </a:r>
            <a:r>
              <a:rPr lang="vi-VN" sz="2800" b="0" i="0">
                <a:solidFill>
                  <a:srgbClr val="00B050"/>
                </a:solidFill>
                <a:effectLst/>
                <a:latin typeface="Nunito Black" pitchFamily="2" charset="0"/>
              </a:rPr>
              <a:t>Để tìm số hạng chưa biết ta lấy tổng trừ đi số hạng đã biết.</a:t>
            </a:r>
          </a:p>
        </p:txBody>
      </p:sp>
    </p:spTree>
    <p:extLst>
      <p:ext uri="{BB962C8B-B14F-4D97-AF65-F5344CB8AC3E}">
        <p14:creationId xmlns:p14="http://schemas.microsoft.com/office/powerpoint/2010/main" val="241589199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low confidence">
            <a:extLst>
              <a:ext uri="{FF2B5EF4-FFF2-40B4-BE49-F238E27FC236}">
                <a16:creationId xmlns:a16="http://schemas.microsoft.com/office/drawing/2014/main" xmlns="" id="{ECC11378-0909-E519-725C-84B61D511A0D}"/>
              </a:ext>
            </a:extLst>
          </p:cNvPr>
          <p:cNvPicPr>
            <a:picLocks noGrp="1" noChangeAspect="1"/>
          </p:cNvPicPr>
          <p:nvPr>
            <p:ph idx="1"/>
          </p:nvPr>
        </p:nvPicPr>
        <p:blipFill rotWithShape="1">
          <a:blip r:embed="rId2"/>
          <a:srcRect b="461"/>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xmlns="" id="{E84F1F40-7663-396C-3AE6-3D7EBAEFCE74}"/>
              </a:ext>
            </a:extLst>
          </p:cNvPr>
          <p:cNvPicPr>
            <a:picLocks noChangeAspect="1"/>
          </p:cNvPicPr>
          <p:nvPr/>
        </p:nvPicPr>
        <p:blipFill>
          <a:blip r:embed="rId3"/>
          <a:stretch>
            <a:fillRect/>
          </a:stretch>
        </p:blipFill>
        <p:spPr>
          <a:xfrm>
            <a:off x="242593" y="250196"/>
            <a:ext cx="1932000" cy="786124"/>
          </a:xfrm>
          <a:prstGeom prst="rect">
            <a:avLst/>
          </a:prstGeom>
        </p:spPr>
      </p:pic>
      <p:pic>
        <p:nvPicPr>
          <p:cNvPr id="4" name="Picture 3">
            <a:extLst>
              <a:ext uri="{FF2B5EF4-FFF2-40B4-BE49-F238E27FC236}">
                <a16:creationId xmlns:a16="http://schemas.microsoft.com/office/drawing/2014/main" xmlns="" id="{987D5A02-9D3A-4135-511D-CD4B135F9CCB}"/>
              </a:ext>
            </a:extLst>
          </p:cNvPr>
          <p:cNvPicPr>
            <a:picLocks noChangeAspect="1"/>
          </p:cNvPicPr>
          <p:nvPr/>
        </p:nvPicPr>
        <p:blipFill rotWithShape="1">
          <a:blip r:embed="rId4"/>
          <a:srcRect l="52303"/>
          <a:stretch/>
        </p:blipFill>
        <p:spPr>
          <a:xfrm>
            <a:off x="1552697" y="1351204"/>
            <a:ext cx="8874176" cy="313182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xmlns="" id="{CF2FC485-380F-6691-5258-FE5C72C3A57F}"/>
              </a:ext>
            </a:extLst>
          </p:cNvPr>
          <p:cNvSpPr/>
          <p:nvPr/>
        </p:nvSpPr>
        <p:spPr>
          <a:xfrm>
            <a:off x="5844783" y="3596405"/>
            <a:ext cx="1252025" cy="731520"/>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latin typeface="Nunito Black" pitchFamily="2" charset="0"/>
              </a:rPr>
              <a:t>29</a:t>
            </a:r>
          </a:p>
        </p:txBody>
      </p:sp>
      <p:sp>
        <p:nvSpPr>
          <p:cNvPr id="8" name="Rectangle 7">
            <a:extLst>
              <a:ext uri="{FF2B5EF4-FFF2-40B4-BE49-F238E27FC236}">
                <a16:creationId xmlns:a16="http://schemas.microsoft.com/office/drawing/2014/main" xmlns="" id="{EABE4689-BC40-3E40-208A-036227D94D17}"/>
              </a:ext>
            </a:extLst>
          </p:cNvPr>
          <p:cNvSpPr/>
          <p:nvPr/>
        </p:nvSpPr>
        <p:spPr>
          <a:xfrm>
            <a:off x="7307824" y="2697480"/>
            <a:ext cx="1252025" cy="731520"/>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latin typeface="Nunito Black" pitchFamily="2" charset="0"/>
              </a:rPr>
              <a:t>47</a:t>
            </a:r>
          </a:p>
        </p:txBody>
      </p:sp>
      <p:sp>
        <p:nvSpPr>
          <p:cNvPr id="9" name="Rectangle 8">
            <a:extLst>
              <a:ext uri="{FF2B5EF4-FFF2-40B4-BE49-F238E27FC236}">
                <a16:creationId xmlns:a16="http://schemas.microsoft.com/office/drawing/2014/main" xmlns="" id="{E6946EEB-C22F-48B0-7691-637CCB35C205}"/>
              </a:ext>
            </a:extLst>
          </p:cNvPr>
          <p:cNvSpPr/>
          <p:nvPr/>
        </p:nvSpPr>
        <p:spPr>
          <a:xfrm>
            <a:off x="8713910" y="1721294"/>
            <a:ext cx="1252025" cy="731520"/>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latin typeface="Nunito Black" pitchFamily="2" charset="0"/>
              </a:rPr>
              <a:t>72</a:t>
            </a:r>
          </a:p>
        </p:txBody>
      </p:sp>
      <p:sp>
        <p:nvSpPr>
          <p:cNvPr id="11" name="TextBox 10">
            <a:extLst>
              <a:ext uri="{FF2B5EF4-FFF2-40B4-BE49-F238E27FC236}">
                <a16:creationId xmlns:a16="http://schemas.microsoft.com/office/drawing/2014/main" xmlns="" id="{70AD5267-7331-013D-8019-D47506892261}"/>
              </a:ext>
            </a:extLst>
          </p:cNvPr>
          <p:cNvSpPr txBox="1"/>
          <p:nvPr/>
        </p:nvSpPr>
        <p:spPr>
          <a:xfrm>
            <a:off x="1719250" y="4716941"/>
            <a:ext cx="8753500" cy="1532334"/>
          </a:xfrm>
          <a:custGeom>
            <a:avLst/>
            <a:gdLst>
              <a:gd name="connsiteX0" fmla="*/ 0 w 8753500"/>
              <a:gd name="connsiteY0" fmla="*/ 255394 h 1532334"/>
              <a:gd name="connsiteX1" fmla="*/ 255394 w 8753500"/>
              <a:gd name="connsiteY1" fmla="*/ 0 h 1532334"/>
              <a:gd name="connsiteX2" fmla="*/ 926586 w 8753500"/>
              <a:gd name="connsiteY2" fmla="*/ 0 h 1532334"/>
              <a:gd name="connsiteX3" fmla="*/ 1597779 w 8753500"/>
              <a:gd name="connsiteY3" fmla="*/ 0 h 1532334"/>
              <a:gd name="connsiteX4" fmla="*/ 2351398 w 8753500"/>
              <a:gd name="connsiteY4" fmla="*/ 0 h 1532334"/>
              <a:gd name="connsiteX5" fmla="*/ 3022590 w 8753500"/>
              <a:gd name="connsiteY5" fmla="*/ 0 h 1532334"/>
              <a:gd name="connsiteX6" fmla="*/ 3364074 w 8753500"/>
              <a:gd name="connsiteY6" fmla="*/ 0 h 1532334"/>
              <a:gd name="connsiteX7" fmla="*/ 4035266 w 8753500"/>
              <a:gd name="connsiteY7" fmla="*/ 0 h 1532334"/>
              <a:gd name="connsiteX8" fmla="*/ 4706458 w 8753500"/>
              <a:gd name="connsiteY8" fmla="*/ 0 h 1532334"/>
              <a:gd name="connsiteX9" fmla="*/ 5295224 w 8753500"/>
              <a:gd name="connsiteY9" fmla="*/ 0 h 1532334"/>
              <a:gd name="connsiteX10" fmla="*/ 6048843 w 8753500"/>
              <a:gd name="connsiteY10" fmla="*/ 0 h 1532334"/>
              <a:gd name="connsiteX11" fmla="*/ 6472754 w 8753500"/>
              <a:gd name="connsiteY11" fmla="*/ 0 h 1532334"/>
              <a:gd name="connsiteX12" fmla="*/ 7061519 w 8753500"/>
              <a:gd name="connsiteY12" fmla="*/ 0 h 1532334"/>
              <a:gd name="connsiteX13" fmla="*/ 7650284 w 8753500"/>
              <a:gd name="connsiteY13" fmla="*/ 0 h 1532334"/>
              <a:gd name="connsiteX14" fmla="*/ 8498106 w 8753500"/>
              <a:gd name="connsiteY14" fmla="*/ 0 h 1532334"/>
              <a:gd name="connsiteX15" fmla="*/ 8753500 w 8753500"/>
              <a:gd name="connsiteY15" fmla="*/ 255394 h 1532334"/>
              <a:gd name="connsiteX16" fmla="*/ 8753500 w 8753500"/>
              <a:gd name="connsiteY16" fmla="*/ 755952 h 1532334"/>
              <a:gd name="connsiteX17" fmla="*/ 8753500 w 8753500"/>
              <a:gd name="connsiteY17" fmla="*/ 1276940 h 1532334"/>
              <a:gd name="connsiteX18" fmla="*/ 8498106 w 8753500"/>
              <a:gd name="connsiteY18" fmla="*/ 1532334 h 1532334"/>
              <a:gd name="connsiteX19" fmla="*/ 8074195 w 8753500"/>
              <a:gd name="connsiteY19" fmla="*/ 1532334 h 1532334"/>
              <a:gd name="connsiteX20" fmla="*/ 7567857 w 8753500"/>
              <a:gd name="connsiteY20" fmla="*/ 1532334 h 1532334"/>
              <a:gd name="connsiteX21" fmla="*/ 6896665 w 8753500"/>
              <a:gd name="connsiteY21" fmla="*/ 1532334 h 1532334"/>
              <a:gd name="connsiteX22" fmla="*/ 6307900 w 8753500"/>
              <a:gd name="connsiteY22" fmla="*/ 1532334 h 1532334"/>
              <a:gd name="connsiteX23" fmla="*/ 5966416 w 8753500"/>
              <a:gd name="connsiteY23" fmla="*/ 1532334 h 1532334"/>
              <a:gd name="connsiteX24" fmla="*/ 5212797 w 8753500"/>
              <a:gd name="connsiteY24" fmla="*/ 1532334 h 1532334"/>
              <a:gd name="connsiteX25" fmla="*/ 4459177 w 8753500"/>
              <a:gd name="connsiteY25" fmla="*/ 1532334 h 1532334"/>
              <a:gd name="connsiteX26" fmla="*/ 4117693 w 8753500"/>
              <a:gd name="connsiteY26" fmla="*/ 1532334 h 1532334"/>
              <a:gd name="connsiteX27" fmla="*/ 3693782 w 8753500"/>
              <a:gd name="connsiteY27" fmla="*/ 1532334 h 1532334"/>
              <a:gd name="connsiteX28" fmla="*/ 3187444 w 8753500"/>
              <a:gd name="connsiteY28" fmla="*/ 1532334 h 1532334"/>
              <a:gd name="connsiteX29" fmla="*/ 2433825 w 8753500"/>
              <a:gd name="connsiteY29" fmla="*/ 1532334 h 1532334"/>
              <a:gd name="connsiteX30" fmla="*/ 2009914 w 8753500"/>
              <a:gd name="connsiteY30" fmla="*/ 1532334 h 1532334"/>
              <a:gd name="connsiteX31" fmla="*/ 1338722 w 8753500"/>
              <a:gd name="connsiteY31" fmla="*/ 1532334 h 1532334"/>
              <a:gd name="connsiteX32" fmla="*/ 255394 w 8753500"/>
              <a:gd name="connsiteY32" fmla="*/ 1532334 h 1532334"/>
              <a:gd name="connsiteX33" fmla="*/ 0 w 8753500"/>
              <a:gd name="connsiteY33" fmla="*/ 1276940 h 1532334"/>
              <a:gd name="connsiteX34" fmla="*/ 0 w 8753500"/>
              <a:gd name="connsiteY34" fmla="*/ 796813 h 1532334"/>
              <a:gd name="connsiteX35" fmla="*/ 0 w 8753500"/>
              <a:gd name="connsiteY35" fmla="*/ 255394 h 153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53500" h="1532334" fill="none" extrusionOk="0">
                <a:moveTo>
                  <a:pt x="0" y="255394"/>
                </a:moveTo>
                <a:cubicBezTo>
                  <a:pt x="40628" y="107447"/>
                  <a:pt x="110136" y="11476"/>
                  <a:pt x="255394" y="0"/>
                </a:cubicBezTo>
                <a:cubicBezTo>
                  <a:pt x="499591" y="-59545"/>
                  <a:pt x="784104" y="33077"/>
                  <a:pt x="926586" y="0"/>
                </a:cubicBezTo>
                <a:cubicBezTo>
                  <a:pt x="1069068" y="-33077"/>
                  <a:pt x="1404630" y="44760"/>
                  <a:pt x="1597779" y="0"/>
                </a:cubicBezTo>
                <a:cubicBezTo>
                  <a:pt x="1790928" y="-44760"/>
                  <a:pt x="2006509" y="22413"/>
                  <a:pt x="2351398" y="0"/>
                </a:cubicBezTo>
                <a:cubicBezTo>
                  <a:pt x="2696287" y="-22413"/>
                  <a:pt x="2771084" y="3203"/>
                  <a:pt x="3022590" y="0"/>
                </a:cubicBezTo>
                <a:cubicBezTo>
                  <a:pt x="3274096" y="-3203"/>
                  <a:pt x="3275707" y="5234"/>
                  <a:pt x="3364074" y="0"/>
                </a:cubicBezTo>
                <a:cubicBezTo>
                  <a:pt x="3452441" y="-5234"/>
                  <a:pt x="3807595" y="53429"/>
                  <a:pt x="4035266" y="0"/>
                </a:cubicBezTo>
                <a:cubicBezTo>
                  <a:pt x="4262937" y="-53429"/>
                  <a:pt x="4563245" y="3092"/>
                  <a:pt x="4706458" y="0"/>
                </a:cubicBezTo>
                <a:cubicBezTo>
                  <a:pt x="4849671" y="-3092"/>
                  <a:pt x="5175820" y="32543"/>
                  <a:pt x="5295224" y="0"/>
                </a:cubicBezTo>
                <a:cubicBezTo>
                  <a:pt x="5414628" y="-32543"/>
                  <a:pt x="5870986" y="4108"/>
                  <a:pt x="6048843" y="0"/>
                </a:cubicBezTo>
                <a:cubicBezTo>
                  <a:pt x="6226700" y="-4108"/>
                  <a:pt x="6293823" y="36584"/>
                  <a:pt x="6472754" y="0"/>
                </a:cubicBezTo>
                <a:cubicBezTo>
                  <a:pt x="6651685" y="-36584"/>
                  <a:pt x="6941837" y="27926"/>
                  <a:pt x="7061519" y="0"/>
                </a:cubicBezTo>
                <a:cubicBezTo>
                  <a:pt x="7181201" y="-27926"/>
                  <a:pt x="7396405" y="26472"/>
                  <a:pt x="7650284" y="0"/>
                </a:cubicBezTo>
                <a:cubicBezTo>
                  <a:pt x="7904163" y="-26472"/>
                  <a:pt x="8160909" y="99301"/>
                  <a:pt x="8498106" y="0"/>
                </a:cubicBezTo>
                <a:cubicBezTo>
                  <a:pt x="8637210" y="-9599"/>
                  <a:pt x="8725981" y="106280"/>
                  <a:pt x="8753500" y="255394"/>
                </a:cubicBezTo>
                <a:cubicBezTo>
                  <a:pt x="8768031" y="363302"/>
                  <a:pt x="8709023" y="655446"/>
                  <a:pt x="8753500" y="755952"/>
                </a:cubicBezTo>
                <a:cubicBezTo>
                  <a:pt x="8797977" y="856458"/>
                  <a:pt x="8747140" y="1017473"/>
                  <a:pt x="8753500" y="1276940"/>
                </a:cubicBezTo>
                <a:cubicBezTo>
                  <a:pt x="8751393" y="1423627"/>
                  <a:pt x="8641353" y="1561397"/>
                  <a:pt x="8498106" y="1532334"/>
                </a:cubicBezTo>
                <a:cubicBezTo>
                  <a:pt x="8319909" y="1540594"/>
                  <a:pt x="8265083" y="1488822"/>
                  <a:pt x="8074195" y="1532334"/>
                </a:cubicBezTo>
                <a:cubicBezTo>
                  <a:pt x="7883307" y="1575846"/>
                  <a:pt x="7809804" y="1484182"/>
                  <a:pt x="7567857" y="1532334"/>
                </a:cubicBezTo>
                <a:cubicBezTo>
                  <a:pt x="7325910" y="1580486"/>
                  <a:pt x="7092984" y="1459073"/>
                  <a:pt x="6896665" y="1532334"/>
                </a:cubicBezTo>
                <a:cubicBezTo>
                  <a:pt x="6700346" y="1605595"/>
                  <a:pt x="6518494" y="1465219"/>
                  <a:pt x="6307900" y="1532334"/>
                </a:cubicBezTo>
                <a:cubicBezTo>
                  <a:pt x="6097307" y="1599449"/>
                  <a:pt x="6089070" y="1506223"/>
                  <a:pt x="5966416" y="1532334"/>
                </a:cubicBezTo>
                <a:cubicBezTo>
                  <a:pt x="5843762" y="1558445"/>
                  <a:pt x="5377664" y="1518714"/>
                  <a:pt x="5212797" y="1532334"/>
                </a:cubicBezTo>
                <a:cubicBezTo>
                  <a:pt x="5047930" y="1545954"/>
                  <a:pt x="4634774" y="1516837"/>
                  <a:pt x="4459177" y="1532334"/>
                </a:cubicBezTo>
                <a:cubicBezTo>
                  <a:pt x="4283580" y="1547831"/>
                  <a:pt x="4216938" y="1522673"/>
                  <a:pt x="4117693" y="1532334"/>
                </a:cubicBezTo>
                <a:cubicBezTo>
                  <a:pt x="4018448" y="1541995"/>
                  <a:pt x="3832384" y="1500772"/>
                  <a:pt x="3693782" y="1532334"/>
                </a:cubicBezTo>
                <a:cubicBezTo>
                  <a:pt x="3555180" y="1563896"/>
                  <a:pt x="3394028" y="1504188"/>
                  <a:pt x="3187444" y="1532334"/>
                </a:cubicBezTo>
                <a:cubicBezTo>
                  <a:pt x="2980860" y="1560480"/>
                  <a:pt x="2793784" y="1519506"/>
                  <a:pt x="2433825" y="1532334"/>
                </a:cubicBezTo>
                <a:cubicBezTo>
                  <a:pt x="2073866" y="1545162"/>
                  <a:pt x="2220390" y="1501890"/>
                  <a:pt x="2009914" y="1532334"/>
                </a:cubicBezTo>
                <a:cubicBezTo>
                  <a:pt x="1799438" y="1562778"/>
                  <a:pt x="1610864" y="1478409"/>
                  <a:pt x="1338722" y="1532334"/>
                </a:cubicBezTo>
                <a:cubicBezTo>
                  <a:pt x="1066580" y="1586259"/>
                  <a:pt x="570094" y="1491223"/>
                  <a:pt x="255394" y="1532334"/>
                </a:cubicBezTo>
                <a:cubicBezTo>
                  <a:pt x="97037" y="1526333"/>
                  <a:pt x="10577" y="1430289"/>
                  <a:pt x="0" y="1276940"/>
                </a:cubicBezTo>
                <a:cubicBezTo>
                  <a:pt x="-16258" y="1094267"/>
                  <a:pt x="42455" y="1027920"/>
                  <a:pt x="0" y="796813"/>
                </a:cubicBezTo>
                <a:cubicBezTo>
                  <a:pt x="-42455" y="565706"/>
                  <a:pt x="54201" y="445498"/>
                  <a:pt x="0" y="255394"/>
                </a:cubicBezTo>
                <a:close/>
              </a:path>
              <a:path w="8753500" h="1532334" stroke="0" extrusionOk="0">
                <a:moveTo>
                  <a:pt x="0" y="255394"/>
                </a:moveTo>
                <a:cubicBezTo>
                  <a:pt x="15939" y="94648"/>
                  <a:pt x="97849" y="13883"/>
                  <a:pt x="255394" y="0"/>
                </a:cubicBezTo>
                <a:cubicBezTo>
                  <a:pt x="458418" y="-33832"/>
                  <a:pt x="612191" y="75393"/>
                  <a:pt x="926586" y="0"/>
                </a:cubicBezTo>
                <a:cubicBezTo>
                  <a:pt x="1240981" y="-75393"/>
                  <a:pt x="1198076" y="12658"/>
                  <a:pt x="1350497" y="0"/>
                </a:cubicBezTo>
                <a:cubicBezTo>
                  <a:pt x="1502918" y="-12658"/>
                  <a:pt x="1594550" y="18978"/>
                  <a:pt x="1691981" y="0"/>
                </a:cubicBezTo>
                <a:cubicBezTo>
                  <a:pt x="1789412" y="-18978"/>
                  <a:pt x="2190668" y="32299"/>
                  <a:pt x="2363173" y="0"/>
                </a:cubicBezTo>
                <a:cubicBezTo>
                  <a:pt x="2535678" y="-32299"/>
                  <a:pt x="2651044" y="38484"/>
                  <a:pt x="2869511" y="0"/>
                </a:cubicBezTo>
                <a:cubicBezTo>
                  <a:pt x="3087978" y="-38484"/>
                  <a:pt x="3429304" y="56150"/>
                  <a:pt x="3623131" y="0"/>
                </a:cubicBezTo>
                <a:cubicBezTo>
                  <a:pt x="3816958" y="-56150"/>
                  <a:pt x="4012582" y="59659"/>
                  <a:pt x="4129469" y="0"/>
                </a:cubicBezTo>
                <a:cubicBezTo>
                  <a:pt x="4246356" y="-59659"/>
                  <a:pt x="4534376" y="45931"/>
                  <a:pt x="4635807" y="0"/>
                </a:cubicBezTo>
                <a:cubicBezTo>
                  <a:pt x="4737238" y="-45931"/>
                  <a:pt x="4930508" y="44889"/>
                  <a:pt x="5142145" y="0"/>
                </a:cubicBezTo>
                <a:cubicBezTo>
                  <a:pt x="5353782" y="-44889"/>
                  <a:pt x="5559918" y="2484"/>
                  <a:pt x="5730910" y="0"/>
                </a:cubicBezTo>
                <a:cubicBezTo>
                  <a:pt x="5901903" y="-2484"/>
                  <a:pt x="6228846" y="4989"/>
                  <a:pt x="6484529" y="0"/>
                </a:cubicBezTo>
                <a:cubicBezTo>
                  <a:pt x="6740212" y="-4989"/>
                  <a:pt x="6710215" y="9241"/>
                  <a:pt x="6826013" y="0"/>
                </a:cubicBezTo>
                <a:cubicBezTo>
                  <a:pt x="6941811" y="-9241"/>
                  <a:pt x="7166198" y="72074"/>
                  <a:pt x="7497205" y="0"/>
                </a:cubicBezTo>
                <a:cubicBezTo>
                  <a:pt x="7828212" y="-72074"/>
                  <a:pt x="8119661" y="74342"/>
                  <a:pt x="8498106" y="0"/>
                </a:cubicBezTo>
                <a:cubicBezTo>
                  <a:pt x="8622929" y="-29218"/>
                  <a:pt x="8738484" y="99450"/>
                  <a:pt x="8753500" y="255394"/>
                </a:cubicBezTo>
                <a:cubicBezTo>
                  <a:pt x="8763235" y="378994"/>
                  <a:pt x="8733709" y="576800"/>
                  <a:pt x="8753500" y="766167"/>
                </a:cubicBezTo>
                <a:cubicBezTo>
                  <a:pt x="8773291" y="955534"/>
                  <a:pt x="8711020" y="1161014"/>
                  <a:pt x="8753500" y="1276940"/>
                </a:cubicBezTo>
                <a:cubicBezTo>
                  <a:pt x="8764183" y="1414448"/>
                  <a:pt x="8637159" y="1535281"/>
                  <a:pt x="8498106" y="1532334"/>
                </a:cubicBezTo>
                <a:cubicBezTo>
                  <a:pt x="8371821" y="1539464"/>
                  <a:pt x="8210306" y="1524884"/>
                  <a:pt x="7991768" y="1532334"/>
                </a:cubicBezTo>
                <a:cubicBezTo>
                  <a:pt x="7773230" y="1539784"/>
                  <a:pt x="7753183" y="1525794"/>
                  <a:pt x="7650284" y="1532334"/>
                </a:cubicBezTo>
                <a:cubicBezTo>
                  <a:pt x="7547385" y="1538874"/>
                  <a:pt x="7102566" y="1470161"/>
                  <a:pt x="6896665" y="1532334"/>
                </a:cubicBezTo>
                <a:cubicBezTo>
                  <a:pt x="6690764" y="1594507"/>
                  <a:pt x="6518735" y="1510234"/>
                  <a:pt x="6307900" y="1532334"/>
                </a:cubicBezTo>
                <a:cubicBezTo>
                  <a:pt x="6097065" y="1554434"/>
                  <a:pt x="5836331" y="1448220"/>
                  <a:pt x="5554280" y="1532334"/>
                </a:cubicBezTo>
                <a:cubicBezTo>
                  <a:pt x="5272229" y="1616448"/>
                  <a:pt x="5164705" y="1516468"/>
                  <a:pt x="4965515" y="1532334"/>
                </a:cubicBezTo>
                <a:cubicBezTo>
                  <a:pt x="4766325" y="1548200"/>
                  <a:pt x="4757048" y="1499447"/>
                  <a:pt x="4624031" y="1532334"/>
                </a:cubicBezTo>
                <a:cubicBezTo>
                  <a:pt x="4491014" y="1565221"/>
                  <a:pt x="4354773" y="1513574"/>
                  <a:pt x="4200120" y="1532334"/>
                </a:cubicBezTo>
                <a:cubicBezTo>
                  <a:pt x="4045467" y="1551094"/>
                  <a:pt x="3680256" y="1500527"/>
                  <a:pt x="3528928" y="1532334"/>
                </a:cubicBezTo>
                <a:cubicBezTo>
                  <a:pt x="3377600" y="1564141"/>
                  <a:pt x="3073164" y="1500339"/>
                  <a:pt x="2775309" y="1532334"/>
                </a:cubicBezTo>
                <a:cubicBezTo>
                  <a:pt x="2477454" y="1564329"/>
                  <a:pt x="2532463" y="1505361"/>
                  <a:pt x="2433825" y="1532334"/>
                </a:cubicBezTo>
                <a:cubicBezTo>
                  <a:pt x="2335187" y="1559307"/>
                  <a:pt x="1930709" y="1484443"/>
                  <a:pt x="1680206" y="1532334"/>
                </a:cubicBezTo>
                <a:cubicBezTo>
                  <a:pt x="1429703" y="1580225"/>
                  <a:pt x="1165003" y="1508697"/>
                  <a:pt x="1009013" y="1532334"/>
                </a:cubicBezTo>
                <a:cubicBezTo>
                  <a:pt x="853023" y="1555971"/>
                  <a:pt x="584739" y="1483895"/>
                  <a:pt x="255394" y="1532334"/>
                </a:cubicBezTo>
                <a:cubicBezTo>
                  <a:pt x="128416" y="1553414"/>
                  <a:pt x="16635" y="1433212"/>
                  <a:pt x="0" y="1276940"/>
                </a:cubicBezTo>
                <a:cubicBezTo>
                  <a:pt x="-5090" y="1094662"/>
                  <a:pt x="57289" y="1003067"/>
                  <a:pt x="0" y="745736"/>
                </a:cubicBezTo>
                <a:cubicBezTo>
                  <a:pt x="-57289" y="488405"/>
                  <a:pt x="44366" y="467623"/>
                  <a:pt x="0" y="255394"/>
                </a:cubicBezTo>
                <a:close/>
              </a:path>
            </a:pathLst>
          </a:custGeom>
          <a:solidFill>
            <a:schemeClr val="accent2">
              <a:lumMod val="20000"/>
              <a:lumOff val="80000"/>
            </a:schemeClr>
          </a:solidFill>
          <a:ln w="28575">
            <a:solidFill>
              <a:srgbClr val="C00000"/>
            </a:solidFill>
            <a:prstDash val="sysDash"/>
            <a:extLst>
              <a:ext uri="{C807C97D-BFC1-408E-A445-0C87EB9F89A2}">
                <ask:lineSketchStyleProps xmlns:ask="http://schemas.microsoft.com/office/drawing/2018/sketchyshapes" xmlns="" sd="3966609734">
                  <a:prstGeom prst="roundRect">
                    <a:avLst/>
                  </a:prstGeom>
                  <ask:type>
                    <ask:lineSketchScribble/>
                  </ask:type>
                </ask:lineSketchStyleProps>
              </a:ext>
            </a:extLst>
          </a:ln>
        </p:spPr>
        <p:txBody>
          <a:bodyPr wrap="square">
            <a:spAutoFit/>
          </a:bodyPr>
          <a:lstStyle/>
          <a:p>
            <a:r>
              <a:rPr lang="en-US" sz="2800">
                <a:solidFill>
                  <a:srgbClr val="002060"/>
                </a:solidFill>
                <a:latin typeface="Nunito Black" pitchFamily="2" charset="0"/>
              </a:rPr>
              <a:t>	</a:t>
            </a:r>
            <a:r>
              <a:rPr lang="en-US" sz="2800">
                <a:solidFill>
                  <a:srgbClr val="FF0000"/>
                </a:solidFill>
                <a:latin typeface="Nunito Black" pitchFamily="2" charset="0"/>
              </a:rPr>
              <a:t>Để tìm số bị trừ ta lấy hiệu cộng với số trừ.</a:t>
            </a:r>
          </a:p>
          <a:p>
            <a:r>
              <a:rPr lang="en-US" sz="2800">
                <a:solidFill>
                  <a:srgbClr val="FF0000"/>
                </a:solidFill>
                <a:latin typeface="Nunito Black" pitchFamily="2" charset="0"/>
              </a:rPr>
              <a:t>	Để tìm số trừ ta lấy số bị trừ trừ đi hiệu.</a:t>
            </a:r>
          </a:p>
          <a:p>
            <a:r>
              <a:rPr lang="en-US" sz="2800">
                <a:solidFill>
                  <a:srgbClr val="FF0000"/>
                </a:solidFill>
                <a:latin typeface="Nunito Black" pitchFamily="2" charset="0"/>
              </a:rPr>
              <a:t>	Để tìm hiệu ta lấy số bị trừ trừ đi số trừ.</a:t>
            </a:r>
          </a:p>
        </p:txBody>
      </p:sp>
    </p:spTree>
    <p:extLst>
      <p:ext uri="{BB962C8B-B14F-4D97-AF65-F5344CB8AC3E}">
        <p14:creationId xmlns:p14="http://schemas.microsoft.com/office/powerpoint/2010/main" val="36907742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095C886-779E-B103-13A3-9FA73663AAC5}"/>
              </a:ext>
            </a:extLst>
          </p:cNvPr>
          <p:cNvPicPr>
            <a:picLocks noChangeAspect="1"/>
          </p:cNvPicPr>
          <p:nvPr/>
        </p:nvPicPr>
        <p:blipFill>
          <a:blip r:embed="rId2"/>
          <a:stretch>
            <a:fillRect/>
          </a:stretch>
        </p:blipFill>
        <p:spPr>
          <a:xfrm>
            <a:off x="243254" y="194017"/>
            <a:ext cx="1295400" cy="533400"/>
          </a:xfrm>
          <a:prstGeom prst="rect">
            <a:avLst/>
          </a:prstGeom>
        </p:spPr>
      </p:pic>
      <p:sp>
        <p:nvSpPr>
          <p:cNvPr id="12" name="Rectangle 11">
            <a:extLst>
              <a:ext uri="{FF2B5EF4-FFF2-40B4-BE49-F238E27FC236}">
                <a16:creationId xmlns:a16="http://schemas.microsoft.com/office/drawing/2014/main" xmlns="" id="{A5A78B7E-68E2-728D-991B-C1CD3E5A4EAD}"/>
              </a:ext>
            </a:extLst>
          </p:cNvPr>
          <p:cNvSpPr/>
          <p:nvPr/>
        </p:nvSpPr>
        <p:spPr>
          <a:xfrm>
            <a:off x="2322285" y="4782354"/>
            <a:ext cx="1272122" cy="528837"/>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9</a:t>
            </a:r>
          </a:p>
        </p:txBody>
      </p:sp>
      <p:sp>
        <p:nvSpPr>
          <p:cNvPr id="14" name="Rectangle 13">
            <a:extLst>
              <a:ext uri="{FF2B5EF4-FFF2-40B4-BE49-F238E27FC236}">
                <a16:creationId xmlns:a16="http://schemas.microsoft.com/office/drawing/2014/main" xmlns="" id="{E19C9D04-D285-CE98-400A-0848C603AD07}"/>
              </a:ext>
            </a:extLst>
          </p:cNvPr>
          <p:cNvSpPr/>
          <p:nvPr/>
        </p:nvSpPr>
        <p:spPr>
          <a:xfrm>
            <a:off x="3592392" y="478242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9</a:t>
            </a:r>
          </a:p>
        </p:txBody>
      </p:sp>
      <p:sp>
        <p:nvSpPr>
          <p:cNvPr id="15" name="Rectangle 14">
            <a:extLst>
              <a:ext uri="{FF2B5EF4-FFF2-40B4-BE49-F238E27FC236}">
                <a16:creationId xmlns:a16="http://schemas.microsoft.com/office/drawing/2014/main" xmlns="" id="{3581080D-9F94-C2D1-101F-3A4C16329F39}"/>
              </a:ext>
            </a:extLst>
          </p:cNvPr>
          <p:cNvSpPr/>
          <p:nvPr/>
        </p:nvSpPr>
        <p:spPr>
          <a:xfrm>
            <a:off x="4862499" y="478242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8</a:t>
            </a:r>
          </a:p>
        </p:txBody>
      </p:sp>
      <p:sp>
        <p:nvSpPr>
          <p:cNvPr id="16" name="Rectangle 15">
            <a:extLst>
              <a:ext uri="{FF2B5EF4-FFF2-40B4-BE49-F238E27FC236}">
                <a16:creationId xmlns:a16="http://schemas.microsoft.com/office/drawing/2014/main" xmlns="" id="{91D1D2AD-04C1-DE81-8D87-300D10A918C9}"/>
              </a:ext>
            </a:extLst>
          </p:cNvPr>
          <p:cNvSpPr/>
          <p:nvPr/>
        </p:nvSpPr>
        <p:spPr>
          <a:xfrm>
            <a:off x="6130591" y="478242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Nunito Black" pitchFamily="2" charset="0"/>
              </a:rPr>
              <a:t>8</a:t>
            </a:r>
          </a:p>
        </p:txBody>
      </p:sp>
      <p:sp>
        <p:nvSpPr>
          <p:cNvPr id="17" name="Rectangle 16">
            <a:extLst>
              <a:ext uri="{FF2B5EF4-FFF2-40B4-BE49-F238E27FC236}">
                <a16:creationId xmlns:a16="http://schemas.microsoft.com/office/drawing/2014/main" xmlns="" id="{492BA1AB-BBC4-AC08-66E5-2B654EE0BCC5}"/>
              </a:ext>
            </a:extLst>
          </p:cNvPr>
          <p:cNvSpPr/>
          <p:nvPr/>
        </p:nvSpPr>
        <p:spPr>
          <a:xfrm>
            <a:off x="7396668" y="4782424"/>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7</a:t>
            </a:r>
          </a:p>
        </p:txBody>
      </p:sp>
      <p:sp>
        <p:nvSpPr>
          <p:cNvPr id="18" name="Rectangle 17">
            <a:extLst>
              <a:ext uri="{FF2B5EF4-FFF2-40B4-BE49-F238E27FC236}">
                <a16:creationId xmlns:a16="http://schemas.microsoft.com/office/drawing/2014/main" xmlns="" id="{7312074E-D6D8-F854-9135-F2A94AC6AC06}"/>
              </a:ext>
            </a:extLst>
          </p:cNvPr>
          <p:cNvSpPr/>
          <p:nvPr/>
        </p:nvSpPr>
        <p:spPr>
          <a:xfrm>
            <a:off x="8664760" y="4782423"/>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7</a:t>
            </a:r>
          </a:p>
        </p:txBody>
      </p:sp>
      <p:sp>
        <p:nvSpPr>
          <p:cNvPr id="19" name="Rectangle 18">
            <a:extLst>
              <a:ext uri="{FF2B5EF4-FFF2-40B4-BE49-F238E27FC236}">
                <a16:creationId xmlns:a16="http://schemas.microsoft.com/office/drawing/2014/main" xmlns="" id="{6658D87F-2712-7007-B800-E96E45697A14}"/>
              </a:ext>
            </a:extLst>
          </p:cNvPr>
          <p:cNvSpPr/>
          <p:nvPr/>
        </p:nvSpPr>
        <p:spPr>
          <a:xfrm>
            <a:off x="2960361" y="4253658"/>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18</a:t>
            </a:r>
          </a:p>
        </p:txBody>
      </p:sp>
      <p:sp>
        <p:nvSpPr>
          <p:cNvPr id="20" name="Rectangle 19">
            <a:extLst>
              <a:ext uri="{FF2B5EF4-FFF2-40B4-BE49-F238E27FC236}">
                <a16:creationId xmlns:a16="http://schemas.microsoft.com/office/drawing/2014/main" xmlns="" id="{C05BD79A-26DB-D82B-910B-6F454E63B28D}"/>
              </a:ext>
            </a:extLst>
          </p:cNvPr>
          <p:cNvSpPr/>
          <p:nvPr/>
        </p:nvSpPr>
        <p:spPr>
          <a:xfrm>
            <a:off x="4175856" y="425365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17</a:t>
            </a:r>
          </a:p>
        </p:txBody>
      </p:sp>
      <p:sp>
        <p:nvSpPr>
          <p:cNvPr id="21" name="Rectangle 20">
            <a:extLst>
              <a:ext uri="{FF2B5EF4-FFF2-40B4-BE49-F238E27FC236}">
                <a16:creationId xmlns:a16="http://schemas.microsoft.com/office/drawing/2014/main" xmlns="" id="{0DBE92C6-AF40-2132-4E20-46D6B962C2D7}"/>
              </a:ext>
            </a:extLst>
          </p:cNvPr>
          <p:cNvSpPr/>
          <p:nvPr/>
        </p:nvSpPr>
        <p:spPr>
          <a:xfrm>
            <a:off x="5452322" y="425365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16</a:t>
            </a:r>
          </a:p>
        </p:txBody>
      </p:sp>
      <p:sp>
        <p:nvSpPr>
          <p:cNvPr id="22" name="Rectangle 21">
            <a:extLst>
              <a:ext uri="{FF2B5EF4-FFF2-40B4-BE49-F238E27FC236}">
                <a16:creationId xmlns:a16="http://schemas.microsoft.com/office/drawing/2014/main" xmlns="" id="{0219A490-FDF6-11F9-447B-548BA88D43CC}"/>
              </a:ext>
            </a:extLst>
          </p:cNvPr>
          <p:cNvSpPr/>
          <p:nvPr/>
        </p:nvSpPr>
        <p:spPr>
          <a:xfrm>
            <a:off x="6710366" y="4253650"/>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23" name="Rectangle 22">
            <a:extLst>
              <a:ext uri="{FF2B5EF4-FFF2-40B4-BE49-F238E27FC236}">
                <a16:creationId xmlns:a16="http://schemas.microsoft.com/office/drawing/2014/main" xmlns="" id="{2041C049-7676-25B3-6DAB-69D68B71FA01}"/>
              </a:ext>
            </a:extLst>
          </p:cNvPr>
          <p:cNvSpPr/>
          <p:nvPr/>
        </p:nvSpPr>
        <p:spPr>
          <a:xfrm>
            <a:off x="7968410" y="4253640"/>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24" name="Rectangle 23">
            <a:extLst>
              <a:ext uri="{FF2B5EF4-FFF2-40B4-BE49-F238E27FC236}">
                <a16:creationId xmlns:a16="http://schemas.microsoft.com/office/drawing/2014/main" xmlns="" id="{AF7D52C5-AB22-2506-7211-308C9CDA4A8A}"/>
              </a:ext>
            </a:extLst>
          </p:cNvPr>
          <p:cNvSpPr/>
          <p:nvPr/>
        </p:nvSpPr>
        <p:spPr>
          <a:xfrm>
            <a:off x="3590377" y="372487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35</a:t>
            </a:r>
          </a:p>
        </p:txBody>
      </p:sp>
      <p:sp>
        <p:nvSpPr>
          <p:cNvPr id="25" name="Rectangle 24">
            <a:extLst>
              <a:ext uri="{FF2B5EF4-FFF2-40B4-BE49-F238E27FC236}">
                <a16:creationId xmlns:a16="http://schemas.microsoft.com/office/drawing/2014/main" xmlns="" id="{B8FBE893-5C17-8ADF-3E3D-D8E26DDF1C38}"/>
              </a:ext>
            </a:extLst>
          </p:cNvPr>
          <p:cNvSpPr/>
          <p:nvPr/>
        </p:nvSpPr>
        <p:spPr>
          <a:xfrm>
            <a:off x="4856454" y="3724857"/>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26" name="Rectangle 25">
            <a:extLst>
              <a:ext uri="{FF2B5EF4-FFF2-40B4-BE49-F238E27FC236}">
                <a16:creationId xmlns:a16="http://schemas.microsoft.com/office/drawing/2014/main" xmlns="" id="{7466849E-AB63-2554-AC5D-AFBD9D197AE1}"/>
              </a:ext>
            </a:extLst>
          </p:cNvPr>
          <p:cNvSpPr/>
          <p:nvPr/>
        </p:nvSpPr>
        <p:spPr>
          <a:xfrm>
            <a:off x="6130591" y="3724857"/>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27" name="Rectangle 26">
            <a:extLst>
              <a:ext uri="{FF2B5EF4-FFF2-40B4-BE49-F238E27FC236}">
                <a16:creationId xmlns:a16="http://schemas.microsoft.com/office/drawing/2014/main" xmlns="" id="{4CFC66ED-DF56-00B0-F8CF-658ABB0E2BF5}"/>
              </a:ext>
            </a:extLst>
          </p:cNvPr>
          <p:cNvSpPr/>
          <p:nvPr/>
        </p:nvSpPr>
        <p:spPr>
          <a:xfrm>
            <a:off x="7402713" y="3724824"/>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28" name="Rectangle 27">
            <a:extLst>
              <a:ext uri="{FF2B5EF4-FFF2-40B4-BE49-F238E27FC236}">
                <a16:creationId xmlns:a16="http://schemas.microsoft.com/office/drawing/2014/main" xmlns="" id="{7CDB553F-359F-73C1-E898-D33AE69DF40C}"/>
              </a:ext>
            </a:extLst>
          </p:cNvPr>
          <p:cNvSpPr/>
          <p:nvPr/>
        </p:nvSpPr>
        <p:spPr>
          <a:xfrm>
            <a:off x="4178185" y="3195998"/>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29" name="Rectangle 28">
            <a:extLst>
              <a:ext uri="{FF2B5EF4-FFF2-40B4-BE49-F238E27FC236}">
                <a16:creationId xmlns:a16="http://schemas.microsoft.com/office/drawing/2014/main" xmlns="" id="{0EFFC0BF-0572-C795-60AA-D5D3A9B4F998}"/>
              </a:ext>
            </a:extLst>
          </p:cNvPr>
          <p:cNvSpPr/>
          <p:nvPr/>
        </p:nvSpPr>
        <p:spPr>
          <a:xfrm>
            <a:off x="5452322" y="3195998"/>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30" name="Rectangle 29">
            <a:extLst>
              <a:ext uri="{FF2B5EF4-FFF2-40B4-BE49-F238E27FC236}">
                <a16:creationId xmlns:a16="http://schemas.microsoft.com/office/drawing/2014/main" xmlns="" id="{94176322-6966-1D43-6B44-AD65AE5075F6}"/>
              </a:ext>
            </a:extLst>
          </p:cNvPr>
          <p:cNvSpPr/>
          <p:nvPr/>
        </p:nvSpPr>
        <p:spPr>
          <a:xfrm>
            <a:off x="6724444" y="319596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31" name="Rectangle 30">
            <a:extLst>
              <a:ext uri="{FF2B5EF4-FFF2-40B4-BE49-F238E27FC236}">
                <a16:creationId xmlns:a16="http://schemas.microsoft.com/office/drawing/2014/main" xmlns="" id="{4B18E0F1-8905-6D74-61BF-3A7569004F1A}"/>
              </a:ext>
            </a:extLst>
          </p:cNvPr>
          <p:cNvSpPr/>
          <p:nvPr/>
        </p:nvSpPr>
        <p:spPr>
          <a:xfrm>
            <a:off x="4864514" y="2667106"/>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32" name="Rectangle 31">
            <a:extLst>
              <a:ext uri="{FF2B5EF4-FFF2-40B4-BE49-F238E27FC236}">
                <a16:creationId xmlns:a16="http://schemas.microsoft.com/office/drawing/2014/main" xmlns="" id="{71C0DC50-3258-981E-4A96-E24B650E4EB3}"/>
              </a:ext>
            </a:extLst>
          </p:cNvPr>
          <p:cNvSpPr/>
          <p:nvPr/>
        </p:nvSpPr>
        <p:spPr>
          <a:xfrm>
            <a:off x="6136636" y="2667073"/>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33" name="Rectangle 32">
            <a:extLst>
              <a:ext uri="{FF2B5EF4-FFF2-40B4-BE49-F238E27FC236}">
                <a16:creationId xmlns:a16="http://schemas.microsoft.com/office/drawing/2014/main" xmlns="" id="{179C63D5-8FFE-D3C3-AB3A-1D6317C61D49}"/>
              </a:ext>
            </a:extLst>
          </p:cNvPr>
          <p:cNvSpPr/>
          <p:nvPr/>
        </p:nvSpPr>
        <p:spPr>
          <a:xfrm>
            <a:off x="5526370" y="2138228"/>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34" name="Rectangle 33">
            <a:extLst>
              <a:ext uri="{FF2B5EF4-FFF2-40B4-BE49-F238E27FC236}">
                <a16:creationId xmlns:a16="http://schemas.microsoft.com/office/drawing/2014/main" xmlns="" id="{109AED92-6969-3213-D1E5-35A89F7CB4A2}"/>
              </a:ext>
            </a:extLst>
          </p:cNvPr>
          <p:cNvSpPr/>
          <p:nvPr/>
        </p:nvSpPr>
        <p:spPr>
          <a:xfrm>
            <a:off x="6706022" y="4253589"/>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35" name="Rectangle 34">
            <a:extLst>
              <a:ext uri="{FF2B5EF4-FFF2-40B4-BE49-F238E27FC236}">
                <a16:creationId xmlns:a16="http://schemas.microsoft.com/office/drawing/2014/main" xmlns="" id="{F7352CE4-0C4F-78A3-98D2-8EE070BC3CF7}"/>
              </a:ext>
            </a:extLst>
          </p:cNvPr>
          <p:cNvSpPr/>
          <p:nvPr/>
        </p:nvSpPr>
        <p:spPr>
          <a:xfrm>
            <a:off x="7988506" y="4253589"/>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36" name="Rectangle 35">
            <a:extLst>
              <a:ext uri="{FF2B5EF4-FFF2-40B4-BE49-F238E27FC236}">
                <a16:creationId xmlns:a16="http://schemas.microsoft.com/office/drawing/2014/main" xmlns="" id="{4B74075B-7B68-566F-B5A0-778E8022A06E}"/>
              </a:ext>
            </a:extLst>
          </p:cNvPr>
          <p:cNvSpPr/>
          <p:nvPr/>
        </p:nvSpPr>
        <p:spPr>
          <a:xfrm>
            <a:off x="4864514" y="3724641"/>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37" name="Rectangle 36">
            <a:extLst>
              <a:ext uri="{FF2B5EF4-FFF2-40B4-BE49-F238E27FC236}">
                <a16:creationId xmlns:a16="http://schemas.microsoft.com/office/drawing/2014/main" xmlns="" id="{661CAA0C-56F5-9FEF-45F6-FF4587BE8C57}"/>
              </a:ext>
            </a:extLst>
          </p:cNvPr>
          <p:cNvSpPr/>
          <p:nvPr/>
        </p:nvSpPr>
        <p:spPr>
          <a:xfrm>
            <a:off x="6140639" y="3724392"/>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38" name="Rectangle 37">
            <a:extLst>
              <a:ext uri="{FF2B5EF4-FFF2-40B4-BE49-F238E27FC236}">
                <a16:creationId xmlns:a16="http://schemas.microsoft.com/office/drawing/2014/main" xmlns="" id="{E112E01F-C057-D875-53E5-5B14C140A8DA}"/>
              </a:ext>
            </a:extLst>
          </p:cNvPr>
          <p:cNvSpPr/>
          <p:nvPr/>
        </p:nvSpPr>
        <p:spPr>
          <a:xfrm>
            <a:off x="7406712" y="3723927"/>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39" name="Rectangle 38">
            <a:extLst>
              <a:ext uri="{FF2B5EF4-FFF2-40B4-BE49-F238E27FC236}">
                <a16:creationId xmlns:a16="http://schemas.microsoft.com/office/drawing/2014/main" xmlns="" id="{0E5FBB17-5D4B-DB08-D3A3-C3AC3524F5DC}"/>
              </a:ext>
            </a:extLst>
          </p:cNvPr>
          <p:cNvSpPr/>
          <p:nvPr/>
        </p:nvSpPr>
        <p:spPr>
          <a:xfrm>
            <a:off x="4167786" y="3194123"/>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40" name="Rectangle 39">
            <a:extLst>
              <a:ext uri="{FF2B5EF4-FFF2-40B4-BE49-F238E27FC236}">
                <a16:creationId xmlns:a16="http://schemas.microsoft.com/office/drawing/2014/main" xmlns="" id="{C7AF2456-A426-B65C-87D9-1D61DE367CB0}"/>
              </a:ext>
            </a:extLst>
          </p:cNvPr>
          <p:cNvSpPr/>
          <p:nvPr/>
        </p:nvSpPr>
        <p:spPr>
          <a:xfrm>
            <a:off x="5441592" y="3196110"/>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41" name="Rectangle 40">
            <a:extLst>
              <a:ext uri="{FF2B5EF4-FFF2-40B4-BE49-F238E27FC236}">
                <a16:creationId xmlns:a16="http://schemas.microsoft.com/office/drawing/2014/main" xmlns="" id="{47F9AAE0-14C9-4B68-C2CB-6BEF4CA8764C}"/>
              </a:ext>
            </a:extLst>
          </p:cNvPr>
          <p:cNvSpPr/>
          <p:nvPr/>
        </p:nvSpPr>
        <p:spPr>
          <a:xfrm>
            <a:off x="6718742" y="3194124"/>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42" name="Rectangle 41">
            <a:extLst>
              <a:ext uri="{FF2B5EF4-FFF2-40B4-BE49-F238E27FC236}">
                <a16:creationId xmlns:a16="http://schemas.microsoft.com/office/drawing/2014/main" xmlns="" id="{73B1A8C4-0219-327D-6A5C-33B77086A6BB}"/>
              </a:ext>
            </a:extLst>
          </p:cNvPr>
          <p:cNvSpPr/>
          <p:nvPr/>
        </p:nvSpPr>
        <p:spPr>
          <a:xfrm>
            <a:off x="4877215" y="2666678"/>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43" name="Rectangle 42">
            <a:extLst>
              <a:ext uri="{FF2B5EF4-FFF2-40B4-BE49-F238E27FC236}">
                <a16:creationId xmlns:a16="http://schemas.microsoft.com/office/drawing/2014/main" xmlns="" id="{A2AA6B09-8264-2CBA-B394-C9FD89DD33D2}"/>
              </a:ext>
            </a:extLst>
          </p:cNvPr>
          <p:cNvSpPr/>
          <p:nvPr/>
        </p:nvSpPr>
        <p:spPr>
          <a:xfrm>
            <a:off x="6128576" y="2666176"/>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44" name="Rectangle 43">
            <a:extLst>
              <a:ext uri="{FF2B5EF4-FFF2-40B4-BE49-F238E27FC236}">
                <a16:creationId xmlns:a16="http://schemas.microsoft.com/office/drawing/2014/main" xmlns="" id="{2405EF8A-D62F-E9B3-4A08-7E2CF3348474}"/>
              </a:ext>
            </a:extLst>
          </p:cNvPr>
          <p:cNvSpPr/>
          <p:nvPr/>
        </p:nvSpPr>
        <p:spPr>
          <a:xfrm>
            <a:off x="5523301" y="2138141"/>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Tree>
    <p:extLst>
      <p:ext uri="{BB962C8B-B14F-4D97-AF65-F5344CB8AC3E}">
        <p14:creationId xmlns:p14="http://schemas.microsoft.com/office/powerpoint/2010/main" val="32543665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barn(inVertical)">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arn(inVertical)">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barn(inVertical)">
                                      <p:cBhvr>
                                        <p:cTn id="5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095C886-779E-B103-13A3-9FA73663AAC5}"/>
              </a:ext>
            </a:extLst>
          </p:cNvPr>
          <p:cNvPicPr>
            <a:picLocks noChangeAspect="1"/>
          </p:cNvPicPr>
          <p:nvPr/>
        </p:nvPicPr>
        <p:blipFill>
          <a:blip r:embed="rId3"/>
          <a:stretch>
            <a:fillRect/>
          </a:stretch>
        </p:blipFill>
        <p:spPr>
          <a:xfrm>
            <a:off x="243254" y="194017"/>
            <a:ext cx="1295400" cy="533400"/>
          </a:xfrm>
          <a:prstGeom prst="rect">
            <a:avLst/>
          </a:prstGeom>
        </p:spPr>
      </p:pic>
      <p:sp>
        <p:nvSpPr>
          <p:cNvPr id="12" name="Rectangle 11">
            <a:extLst>
              <a:ext uri="{FF2B5EF4-FFF2-40B4-BE49-F238E27FC236}">
                <a16:creationId xmlns:a16="http://schemas.microsoft.com/office/drawing/2014/main" xmlns="" id="{A5A78B7E-68E2-728D-991B-C1CD3E5A4EAD}"/>
              </a:ext>
            </a:extLst>
          </p:cNvPr>
          <p:cNvSpPr/>
          <p:nvPr/>
        </p:nvSpPr>
        <p:spPr>
          <a:xfrm>
            <a:off x="2322285" y="4782426"/>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9</a:t>
            </a:r>
          </a:p>
        </p:txBody>
      </p:sp>
      <p:sp>
        <p:nvSpPr>
          <p:cNvPr id="14" name="Rectangle 13">
            <a:extLst>
              <a:ext uri="{FF2B5EF4-FFF2-40B4-BE49-F238E27FC236}">
                <a16:creationId xmlns:a16="http://schemas.microsoft.com/office/drawing/2014/main" xmlns="" id="{E19C9D04-D285-CE98-400A-0848C603AD07}"/>
              </a:ext>
            </a:extLst>
          </p:cNvPr>
          <p:cNvSpPr/>
          <p:nvPr/>
        </p:nvSpPr>
        <p:spPr>
          <a:xfrm>
            <a:off x="3592392" y="478242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9</a:t>
            </a:r>
          </a:p>
        </p:txBody>
      </p:sp>
      <p:sp>
        <p:nvSpPr>
          <p:cNvPr id="15" name="Rectangle 14">
            <a:extLst>
              <a:ext uri="{FF2B5EF4-FFF2-40B4-BE49-F238E27FC236}">
                <a16:creationId xmlns:a16="http://schemas.microsoft.com/office/drawing/2014/main" xmlns="" id="{3581080D-9F94-C2D1-101F-3A4C16329F39}"/>
              </a:ext>
            </a:extLst>
          </p:cNvPr>
          <p:cNvSpPr/>
          <p:nvPr/>
        </p:nvSpPr>
        <p:spPr>
          <a:xfrm>
            <a:off x="4862499" y="478242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8</a:t>
            </a:r>
          </a:p>
        </p:txBody>
      </p:sp>
      <p:sp>
        <p:nvSpPr>
          <p:cNvPr id="16" name="Rectangle 15">
            <a:extLst>
              <a:ext uri="{FF2B5EF4-FFF2-40B4-BE49-F238E27FC236}">
                <a16:creationId xmlns:a16="http://schemas.microsoft.com/office/drawing/2014/main" xmlns="" id="{91D1D2AD-04C1-DE81-8D87-300D10A918C9}"/>
              </a:ext>
            </a:extLst>
          </p:cNvPr>
          <p:cNvSpPr/>
          <p:nvPr/>
        </p:nvSpPr>
        <p:spPr>
          <a:xfrm>
            <a:off x="6130591" y="478242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Nunito Black" pitchFamily="2" charset="0"/>
              </a:rPr>
              <a:t>8</a:t>
            </a:r>
          </a:p>
        </p:txBody>
      </p:sp>
      <p:sp>
        <p:nvSpPr>
          <p:cNvPr id="17" name="Rectangle 16">
            <a:extLst>
              <a:ext uri="{FF2B5EF4-FFF2-40B4-BE49-F238E27FC236}">
                <a16:creationId xmlns:a16="http://schemas.microsoft.com/office/drawing/2014/main" xmlns="" id="{492BA1AB-BBC4-AC08-66E5-2B654EE0BCC5}"/>
              </a:ext>
            </a:extLst>
          </p:cNvPr>
          <p:cNvSpPr/>
          <p:nvPr/>
        </p:nvSpPr>
        <p:spPr>
          <a:xfrm>
            <a:off x="7396668" y="4782424"/>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7</a:t>
            </a:r>
          </a:p>
        </p:txBody>
      </p:sp>
      <p:sp>
        <p:nvSpPr>
          <p:cNvPr id="18" name="Rectangle 17">
            <a:extLst>
              <a:ext uri="{FF2B5EF4-FFF2-40B4-BE49-F238E27FC236}">
                <a16:creationId xmlns:a16="http://schemas.microsoft.com/office/drawing/2014/main" xmlns="" id="{7312074E-D6D8-F854-9135-F2A94AC6AC06}"/>
              </a:ext>
            </a:extLst>
          </p:cNvPr>
          <p:cNvSpPr/>
          <p:nvPr/>
        </p:nvSpPr>
        <p:spPr>
          <a:xfrm>
            <a:off x="8664760" y="4782423"/>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7</a:t>
            </a:r>
          </a:p>
        </p:txBody>
      </p:sp>
      <p:sp>
        <p:nvSpPr>
          <p:cNvPr id="19" name="Rectangle 18">
            <a:extLst>
              <a:ext uri="{FF2B5EF4-FFF2-40B4-BE49-F238E27FC236}">
                <a16:creationId xmlns:a16="http://schemas.microsoft.com/office/drawing/2014/main" xmlns="" id="{6658D87F-2712-7007-B800-E96E45697A14}"/>
              </a:ext>
            </a:extLst>
          </p:cNvPr>
          <p:cNvSpPr/>
          <p:nvPr/>
        </p:nvSpPr>
        <p:spPr>
          <a:xfrm>
            <a:off x="2960361" y="4253658"/>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18</a:t>
            </a:r>
          </a:p>
        </p:txBody>
      </p:sp>
      <p:sp>
        <p:nvSpPr>
          <p:cNvPr id="20" name="Rectangle 19">
            <a:extLst>
              <a:ext uri="{FF2B5EF4-FFF2-40B4-BE49-F238E27FC236}">
                <a16:creationId xmlns:a16="http://schemas.microsoft.com/office/drawing/2014/main" xmlns="" id="{C05BD79A-26DB-D82B-910B-6F454E63B28D}"/>
              </a:ext>
            </a:extLst>
          </p:cNvPr>
          <p:cNvSpPr/>
          <p:nvPr/>
        </p:nvSpPr>
        <p:spPr>
          <a:xfrm>
            <a:off x="4175856" y="425365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17</a:t>
            </a:r>
          </a:p>
        </p:txBody>
      </p:sp>
      <p:sp>
        <p:nvSpPr>
          <p:cNvPr id="21" name="Rectangle 20">
            <a:extLst>
              <a:ext uri="{FF2B5EF4-FFF2-40B4-BE49-F238E27FC236}">
                <a16:creationId xmlns:a16="http://schemas.microsoft.com/office/drawing/2014/main" xmlns="" id="{0DBE92C6-AF40-2132-4E20-46D6B962C2D7}"/>
              </a:ext>
            </a:extLst>
          </p:cNvPr>
          <p:cNvSpPr/>
          <p:nvPr/>
        </p:nvSpPr>
        <p:spPr>
          <a:xfrm>
            <a:off x="5452322" y="425365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16</a:t>
            </a:r>
          </a:p>
        </p:txBody>
      </p:sp>
      <p:sp>
        <p:nvSpPr>
          <p:cNvPr id="22" name="Rectangle 21">
            <a:extLst>
              <a:ext uri="{FF2B5EF4-FFF2-40B4-BE49-F238E27FC236}">
                <a16:creationId xmlns:a16="http://schemas.microsoft.com/office/drawing/2014/main" xmlns="" id="{0219A490-FDF6-11F9-447B-548BA88D43CC}"/>
              </a:ext>
            </a:extLst>
          </p:cNvPr>
          <p:cNvSpPr/>
          <p:nvPr/>
        </p:nvSpPr>
        <p:spPr>
          <a:xfrm>
            <a:off x="6710366" y="4253650"/>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23" name="Rectangle 22">
            <a:extLst>
              <a:ext uri="{FF2B5EF4-FFF2-40B4-BE49-F238E27FC236}">
                <a16:creationId xmlns:a16="http://schemas.microsoft.com/office/drawing/2014/main" xmlns="" id="{2041C049-7676-25B3-6DAB-69D68B71FA01}"/>
              </a:ext>
            </a:extLst>
          </p:cNvPr>
          <p:cNvSpPr/>
          <p:nvPr/>
        </p:nvSpPr>
        <p:spPr>
          <a:xfrm>
            <a:off x="7968410" y="4253640"/>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24" name="Rectangle 23">
            <a:extLst>
              <a:ext uri="{FF2B5EF4-FFF2-40B4-BE49-F238E27FC236}">
                <a16:creationId xmlns:a16="http://schemas.microsoft.com/office/drawing/2014/main" xmlns="" id="{AF7D52C5-AB22-2506-7211-308C9CDA4A8A}"/>
              </a:ext>
            </a:extLst>
          </p:cNvPr>
          <p:cNvSpPr/>
          <p:nvPr/>
        </p:nvSpPr>
        <p:spPr>
          <a:xfrm>
            <a:off x="3590377" y="372487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35</a:t>
            </a:r>
          </a:p>
        </p:txBody>
      </p:sp>
      <p:sp>
        <p:nvSpPr>
          <p:cNvPr id="25" name="Rectangle 24">
            <a:extLst>
              <a:ext uri="{FF2B5EF4-FFF2-40B4-BE49-F238E27FC236}">
                <a16:creationId xmlns:a16="http://schemas.microsoft.com/office/drawing/2014/main" xmlns="" id="{B8FBE893-5C17-8ADF-3E3D-D8E26DDF1C38}"/>
              </a:ext>
            </a:extLst>
          </p:cNvPr>
          <p:cNvSpPr/>
          <p:nvPr/>
        </p:nvSpPr>
        <p:spPr>
          <a:xfrm>
            <a:off x="4856454" y="3724857"/>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26" name="Rectangle 25">
            <a:extLst>
              <a:ext uri="{FF2B5EF4-FFF2-40B4-BE49-F238E27FC236}">
                <a16:creationId xmlns:a16="http://schemas.microsoft.com/office/drawing/2014/main" xmlns="" id="{7466849E-AB63-2554-AC5D-AFBD9D197AE1}"/>
              </a:ext>
            </a:extLst>
          </p:cNvPr>
          <p:cNvSpPr/>
          <p:nvPr/>
        </p:nvSpPr>
        <p:spPr>
          <a:xfrm>
            <a:off x="6130591" y="3724857"/>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27" name="Rectangle 26">
            <a:extLst>
              <a:ext uri="{FF2B5EF4-FFF2-40B4-BE49-F238E27FC236}">
                <a16:creationId xmlns:a16="http://schemas.microsoft.com/office/drawing/2014/main" xmlns="" id="{4CFC66ED-DF56-00B0-F8CF-658ABB0E2BF5}"/>
              </a:ext>
            </a:extLst>
          </p:cNvPr>
          <p:cNvSpPr/>
          <p:nvPr/>
        </p:nvSpPr>
        <p:spPr>
          <a:xfrm>
            <a:off x="7402713" y="3724824"/>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28" name="Rectangle 27">
            <a:extLst>
              <a:ext uri="{FF2B5EF4-FFF2-40B4-BE49-F238E27FC236}">
                <a16:creationId xmlns:a16="http://schemas.microsoft.com/office/drawing/2014/main" xmlns="" id="{7CDB553F-359F-73C1-E898-D33AE69DF40C}"/>
              </a:ext>
            </a:extLst>
          </p:cNvPr>
          <p:cNvSpPr/>
          <p:nvPr/>
        </p:nvSpPr>
        <p:spPr>
          <a:xfrm>
            <a:off x="4178185" y="3195998"/>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29" name="Rectangle 28">
            <a:extLst>
              <a:ext uri="{FF2B5EF4-FFF2-40B4-BE49-F238E27FC236}">
                <a16:creationId xmlns:a16="http://schemas.microsoft.com/office/drawing/2014/main" xmlns="" id="{0EFFC0BF-0572-C795-60AA-D5D3A9B4F998}"/>
              </a:ext>
            </a:extLst>
          </p:cNvPr>
          <p:cNvSpPr/>
          <p:nvPr/>
        </p:nvSpPr>
        <p:spPr>
          <a:xfrm>
            <a:off x="5452322" y="3195998"/>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30" name="Rectangle 29">
            <a:extLst>
              <a:ext uri="{FF2B5EF4-FFF2-40B4-BE49-F238E27FC236}">
                <a16:creationId xmlns:a16="http://schemas.microsoft.com/office/drawing/2014/main" xmlns="" id="{94176322-6966-1D43-6B44-AD65AE5075F6}"/>
              </a:ext>
            </a:extLst>
          </p:cNvPr>
          <p:cNvSpPr/>
          <p:nvPr/>
        </p:nvSpPr>
        <p:spPr>
          <a:xfrm>
            <a:off x="6724444" y="3195965"/>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31" name="Rectangle 30">
            <a:extLst>
              <a:ext uri="{FF2B5EF4-FFF2-40B4-BE49-F238E27FC236}">
                <a16:creationId xmlns:a16="http://schemas.microsoft.com/office/drawing/2014/main" xmlns="" id="{4B18E0F1-8905-6D74-61BF-3A7569004F1A}"/>
              </a:ext>
            </a:extLst>
          </p:cNvPr>
          <p:cNvSpPr/>
          <p:nvPr/>
        </p:nvSpPr>
        <p:spPr>
          <a:xfrm>
            <a:off x="4864514" y="2667106"/>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32" name="Rectangle 31">
            <a:extLst>
              <a:ext uri="{FF2B5EF4-FFF2-40B4-BE49-F238E27FC236}">
                <a16:creationId xmlns:a16="http://schemas.microsoft.com/office/drawing/2014/main" xmlns="" id="{71C0DC50-3258-981E-4A96-E24B650E4EB3}"/>
              </a:ext>
            </a:extLst>
          </p:cNvPr>
          <p:cNvSpPr/>
          <p:nvPr/>
        </p:nvSpPr>
        <p:spPr>
          <a:xfrm>
            <a:off x="6136636" y="2667073"/>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33" name="Rectangle 32">
            <a:extLst>
              <a:ext uri="{FF2B5EF4-FFF2-40B4-BE49-F238E27FC236}">
                <a16:creationId xmlns:a16="http://schemas.microsoft.com/office/drawing/2014/main" xmlns="" id="{179C63D5-8FFE-D3C3-AB3A-1D6317C61D49}"/>
              </a:ext>
            </a:extLst>
          </p:cNvPr>
          <p:cNvSpPr/>
          <p:nvPr/>
        </p:nvSpPr>
        <p:spPr>
          <a:xfrm>
            <a:off x="5526370" y="2138228"/>
            <a:ext cx="1272122" cy="528765"/>
          </a:xfrm>
          <a:prstGeom prst="rect">
            <a:avLst/>
          </a:prstGeom>
          <a:solidFill>
            <a:srgbClr val="FF66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unito Black" pitchFamily="2" charset="0"/>
              </a:rPr>
              <a:t>?</a:t>
            </a:r>
          </a:p>
        </p:txBody>
      </p:sp>
      <p:sp>
        <p:nvSpPr>
          <p:cNvPr id="34" name="Rectangle 33">
            <a:extLst>
              <a:ext uri="{FF2B5EF4-FFF2-40B4-BE49-F238E27FC236}">
                <a16:creationId xmlns:a16="http://schemas.microsoft.com/office/drawing/2014/main" xmlns="" id="{109AED92-6969-3213-D1E5-35A89F7CB4A2}"/>
              </a:ext>
            </a:extLst>
          </p:cNvPr>
          <p:cNvSpPr/>
          <p:nvPr/>
        </p:nvSpPr>
        <p:spPr>
          <a:xfrm>
            <a:off x="6706022" y="4253589"/>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35" name="Rectangle 34">
            <a:extLst>
              <a:ext uri="{FF2B5EF4-FFF2-40B4-BE49-F238E27FC236}">
                <a16:creationId xmlns:a16="http://schemas.microsoft.com/office/drawing/2014/main" xmlns="" id="{F7352CE4-0C4F-78A3-98D2-8EE070BC3CF7}"/>
              </a:ext>
            </a:extLst>
          </p:cNvPr>
          <p:cNvSpPr/>
          <p:nvPr/>
        </p:nvSpPr>
        <p:spPr>
          <a:xfrm>
            <a:off x="7988506" y="4253589"/>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Nunito Black" pitchFamily="2" charset="0"/>
              </a:rPr>
              <a:t>14</a:t>
            </a:r>
            <a:endParaRPr lang="en-US" sz="2800" dirty="0">
              <a:solidFill>
                <a:schemeClr val="tx1"/>
              </a:solidFill>
              <a:latin typeface="Nunito Black" pitchFamily="2" charset="0"/>
            </a:endParaRPr>
          </a:p>
        </p:txBody>
      </p:sp>
      <p:sp>
        <p:nvSpPr>
          <p:cNvPr id="36" name="Rectangle 35">
            <a:extLst>
              <a:ext uri="{FF2B5EF4-FFF2-40B4-BE49-F238E27FC236}">
                <a16:creationId xmlns:a16="http://schemas.microsoft.com/office/drawing/2014/main" xmlns="" id="{4B74075B-7B68-566F-B5A0-778E8022A06E}"/>
              </a:ext>
            </a:extLst>
          </p:cNvPr>
          <p:cNvSpPr/>
          <p:nvPr/>
        </p:nvSpPr>
        <p:spPr>
          <a:xfrm>
            <a:off x="4864514" y="3724641"/>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37" name="Rectangle 36">
            <a:extLst>
              <a:ext uri="{FF2B5EF4-FFF2-40B4-BE49-F238E27FC236}">
                <a16:creationId xmlns:a16="http://schemas.microsoft.com/office/drawing/2014/main" xmlns="" id="{661CAA0C-56F5-9FEF-45F6-FF4587BE8C57}"/>
              </a:ext>
            </a:extLst>
          </p:cNvPr>
          <p:cNvSpPr/>
          <p:nvPr/>
        </p:nvSpPr>
        <p:spPr>
          <a:xfrm>
            <a:off x="6140639" y="3724392"/>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38" name="Rectangle 37">
            <a:extLst>
              <a:ext uri="{FF2B5EF4-FFF2-40B4-BE49-F238E27FC236}">
                <a16:creationId xmlns:a16="http://schemas.microsoft.com/office/drawing/2014/main" xmlns="" id="{E112E01F-C057-D875-53E5-5B14C140A8DA}"/>
              </a:ext>
            </a:extLst>
          </p:cNvPr>
          <p:cNvSpPr/>
          <p:nvPr/>
        </p:nvSpPr>
        <p:spPr>
          <a:xfrm>
            <a:off x="7406712" y="3723927"/>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39" name="Rectangle 38">
            <a:extLst>
              <a:ext uri="{FF2B5EF4-FFF2-40B4-BE49-F238E27FC236}">
                <a16:creationId xmlns:a16="http://schemas.microsoft.com/office/drawing/2014/main" xmlns="" id="{0E5FBB17-5D4B-DB08-D3A3-C3AC3524F5DC}"/>
              </a:ext>
            </a:extLst>
          </p:cNvPr>
          <p:cNvSpPr/>
          <p:nvPr/>
        </p:nvSpPr>
        <p:spPr>
          <a:xfrm>
            <a:off x="4167786" y="3194123"/>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40" name="Rectangle 39">
            <a:extLst>
              <a:ext uri="{FF2B5EF4-FFF2-40B4-BE49-F238E27FC236}">
                <a16:creationId xmlns:a16="http://schemas.microsoft.com/office/drawing/2014/main" xmlns="" id="{C7AF2456-A426-B65C-87D9-1D61DE367CB0}"/>
              </a:ext>
            </a:extLst>
          </p:cNvPr>
          <p:cNvSpPr/>
          <p:nvPr/>
        </p:nvSpPr>
        <p:spPr>
          <a:xfrm>
            <a:off x="5441592" y="3196110"/>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41" name="Rectangle 40">
            <a:extLst>
              <a:ext uri="{FF2B5EF4-FFF2-40B4-BE49-F238E27FC236}">
                <a16:creationId xmlns:a16="http://schemas.microsoft.com/office/drawing/2014/main" xmlns="" id="{47F9AAE0-14C9-4B68-C2CB-6BEF4CA8764C}"/>
              </a:ext>
            </a:extLst>
          </p:cNvPr>
          <p:cNvSpPr/>
          <p:nvPr/>
        </p:nvSpPr>
        <p:spPr>
          <a:xfrm>
            <a:off x="6718742" y="3194124"/>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42" name="Rectangle 41">
            <a:extLst>
              <a:ext uri="{FF2B5EF4-FFF2-40B4-BE49-F238E27FC236}">
                <a16:creationId xmlns:a16="http://schemas.microsoft.com/office/drawing/2014/main" xmlns="" id="{73B1A8C4-0219-327D-6A5C-33B77086A6BB}"/>
              </a:ext>
            </a:extLst>
          </p:cNvPr>
          <p:cNvSpPr/>
          <p:nvPr/>
        </p:nvSpPr>
        <p:spPr>
          <a:xfrm>
            <a:off x="4877215" y="2666678"/>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43" name="Rectangle 42">
            <a:extLst>
              <a:ext uri="{FF2B5EF4-FFF2-40B4-BE49-F238E27FC236}">
                <a16:creationId xmlns:a16="http://schemas.microsoft.com/office/drawing/2014/main" xmlns="" id="{A2AA6B09-8264-2CBA-B394-C9FD89DD33D2}"/>
              </a:ext>
            </a:extLst>
          </p:cNvPr>
          <p:cNvSpPr/>
          <p:nvPr/>
        </p:nvSpPr>
        <p:spPr>
          <a:xfrm>
            <a:off x="6128576" y="2666176"/>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44" name="Rectangle 43">
            <a:extLst>
              <a:ext uri="{FF2B5EF4-FFF2-40B4-BE49-F238E27FC236}">
                <a16:creationId xmlns:a16="http://schemas.microsoft.com/office/drawing/2014/main" xmlns="" id="{2405EF8A-D62F-E9B3-4A08-7E2CF3348474}"/>
              </a:ext>
            </a:extLst>
          </p:cNvPr>
          <p:cNvSpPr/>
          <p:nvPr/>
        </p:nvSpPr>
        <p:spPr>
          <a:xfrm>
            <a:off x="5523301" y="2138141"/>
            <a:ext cx="1272122" cy="528765"/>
          </a:xfrm>
          <a:prstGeom prst="rect">
            <a:avLst/>
          </a:prstGeom>
          <a:solidFill>
            <a:srgbClr val="92D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unito Black" pitchFamily="2" charset="0"/>
            </a:endParaRPr>
          </a:p>
        </p:txBody>
      </p:sp>
      <p:sp>
        <p:nvSpPr>
          <p:cNvPr id="45" name="TextBox 44">
            <a:extLst>
              <a:ext uri="{FF2B5EF4-FFF2-40B4-BE49-F238E27FC236}">
                <a16:creationId xmlns:a16="http://schemas.microsoft.com/office/drawing/2014/main" xmlns="" id="{1D168B9B-E8EB-E5D6-B831-F0A74D4A9EEB}"/>
              </a:ext>
            </a:extLst>
          </p:cNvPr>
          <p:cNvSpPr txBox="1"/>
          <p:nvPr/>
        </p:nvSpPr>
        <p:spPr>
          <a:xfrm>
            <a:off x="890954" y="690579"/>
            <a:ext cx="10329599" cy="1384995"/>
          </a:xfrm>
          <a:prstGeom prst="rect">
            <a:avLst/>
          </a:prstGeom>
          <a:noFill/>
        </p:spPr>
        <p:txBody>
          <a:bodyPr wrap="square">
            <a:spAutoFit/>
          </a:bodyPr>
          <a:lstStyle/>
          <a:p>
            <a:pPr algn="l"/>
            <a:r>
              <a:rPr lang="en-US" sz="2800" b="0" i="0" dirty="0" err="1">
                <a:solidFill>
                  <a:srgbClr val="002060"/>
                </a:solidFill>
                <a:effectLst/>
                <a:latin typeface="Nunito Black" pitchFamily="2" charset="0"/>
              </a:rPr>
              <a:t>Quan</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sát</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hình</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vẽ</a:t>
            </a:r>
            <a:r>
              <a:rPr lang="en-US" sz="2800" b="0" i="0" dirty="0">
                <a:solidFill>
                  <a:srgbClr val="002060"/>
                </a:solidFill>
                <a:effectLst/>
                <a:latin typeface="Nunito Black" pitchFamily="2" charset="0"/>
              </a:rPr>
              <a:t> ta </a:t>
            </a:r>
            <a:r>
              <a:rPr lang="en-US" sz="2800" b="0" i="0" dirty="0" err="1">
                <a:solidFill>
                  <a:srgbClr val="002060"/>
                </a:solidFill>
                <a:effectLst/>
                <a:latin typeface="Nunito Black" pitchFamily="2" charset="0"/>
              </a:rPr>
              <a:t>thấy</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tổng</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của</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hai</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số</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cạnh</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nhau</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bằng</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số</a:t>
            </a:r>
            <a:r>
              <a:rPr lang="en-US" sz="2800" b="0" i="0" dirty="0">
                <a:solidFill>
                  <a:srgbClr val="002060"/>
                </a:solidFill>
                <a:effectLst/>
                <a:latin typeface="Nunito Black" pitchFamily="2" charset="0"/>
              </a:rPr>
              <a:t> ở </a:t>
            </a:r>
            <a:r>
              <a:rPr lang="en-US" sz="2800" b="0" i="0" dirty="0" err="1">
                <a:solidFill>
                  <a:srgbClr val="002060"/>
                </a:solidFill>
                <a:effectLst/>
                <a:latin typeface="Nunito Black" pitchFamily="2" charset="0"/>
              </a:rPr>
              <a:t>giữa</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của</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hàng</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trên</a:t>
            </a:r>
            <a:r>
              <a:rPr lang="en-US" sz="2800" b="0" i="0" dirty="0">
                <a:solidFill>
                  <a:srgbClr val="002060"/>
                </a:solidFill>
                <a:effectLst/>
                <a:latin typeface="Nunito Black" pitchFamily="2" charset="0"/>
              </a:rPr>
              <a:t>.</a:t>
            </a:r>
          </a:p>
          <a:p>
            <a:pPr algn="l"/>
            <a:r>
              <a:rPr lang="en-US" sz="2800" b="0" i="0" dirty="0">
                <a:solidFill>
                  <a:srgbClr val="002060"/>
                </a:solidFill>
                <a:effectLst/>
                <a:latin typeface="Nunito Black" pitchFamily="2" charset="0"/>
                <a:sym typeface="Wingdings" panose="05000000000000000000" pitchFamily="2" charset="2"/>
              </a:rPr>
              <a:t></a:t>
            </a:r>
            <a:r>
              <a:rPr lang="en-US" sz="2800" b="0" i="0" dirty="0" err="1">
                <a:solidFill>
                  <a:srgbClr val="002060"/>
                </a:solidFill>
                <a:effectLst/>
                <a:latin typeface="Nunito Black" pitchFamily="2" charset="0"/>
              </a:rPr>
              <a:t>Từ</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đó</a:t>
            </a:r>
            <a:r>
              <a:rPr lang="en-US" sz="2800" b="0" i="0" dirty="0">
                <a:solidFill>
                  <a:srgbClr val="002060"/>
                </a:solidFill>
                <a:effectLst/>
                <a:latin typeface="Nunito Black" pitchFamily="2" charset="0"/>
              </a:rPr>
              <a:t> ta </a:t>
            </a:r>
            <a:r>
              <a:rPr lang="en-US" sz="2800" b="0" i="0" dirty="0" err="1">
                <a:solidFill>
                  <a:srgbClr val="002060"/>
                </a:solidFill>
                <a:effectLst/>
                <a:latin typeface="Nunito Black" pitchFamily="2" charset="0"/>
              </a:rPr>
              <a:t>điền</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các</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số</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còn</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thiếu</a:t>
            </a:r>
            <a:r>
              <a:rPr lang="en-US" sz="2800" b="0" i="0" dirty="0">
                <a:solidFill>
                  <a:srgbClr val="002060"/>
                </a:solidFill>
                <a:effectLst/>
                <a:latin typeface="Nunito Black" pitchFamily="2" charset="0"/>
              </a:rPr>
              <a:t> </a:t>
            </a:r>
            <a:r>
              <a:rPr lang="en-US" sz="2800" b="0" i="0" dirty="0" err="1">
                <a:solidFill>
                  <a:srgbClr val="002060"/>
                </a:solidFill>
                <a:effectLst/>
                <a:latin typeface="Nunito Black" pitchFamily="2" charset="0"/>
              </a:rPr>
              <a:t>vào</a:t>
            </a:r>
            <a:r>
              <a:rPr lang="en-US" sz="2800" b="0" i="0" dirty="0">
                <a:solidFill>
                  <a:srgbClr val="002060"/>
                </a:solidFill>
                <a:effectLst/>
                <a:latin typeface="Nunito Black" pitchFamily="2" charset="0"/>
              </a:rPr>
              <a:t> ô </a:t>
            </a:r>
            <a:r>
              <a:rPr lang="en-US" sz="2800" b="0" i="0" dirty="0" err="1">
                <a:solidFill>
                  <a:srgbClr val="002060"/>
                </a:solidFill>
                <a:effectLst/>
                <a:latin typeface="Nunito Black" pitchFamily="2" charset="0"/>
              </a:rPr>
              <a:t>trống</a:t>
            </a:r>
            <a:r>
              <a:rPr lang="en-US" sz="2800" b="0" i="0" dirty="0">
                <a:solidFill>
                  <a:srgbClr val="002060"/>
                </a:solidFill>
                <a:effectLst/>
                <a:latin typeface="Nunito Black" pitchFamily="2" charset="0"/>
              </a:rPr>
              <a:t>.</a:t>
            </a:r>
          </a:p>
        </p:txBody>
      </p:sp>
    </p:spTree>
    <p:extLst>
      <p:ext uri="{BB962C8B-B14F-4D97-AF65-F5344CB8AC3E}">
        <p14:creationId xmlns:p14="http://schemas.microsoft.com/office/powerpoint/2010/main" val="15361176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arn(inVertical)">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arn(inVertical)">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inVertical)">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barn(inVertical)">
                                      <p:cBhvr>
                                        <p:cTn id="6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7" name="Rectangle 1061">
            <a:extLst>
              <a:ext uri="{FF2B5EF4-FFF2-40B4-BE49-F238E27FC236}">
                <a16:creationId xmlns:a16="http://schemas.microsoft.com/office/drawing/2014/main" xmlns="" id="{A93898FF-D987-4B0E-BFB4-85F5EB356D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3">
            <a:extLst>
              <a:ext uri="{FF2B5EF4-FFF2-40B4-BE49-F238E27FC236}">
                <a16:creationId xmlns:a16="http://schemas.microsoft.com/office/drawing/2014/main" xmlns="" id="{612F383F-B981-4BC3-9E2B-7BE938CEF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5240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6" name="Rectangle 1065">
            <a:extLst>
              <a:ext uri="{FF2B5EF4-FFF2-40B4-BE49-F238E27FC236}">
                <a16:creationId xmlns:a16="http://schemas.microsoft.com/office/drawing/2014/main" xmlns="" id="{5AA485AD-076E-4077-A6E6-C3C9F0C39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8" name="Picture 1067">
            <a:extLst>
              <a:ext uri="{FF2B5EF4-FFF2-40B4-BE49-F238E27FC236}">
                <a16:creationId xmlns:a16="http://schemas.microsoft.com/office/drawing/2014/main" xmlns="" id="{D088DBDF-80D5-4FC0-8A54-9D660B728DC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1070" name="Rectangle 1069">
            <a:extLst>
              <a:ext uri="{FF2B5EF4-FFF2-40B4-BE49-F238E27FC236}">
                <a16:creationId xmlns:a16="http://schemas.microsoft.com/office/drawing/2014/main" xmlns="" id="{58D235B8-3D10-493F-88AC-84BB404C1B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2" name="Rectangle 107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2" name="Picture 8" descr="Hoa Cúc Màu Vàng Thiên - Miễn Phí vector hình ảnh trên Pixabay">
            <a:extLst>
              <a:ext uri="{FF2B5EF4-FFF2-40B4-BE49-F238E27FC236}">
                <a16:creationId xmlns:a16="http://schemas.microsoft.com/office/drawing/2014/main" xmlns="" id="{56B119ED-44EA-FF95-1CD3-AF11BF4F6925}"/>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9045" r="10733" b="-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E44F208C-1714-93D3-E0D6-F2B3C9846E91}"/>
              </a:ext>
            </a:extLst>
          </p:cNvPr>
          <p:cNvPicPr>
            <a:picLocks noChangeAspect="1"/>
          </p:cNvPicPr>
          <p:nvPr/>
        </p:nvPicPr>
        <p:blipFill rotWithShape="1">
          <a:blip r:embed="rId4">
            <a:alphaModFix amt="60000"/>
            <a:extLst>
              <a:ext uri="{BEBA8EAE-BF5A-486C-A8C5-ECC9F3942E4B}">
                <a14:imgProps xmlns:a14="http://schemas.microsoft.com/office/drawing/2010/main">
                  <a14:imgLayer r:embed="rId5">
                    <a14:imgEffect>
                      <a14:backgroundRemoval t="10000" b="90667" l="10000" r="90000">
                        <a14:foregroundMark x1="35500" y1="42333" x2="41417" y2="47333"/>
                        <a14:foregroundMark x1="44167" y1="16167" x2="54583" y2="36583"/>
                        <a14:foregroundMark x1="51917" y1="90417" x2="51917" y2="90667"/>
                        <a14:foregroundMark x1="51000" y1="42917" x2="55250" y2="48667"/>
                        <a14:foregroundMark x1="30750" y1="44500" x2="36333" y2="47250"/>
                      </a14:backgroundRemoval>
                    </a14:imgEffect>
                  </a14:imgLayer>
                </a14:imgProps>
              </a:ext>
            </a:extLst>
          </a:blip>
          <a:srcRect l="6224" r="4887"/>
          <a:stretch/>
        </p:blipFill>
        <p:spPr>
          <a:xfrm>
            <a:off x="6096000" y="10"/>
            <a:ext cx="6096000" cy="6857990"/>
          </a:xfrm>
          <a:prstGeom prst="rect">
            <a:avLst/>
          </a:prstGeom>
        </p:spPr>
      </p:pic>
      <p:sp>
        <p:nvSpPr>
          <p:cNvPr id="8" name="TextBox 7">
            <a:extLst>
              <a:ext uri="{FF2B5EF4-FFF2-40B4-BE49-F238E27FC236}">
                <a16:creationId xmlns:a16="http://schemas.microsoft.com/office/drawing/2014/main" xmlns="" id="{EF9DF3AE-F5A4-9D56-1A4E-356E03570EE5}"/>
              </a:ext>
            </a:extLst>
          </p:cNvPr>
          <p:cNvSpPr txBox="1"/>
          <p:nvPr/>
        </p:nvSpPr>
        <p:spPr>
          <a:xfrm>
            <a:off x="1196221" y="3844747"/>
            <a:ext cx="9801082" cy="205963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7200" kern="1200">
                <a:solidFill>
                  <a:schemeClr val="bg1"/>
                </a:solidFill>
                <a:latin typeface="Sigmar One" panose="00000500000000000000" pitchFamily="2" charset="0"/>
                <a:ea typeface="+mj-ea"/>
                <a:cs typeface="+mj-cs"/>
              </a:rPr>
              <a:t>Khởi động</a:t>
            </a:r>
          </a:p>
        </p:txBody>
      </p:sp>
    </p:spTree>
    <p:extLst>
      <p:ext uri="{BB962C8B-B14F-4D97-AF65-F5344CB8AC3E}">
        <p14:creationId xmlns:p14="http://schemas.microsoft.com/office/powerpoint/2010/main" val="42259016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10;&#10;Description automatically generated with low confidence">
            <a:extLst>
              <a:ext uri="{FF2B5EF4-FFF2-40B4-BE49-F238E27FC236}">
                <a16:creationId xmlns:a16="http://schemas.microsoft.com/office/drawing/2014/main" xmlns="" id="{ECC11378-0909-E519-725C-84B61D511A0D}"/>
              </a:ext>
            </a:extLst>
          </p:cNvPr>
          <p:cNvPicPr>
            <a:picLocks noGrp="1" noChangeAspect="1"/>
          </p:cNvPicPr>
          <p:nvPr>
            <p:ph idx="1"/>
          </p:nvPr>
        </p:nvPicPr>
        <p:blipFill rotWithShape="1">
          <a:blip r:embed="rId4"/>
          <a:srcRect b="461"/>
          <a:stretch/>
        </p:blipFill>
        <p:spPr>
          <a:xfrm>
            <a:off x="133370" y="0"/>
            <a:ext cx="12191980" cy="6856718"/>
          </a:xfrm>
          <a:prstGeom prst="rect">
            <a:avLst/>
          </a:prstGeom>
        </p:spPr>
      </p:pic>
      <p:pic>
        <p:nvPicPr>
          <p:cNvPr id="4" name="Hello Hello! Can You Clap Your Hands- - Original Kids Song - Super Simple Songs">
            <a:hlinkClick r:id="" action="ppaction://media"/>
            <a:extLst>
              <a:ext uri="{FF2B5EF4-FFF2-40B4-BE49-F238E27FC236}">
                <a16:creationId xmlns:a16="http://schemas.microsoft.com/office/drawing/2014/main" xmlns="" id="{A5557BA4-9796-1158-036B-EEEB268C63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0685" y="706210"/>
            <a:ext cx="9681029" cy="544557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8253725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Freeform: Shape 3080">
            <a:extLst>
              <a:ext uri="{FF2B5EF4-FFF2-40B4-BE49-F238E27FC236}">
                <a16:creationId xmlns:a16="http://schemas.microsoft.com/office/drawing/2014/main" xmlns=""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6" name="Picture 4" descr="Tài Liệu Mèo Vector để đọc Sách Hình ảnh | Định dạng hình ảnh PSD  611132367| vn.lovepik.com">
            <a:extLst>
              <a:ext uri="{FF2B5EF4-FFF2-40B4-BE49-F238E27FC236}">
                <a16:creationId xmlns:a16="http://schemas.microsoft.com/office/drawing/2014/main" xmlns="" id="{9F4159AA-70EC-012C-57C4-F28CAE007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21" b="8305"/>
          <a:stretch/>
        </p:blipFill>
        <p:spPr bwMode="auto">
          <a:xfrm>
            <a:off x="1390747" y="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5CE6BF2-FD1D-4EE7-AC11-2CB7C1B6B434}"/>
              </a:ext>
            </a:extLst>
          </p:cNvPr>
          <p:cNvSpPr txBox="1"/>
          <p:nvPr/>
        </p:nvSpPr>
        <p:spPr>
          <a:xfrm>
            <a:off x="561221" y="4028897"/>
            <a:ext cx="9801082" cy="205963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7200" kern="1200">
                <a:solidFill>
                  <a:srgbClr val="00B0F0"/>
                </a:solidFill>
                <a:latin typeface="Sigmar One" panose="00000500000000000000" pitchFamily="2" charset="0"/>
                <a:ea typeface="+mj-ea"/>
                <a:cs typeface="+mj-cs"/>
              </a:rPr>
              <a:t>LUYỆN TẬP </a:t>
            </a:r>
          </a:p>
        </p:txBody>
      </p:sp>
    </p:spTree>
    <p:extLst>
      <p:ext uri="{BB962C8B-B14F-4D97-AF65-F5344CB8AC3E}">
        <p14:creationId xmlns:p14="http://schemas.microsoft.com/office/powerpoint/2010/main" val="309797419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ình ảnh Phim Hoạt Hình đọc Tài Liệu Vector Mèo PNG , Con Mèo Nhỏ, Con Mèo,  Hoạt Hình PNG và Vector với nền trong suốt để tải xuống miễn phí">
            <a:extLst>
              <a:ext uri="{FF2B5EF4-FFF2-40B4-BE49-F238E27FC236}">
                <a16:creationId xmlns:a16="http://schemas.microsoft.com/office/drawing/2014/main" xmlns="" id="{89C6B29C-12C1-9042-A2E0-EE754CCBD9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27" b="36023"/>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7" name="Rectangle 2066">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6BC9CEA-15C9-D0CB-32F9-EDC0E98BACB3}"/>
              </a:ext>
            </a:extLst>
          </p:cNvPr>
          <p:cNvSpPr txBox="1"/>
          <p:nvPr/>
        </p:nvSpPr>
        <p:spPr>
          <a:xfrm>
            <a:off x="523875" y="5742710"/>
            <a:ext cx="11210925" cy="31936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6600">
                <a:solidFill>
                  <a:srgbClr val="00B0F0"/>
                </a:solidFill>
                <a:latin typeface="Sigmar One" panose="00000500000000000000" pitchFamily="2" charset="0"/>
                <a:ea typeface="+mj-ea"/>
                <a:cs typeface="+mj-cs"/>
              </a:rPr>
              <a:t>Tiết 1</a:t>
            </a:r>
          </a:p>
        </p:txBody>
      </p:sp>
      <p:cxnSp>
        <p:nvCxnSpPr>
          <p:cNvPr id="2069" name="Straight Connector 2068">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0573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37185F4-B98B-47B5-AFCD-CA5E04329136}"/>
              </a:ext>
            </a:extLst>
          </p:cNvPr>
          <p:cNvPicPr>
            <a:picLocks noChangeAspect="1"/>
          </p:cNvPicPr>
          <p:nvPr/>
        </p:nvPicPr>
        <p:blipFill>
          <a:blip r:embed="rId3"/>
          <a:stretch>
            <a:fillRect/>
          </a:stretch>
        </p:blipFill>
        <p:spPr>
          <a:xfrm>
            <a:off x="0" y="0"/>
            <a:ext cx="2190750" cy="952500"/>
          </a:xfrm>
          <a:prstGeom prst="rect">
            <a:avLst/>
          </a:prstGeom>
        </p:spPr>
      </p:pic>
      <p:pic>
        <p:nvPicPr>
          <p:cNvPr id="6" name="Picture 5">
            <a:extLst>
              <a:ext uri="{FF2B5EF4-FFF2-40B4-BE49-F238E27FC236}">
                <a16:creationId xmlns:a16="http://schemas.microsoft.com/office/drawing/2014/main" xmlns="" id="{489358A3-B0A3-500B-960D-17046DCD8251}"/>
              </a:ext>
            </a:extLst>
          </p:cNvPr>
          <p:cNvPicPr>
            <a:picLocks noChangeAspect="1"/>
          </p:cNvPicPr>
          <p:nvPr/>
        </p:nvPicPr>
        <p:blipFill rotWithShape="1">
          <a:blip r:embed="rId4"/>
          <a:srcRect l="-1" r="94538"/>
          <a:stretch/>
        </p:blipFill>
        <p:spPr>
          <a:xfrm>
            <a:off x="183697" y="952500"/>
            <a:ext cx="498475" cy="857250"/>
          </a:xfrm>
          <a:prstGeom prst="rect">
            <a:avLst/>
          </a:prstGeom>
        </p:spPr>
      </p:pic>
      <p:sp>
        <p:nvSpPr>
          <p:cNvPr id="12" name="TextBox 11">
            <a:extLst>
              <a:ext uri="{FF2B5EF4-FFF2-40B4-BE49-F238E27FC236}">
                <a16:creationId xmlns:a16="http://schemas.microsoft.com/office/drawing/2014/main" xmlns="" id="{DE1F5320-9F51-FE06-9CF5-217FE2AFEC8B}"/>
              </a:ext>
            </a:extLst>
          </p:cNvPr>
          <p:cNvSpPr txBox="1"/>
          <p:nvPr/>
        </p:nvSpPr>
        <p:spPr>
          <a:xfrm>
            <a:off x="682171" y="1057959"/>
            <a:ext cx="9811657" cy="954107"/>
          </a:xfrm>
          <a:prstGeom prst="rect">
            <a:avLst/>
          </a:prstGeom>
          <a:noFill/>
        </p:spPr>
        <p:txBody>
          <a:bodyPr wrap="square">
            <a:spAutoFit/>
          </a:bodyPr>
          <a:lstStyle/>
          <a:p>
            <a:pPr algn="l"/>
            <a:r>
              <a:rPr lang="vi-VN" sz="2800" b="1" i="0">
                <a:solidFill>
                  <a:srgbClr val="000000"/>
                </a:solidFill>
                <a:effectLst/>
                <a:latin typeface="OpenSans"/>
              </a:rPr>
              <a:t>a) Cân nặng của mỗi con vật được cho dưới đây. Viết tên các con vật theo thứ tự cân nặng từ bé đến lớn.</a:t>
            </a:r>
          </a:p>
        </p:txBody>
      </p:sp>
      <p:pic>
        <p:nvPicPr>
          <p:cNvPr id="13" name="Picture 12">
            <a:extLst>
              <a:ext uri="{FF2B5EF4-FFF2-40B4-BE49-F238E27FC236}">
                <a16:creationId xmlns:a16="http://schemas.microsoft.com/office/drawing/2014/main" xmlns="" id="{F901D242-FF31-4328-7DE7-038E97B0AB85}"/>
              </a:ext>
            </a:extLst>
          </p:cNvPr>
          <p:cNvPicPr>
            <a:picLocks noChangeAspect="1"/>
          </p:cNvPicPr>
          <p:nvPr/>
        </p:nvPicPr>
        <p:blipFill rotWithShape="1">
          <a:blip r:embed="rId5"/>
          <a:srcRect l="10390" t="28755" r="5712" b="50482"/>
          <a:stretch/>
        </p:blipFill>
        <p:spPr>
          <a:xfrm>
            <a:off x="238397" y="2278299"/>
            <a:ext cx="5538289" cy="2221130"/>
          </a:xfrm>
          <a:prstGeom prst="rect">
            <a:avLst/>
          </a:prstGeom>
        </p:spPr>
      </p:pic>
      <p:sp>
        <p:nvSpPr>
          <p:cNvPr id="15" name="TextBox 14">
            <a:extLst>
              <a:ext uri="{FF2B5EF4-FFF2-40B4-BE49-F238E27FC236}">
                <a16:creationId xmlns:a16="http://schemas.microsoft.com/office/drawing/2014/main" xmlns="" id="{87BA017B-5BDF-C224-93F2-797C1BB589AD}"/>
              </a:ext>
            </a:extLst>
          </p:cNvPr>
          <p:cNvSpPr txBox="1"/>
          <p:nvPr/>
        </p:nvSpPr>
        <p:spPr>
          <a:xfrm>
            <a:off x="1378850" y="4765153"/>
            <a:ext cx="9971318" cy="1384995"/>
          </a:xfrm>
          <a:prstGeom prst="rect">
            <a:avLst/>
          </a:prstGeom>
          <a:solidFill>
            <a:schemeClr val="accent2">
              <a:lumMod val="20000"/>
              <a:lumOff val="80000"/>
            </a:schemeClr>
          </a:solidFill>
        </p:spPr>
        <p:txBody>
          <a:bodyPr wrap="square">
            <a:spAutoFit/>
          </a:bodyPr>
          <a:lstStyle/>
          <a:p>
            <a:pPr algn="l"/>
            <a:r>
              <a:rPr lang="vi-VN" sz="2800" b="1" i="0">
                <a:solidFill>
                  <a:srgbClr val="FF0000"/>
                </a:solidFill>
                <a:effectLst/>
                <a:latin typeface="OpenSans"/>
              </a:rPr>
              <a:t>a) Ta có 86kg &lt; 155kg &lt; 167kg &lt; 250kg</a:t>
            </a:r>
          </a:p>
          <a:p>
            <a:pPr algn="l"/>
            <a:r>
              <a:rPr lang="vi-VN" sz="2800" b="1" i="0">
                <a:solidFill>
                  <a:srgbClr val="FF0000"/>
                </a:solidFill>
                <a:effectLst/>
                <a:latin typeface="OpenSans"/>
              </a:rPr>
              <a:t>Tên các con vật theo thứ tự từ bé đến lớn là: Báo, Sư tử, Hổ, Gấu trắng Bắc Cực</a:t>
            </a:r>
          </a:p>
        </p:txBody>
      </p:sp>
      <p:pic>
        <p:nvPicPr>
          <p:cNvPr id="19" name="Picture 18">
            <a:extLst>
              <a:ext uri="{FF2B5EF4-FFF2-40B4-BE49-F238E27FC236}">
                <a16:creationId xmlns:a16="http://schemas.microsoft.com/office/drawing/2014/main" xmlns="" id="{F2E77146-F52D-D92D-A998-8921152CFFAA}"/>
              </a:ext>
            </a:extLst>
          </p:cNvPr>
          <p:cNvPicPr>
            <a:picLocks noChangeAspect="1"/>
          </p:cNvPicPr>
          <p:nvPr/>
        </p:nvPicPr>
        <p:blipFill>
          <a:blip r:embed="rId6"/>
          <a:stretch>
            <a:fillRect/>
          </a:stretch>
        </p:blipFill>
        <p:spPr>
          <a:xfrm>
            <a:off x="5776686" y="2697294"/>
            <a:ext cx="4966607" cy="1871140"/>
          </a:xfrm>
          <a:prstGeom prst="rect">
            <a:avLst/>
          </a:prstGeom>
        </p:spPr>
      </p:pic>
    </p:spTree>
    <p:extLst>
      <p:ext uri="{BB962C8B-B14F-4D97-AF65-F5344CB8AC3E}">
        <p14:creationId xmlns:p14="http://schemas.microsoft.com/office/powerpoint/2010/main" val="3165568386"/>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low confidence">
            <a:extLst>
              <a:ext uri="{FF2B5EF4-FFF2-40B4-BE49-F238E27FC236}">
                <a16:creationId xmlns:a16="http://schemas.microsoft.com/office/drawing/2014/main" xmlns="" id="{ECC11378-0909-E519-725C-84B61D511A0D}"/>
              </a:ext>
            </a:extLst>
          </p:cNvPr>
          <p:cNvPicPr>
            <a:picLocks noGrp="1" noChangeAspect="1"/>
          </p:cNvPicPr>
          <p:nvPr>
            <p:ph idx="1"/>
          </p:nvPr>
        </p:nvPicPr>
        <p:blipFill rotWithShape="1">
          <a:blip r:embed="rId2"/>
          <a:srcRect b="461"/>
          <a:stretch/>
        </p:blipFill>
        <p:spPr>
          <a:xfrm>
            <a:off x="20" y="51719"/>
            <a:ext cx="12191980" cy="6856718"/>
          </a:xfrm>
          <a:prstGeom prst="rect">
            <a:avLst/>
          </a:prstGeom>
        </p:spPr>
      </p:pic>
      <p:sp>
        <p:nvSpPr>
          <p:cNvPr id="4" name="TextBox 3">
            <a:extLst>
              <a:ext uri="{FF2B5EF4-FFF2-40B4-BE49-F238E27FC236}">
                <a16:creationId xmlns:a16="http://schemas.microsoft.com/office/drawing/2014/main" xmlns="" id="{64CF57CF-876A-C80F-AC7E-96593EC42CB7}"/>
              </a:ext>
            </a:extLst>
          </p:cNvPr>
          <p:cNvSpPr txBox="1"/>
          <p:nvPr/>
        </p:nvSpPr>
        <p:spPr>
          <a:xfrm>
            <a:off x="575315" y="806622"/>
            <a:ext cx="10014858" cy="1077218"/>
          </a:xfrm>
          <a:prstGeom prst="rect">
            <a:avLst/>
          </a:prstGeom>
          <a:noFill/>
        </p:spPr>
        <p:txBody>
          <a:bodyPr wrap="square">
            <a:spAutoFit/>
          </a:bodyPr>
          <a:lstStyle/>
          <a:p>
            <a:r>
              <a:rPr lang="vi-VN" sz="3200" b="1" i="0">
                <a:solidFill>
                  <a:srgbClr val="000000"/>
                </a:solidFill>
                <a:effectLst/>
                <a:latin typeface="Nunito Black" pitchFamily="2" charset="0"/>
              </a:rPr>
              <a:t>b) Viết các số 356, 432, 728, 669 thành tổng các trăm, chục và đơn vị (theo mẫu).</a:t>
            </a:r>
            <a:endParaRPr lang="en-US" sz="3200" b="1">
              <a:latin typeface="Nunito Black" pitchFamily="2" charset="0"/>
            </a:endParaRPr>
          </a:p>
        </p:txBody>
      </p:sp>
      <p:pic>
        <p:nvPicPr>
          <p:cNvPr id="6" name="Picture 5">
            <a:extLst>
              <a:ext uri="{FF2B5EF4-FFF2-40B4-BE49-F238E27FC236}">
                <a16:creationId xmlns:a16="http://schemas.microsoft.com/office/drawing/2014/main" xmlns="" id="{CFF65FC4-0C18-12CE-7792-240E4CF494F2}"/>
              </a:ext>
            </a:extLst>
          </p:cNvPr>
          <p:cNvPicPr>
            <a:picLocks noChangeAspect="1"/>
          </p:cNvPicPr>
          <p:nvPr/>
        </p:nvPicPr>
        <p:blipFill>
          <a:blip r:embed="rId3"/>
          <a:stretch>
            <a:fillRect/>
          </a:stretch>
        </p:blipFill>
        <p:spPr>
          <a:xfrm>
            <a:off x="3879854" y="1817316"/>
            <a:ext cx="3695700" cy="790575"/>
          </a:xfrm>
          <a:prstGeom prst="rect">
            <a:avLst/>
          </a:prstGeom>
        </p:spPr>
      </p:pic>
      <p:sp>
        <p:nvSpPr>
          <p:cNvPr id="9" name="TextBox 8">
            <a:extLst>
              <a:ext uri="{FF2B5EF4-FFF2-40B4-BE49-F238E27FC236}">
                <a16:creationId xmlns:a16="http://schemas.microsoft.com/office/drawing/2014/main" xmlns="" id="{A507E026-C7F8-34F7-5D9A-92A9D3566270}"/>
              </a:ext>
            </a:extLst>
          </p:cNvPr>
          <p:cNvSpPr txBox="1"/>
          <p:nvPr/>
        </p:nvSpPr>
        <p:spPr>
          <a:xfrm>
            <a:off x="4007228" y="3054484"/>
            <a:ext cx="4301484" cy="646986"/>
          </a:xfrm>
          <a:prstGeom prst="roundRect">
            <a:avLst/>
          </a:prstGeom>
          <a:solidFill>
            <a:schemeClr val="accent2">
              <a:lumMod val="20000"/>
              <a:lumOff val="80000"/>
            </a:schemeClr>
          </a:solidFill>
          <a:ln w="28575">
            <a:solidFill>
              <a:srgbClr val="C00000"/>
            </a:solidFill>
            <a:prstDash val="dash"/>
          </a:ln>
        </p:spPr>
        <p:txBody>
          <a:bodyPr wrap="square">
            <a:spAutoFit/>
          </a:bodyPr>
          <a:lstStyle/>
          <a:p>
            <a:pPr algn="l"/>
            <a:r>
              <a:rPr lang="pt-BR" sz="3200" b="0" i="0">
                <a:solidFill>
                  <a:srgbClr val="000000"/>
                </a:solidFill>
                <a:effectLst/>
                <a:latin typeface="Nunito Black" pitchFamily="2" charset="0"/>
              </a:rPr>
              <a:t>432 = 400 + 30 + 2</a:t>
            </a:r>
          </a:p>
        </p:txBody>
      </p:sp>
      <p:sp>
        <p:nvSpPr>
          <p:cNvPr id="11" name="TextBox 10">
            <a:extLst>
              <a:ext uri="{FF2B5EF4-FFF2-40B4-BE49-F238E27FC236}">
                <a16:creationId xmlns:a16="http://schemas.microsoft.com/office/drawing/2014/main" xmlns="" id="{6E1A03FE-9C5E-F0FE-0815-061F24DA7F4A}"/>
              </a:ext>
            </a:extLst>
          </p:cNvPr>
          <p:cNvSpPr txBox="1"/>
          <p:nvPr/>
        </p:nvSpPr>
        <p:spPr>
          <a:xfrm>
            <a:off x="3991988" y="4102028"/>
            <a:ext cx="4301484" cy="646986"/>
          </a:xfrm>
          <a:prstGeom prst="roundRect">
            <a:avLst/>
          </a:prstGeom>
          <a:solidFill>
            <a:schemeClr val="accent2">
              <a:lumMod val="20000"/>
              <a:lumOff val="80000"/>
            </a:schemeClr>
          </a:solidFill>
          <a:ln w="28575">
            <a:solidFill>
              <a:srgbClr val="C00000"/>
            </a:solidFill>
            <a:prstDash val="dash"/>
          </a:ln>
        </p:spPr>
        <p:txBody>
          <a:bodyPr wrap="square">
            <a:spAutoFit/>
          </a:bodyPr>
          <a:lstStyle/>
          <a:p>
            <a:pPr algn="l"/>
            <a:r>
              <a:rPr lang="pt-BR" sz="3200" b="0" i="0">
                <a:solidFill>
                  <a:srgbClr val="000000"/>
                </a:solidFill>
                <a:effectLst/>
                <a:latin typeface="Nunito Black" pitchFamily="2" charset="0"/>
              </a:rPr>
              <a:t>728 = 700 + 20 + 8</a:t>
            </a:r>
          </a:p>
        </p:txBody>
      </p:sp>
      <p:sp>
        <p:nvSpPr>
          <p:cNvPr id="13" name="TextBox 12">
            <a:extLst>
              <a:ext uri="{FF2B5EF4-FFF2-40B4-BE49-F238E27FC236}">
                <a16:creationId xmlns:a16="http://schemas.microsoft.com/office/drawing/2014/main" xmlns="" id="{BE7E3F01-4951-DEBB-E9BD-C38A0B28FFBD}"/>
              </a:ext>
            </a:extLst>
          </p:cNvPr>
          <p:cNvSpPr txBox="1"/>
          <p:nvPr/>
        </p:nvSpPr>
        <p:spPr>
          <a:xfrm>
            <a:off x="3879854" y="5149572"/>
            <a:ext cx="4505058" cy="646986"/>
          </a:xfrm>
          <a:prstGeom prst="roundRect">
            <a:avLst/>
          </a:prstGeom>
          <a:solidFill>
            <a:schemeClr val="accent2">
              <a:lumMod val="20000"/>
              <a:lumOff val="80000"/>
            </a:schemeClr>
          </a:solidFill>
          <a:ln w="28575">
            <a:solidFill>
              <a:srgbClr val="C00000"/>
            </a:solidFill>
            <a:prstDash val="dash"/>
          </a:ln>
        </p:spPr>
        <p:txBody>
          <a:bodyPr wrap="square">
            <a:spAutoFit/>
          </a:bodyPr>
          <a:lstStyle/>
          <a:p>
            <a:pPr algn="l"/>
            <a:r>
              <a:rPr lang="pt-BR" sz="3200" b="0" i="0">
                <a:solidFill>
                  <a:srgbClr val="000000"/>
                </a:solidFill>
                <a:effectLst/>
                <a:latin typeface="Nunito Black" pitchFamily="2" charset="0"/>
              </a:rPr>
              <a:t>669 = 600 + 60 + 9</a:t>
            </a:r>
          </a:p>
        </p:txBody>
      </p:sp>
    </p:spTree>
    <p:extLst>
      <p:ext uri="{BB962C8B-B14F-4D97-AF65-F5344CB8AC3E}">
        <p14:creationId xmlns:p14="http://schemas.microsoft.com/office/powerpoint/2010/main" val="35208839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2" name="Picture 2">
            <a:extLst>
              <a:ext uri="{FF2B5EF4-FFF2-40B4-BE49-F238E27FC236}">
                <a16:creationId xmlns:a16="http://schemas.microsoft.com/office/drawing/2014/main" xmlns="" id="{48B79D04-A80C-B07A-EE0F-8C80FEE0AA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29" t="11985" r="5745" b="4326"/>
          <a:stretch/>
        </p:blipFill>
        <p:spPr bwMode="auto">
          <a:xfrm>
            <a:off x="7839128" y="2157352"/>
            <a:ext cx="3881678" cy="427247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xmlns="" id="{873E043A-239E-E074-B325-3FFD92889A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29" t="11985" r="5745" b="4326"/>
          <a:stretch/>
        </p:blipFill>
        <p:spPr bwMode="auto">
          <a:xfrm>
            <a:off x="3841268" y="2157352"/>
            <a:ext cx="3881678" cy="42724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3D78A2D-780C-E94D-0269-08AD94B7F671}"/>
              </a:ext>
            </a:extLst>
          </p:cNvPr>
          <p:cNvSpPr txBox="1"/>
          <p:nvPr/>
        </p:nvSpPr>
        <p:spPr>
          <a:xfrm>
            <a:off x="326571" y="307592"/>
            <a:ext cx="6197600" cy="954107"/>
          </a:xfrm>
          <a:prstGeom prst="rect">
            <a:avLst/>
          </a:prstGeom>
          <a:noFill/>
        </p:spPr>
        <p:txBody>
          <a:bodyPr wrap="square">
            <a:spAutoFit/>
          </a:bodyPr>
          <a:lstStyle/>
          <a:p>
            <a:pPr algn="l" latinLnBrk="0"/>
            <a:r>
              <a:rPr lang="en-US" sz="2800">
                <a:solidFill>
                  <a:srgbClr val="000000"/>
                </a:solidFill>
                <a:latin typeface="Open Sans Extrabold" panose="020B0906030804020204" pitchFamily="34" charset="0"/>
                <a:ea typeface="Open Sans Extrabold" panose="020B0906030804020204" pitchFamily="34" charset="0"/>
                <a:cs typeface="Open Sans Extrabold" panose="020B0906030804020204" pitchFamily="34" charset="0"/>
              </a:rPr>
              <a:t>Bài 2: </a:t>
            </a:r>
            <a:r>
              <a:rPr lang="en-US" sz="2800" b="0" i="0">
                <a:solidFill>
                  <a:srgbClr val="0000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Đặt tính rồi tính:</a:t>
            </a:r>
          </a:p>
          <a:p>
            <a:pPr algn="l" latinLnBrk="0"/>
            <a:r>
              <a:rPr lang="en-US" sz="2800">
                <a:solidFill>
                  <a:srgbClr val="000000"/>
                </a:solidFill>
                <a:latin typeface="Open Sans Extrabold" panose="020B0906030804020204" pitchFamily="34" charset="0"/>
                <a:ea typeface="Open Sans Extrabold" panose="020B0906030804020204" pitchFamily="34" charset="0"/>
                <a:cs typeface="Open Sans Extrabold" panose="020B0906030804020204" pitchFamily="34" charset="0"/>
              </a:rPr>
              <a:t>a)</a:t>
            </a:r>
            <a:endParaRPr lang="en-US" sz="2800" b="0" i="0">
              <a:solidFill>
                <a:srgbClr val="000000"/>
              </a:solidFill>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 name="TextBox 2">
            <a:extLst>
              <a:ext uri="{FF2B5EF4-FFF2-40B4-BE49-F238E27FC236}">
                <a16:creationId xmlns:a16="http://schemas.microsoft.com/office/drawing/2014/main" xmlns="" id="{B9725B57-0E3E-9A7C-5F8B-4023EFBF89F3}"/>
              </a:ext>
            </a:extLst>
          </p:cNvPr>
          <p:cNvSpPr txBox="1"/>
          <p:nvPr/>
        </p:nvSpPr>
        <p:spPr>
          <a:xfrm>
            <a:off x="769257" y="1282260"/>
            <a:ext cx="1973943" cy="584775"/>
          </a:xfrm>
          <a:custGeom>
            <a:avLst/>
            <a:gdLst>
              <a:gd name="connsiteX0" fmla="*/ 0 w 1973943"/>
              <a:gd name="connsiteY0" fmla="*/ 0 h 584775"/>
              <a:gd name="connsiteX1" fmla="*/ 638242 w 1973943"/>
              <a:gd name="connsiteY1" fmla="*/ 0 h 584775"/>
              <a:gd name="connsiteX2" fmla="*/ 1276483 w 1973943"/>
              <a:gd name="connsiteY2" fmla="*/ 0 h 584775"/>
              <a:gd name="connsiteX3" fmla="*/ 1973943 w 1973943"/>
              <a:gd name="connsiteY3" fmla="*/ 0 h 584775"/>
              <a:gd name="connsiteX4" fmla="*/ 1973943 w 1973943"/>
              <a:gd name="connsiteY4" fmla="*/ 584775 h 584775"/>
              <a:gd name="connsiteX5" fmla="*/ 1296223 w 1973943"/>
              <a:gd name="connsiteY5" fmla="*/ 584775 h 584775"/>
              <a:gd name="connsiteX6" fmla="*/ 598763 w 1973943"/>
              <a:gd name="connsiteY6" fmla="*/ 584775 h 584775"/>
              <a:gd name="connsiteX7" fmla="*/ 0 w 1973943"/>
              <a:gd name="connsiteY7" fmla="*/ 584775 h 584775"/>
              <a:gd name="connsiteX8" fmla="*/ 0 w 1973943"/>
              <a:gd name="connsiteY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43" h="584775" fill="none" extrusionOk="0">
                <a:moveTo>
                  <a:pt x="0" y="0"/>
                </a:moveTo>
                <a:cubicBezTo>
                  <a:pt x="299081" y="30526"/>
                  <a:pt x="434688" y="-27980"/>
                  <a:pt x="638242" y="0"/>
                </a:cubicBezTo>
                <a:cubicBezTo>
                  <a:pt x="841796" y="27980"/>
                  <a:pt x="972104" y="-24324"/>
                  <a:pt x="1276483" y="0"/>
                </a:cubicBezTo>
                <a:cubicBezTo>
                  <a:pt x="1580862" y="24324"/>
                  <a:pt x="1647998" y="-34428"/>
                  <a:pt x="1973943" y="0"/>
                </a:cubicBezTo>
                <a:cubicBezTo>
                  <a:pt x="1956885" y="221718"/>
                  <a:pt x="1988779" y="448072"/>
                  <a:pt x="1973943" y="584775"/>
                </a:cubicBezTo>
                <a:cubicBezTo>
                  <a:pt x="1684663" y="553664"/>
                  <a:pt x="1516883" y="577505"/>
                  <a:pt x="1296223" y="584775"/>
                </a:cubicBezTo>
                <a:cubicBezTo>
                  <a:pt x="1075563" y="592045"/>
                  <a:pt x="819432" y="562879"/>
                  <a:pt x="598763" y="584775"/>
                </a:cubicBezTo>
                <a:cubicBezTo>
                  <a:pt x="378094" y="606671"/>
                  <a:pt x="253833" y="578791"/>
                  <a:pt x="0" y="584775"/>
                </a:cubicBezTo>
                <a:cubicBezTo>
                  <a:pt x="29075" y="363934"/>
                  <a:pt x="11252" y="142324"/>
                  <a:pt x="0" y="0"/>
                </a:cubicBezTo>
                <a:close/>
              </a:path>
              <a:path w="1973943" h="584775" stroke="0" extrusionOk="0">
                <a:moveTo>
                  <a:pt x="0" y="0"/>
                </a:moveTo>
                <a:cubicBezTo>
                  <a:pt x="262455" y="-11141"/>
                  <a:pt x="479284" y="-20476"/>
                  <a:pt x="697460" y="0"/>
                </a:cubicBezTo>
                <a:cubicBezTo>
                  <a:pt x="915636" y="20476"/>
                  <a:pt x="1207468" y="-10625"/>
                  <a:pt x="1355441" y="0"/>
                </a:cubicBezTo>
                <a:cubicBezTo>
                  <a:pt x="1503414" y="10625"/>
                  <a:pt x="1806285" y="23107"/>
                  <a:pt x="1973943" y="0"/>
                </a:cubicBezTo>
                <a:cubicBezTo>
                  <a:pt x="1974856" y="187705"/>
                  <a:pt x="1980517" y="387443"/>
                  <a:pt x="1973943" y="584775"/>
                </a:cubicBezTo>
                <a:cubicBezTo>
                  <a:pt x="1781755" y="587626"/>
                  <a:pt x="1605947" y="598037"/>
                  <a:pt x="1315962" y="584775"/>
                </a:cubicBezTo>
                <a:cubicBezTo>
                  <a:pt x="1025977" y="571513"/>
                  <a:pt x="891250" y="608402"/>
                  <a:pt x="697460" y="584775"/>
                </a:cubicBezTo>
                <a:cubicBezTo>
                  <a:pt x="503670" y="561148"/>
                  <a:pt x="333504" y="594815"/>
                  <a:pt x="0" y="584775"/>
                </a:cubicBezTo>
                <a:cubicBezTo>
                  <a:pt x="-19581" y="377707"/>
                  <a:pt x="12437" y="168634"/>
                  <a:pt x="0" y="0"/>
                </a:cubicBezTo>
                <a:close/>
              </a:path>
            </a:pathLst>
          </a:custGeom>
          <a:solidFill>
            <a:schemeClr val="accent4">
              <a:lumMod val="40000"/>
              <a:lumOff val="60000"/>
            </a:schemeClr>
          </a:solidFill>
          <a:ln w="28575">
            <a:solidFill>
              <a:srgbClr val="C00000"/>
            </a:solidFill>
            <a:extLst>
              <a:ext uri="{C807C97D-BFC1-408E-A445-0C87EB9F89A2}">
                <ask:lineSketchStyleProps xmlns:ask="http://schemas.microsoft.com/office/drawing/2018/sketchyshapes" xmlns="" sd="981765707">
                  <a:prstGeom prst="rect">
                    <a:avLst/>
                  </a:prstGeom>
                  <ask:type>
                    <ask:lineSketchFreehand/>
                  </ask:type>
                </ask:lineSketchStyleProps>
              </a:ext>
            </a:extLst>
          </a:ln>
        </p:spPr>
        <p:txBody>
          <a:bodyPr wrap="square" rtlCol="0">
            <a:spAutoFit/>
          </a:bodyPr>
          <a:lstStyle/>
          <a:p>
            <a:pPr algn="ctr"/>
            <a:r>
              <a:rPr lang="en-US" sz="3200">
                <a:latin typeface="Open Sans" panose="020B0606030504020204" pitchFamily="34" charset="0"/>
                <a:ea typeface="Open Sans" panose="020B0606030504020204" pitchFamily="34" charset="0"/>
                <a:cs typeface="Open Sans" panose="020B0606030504020204" pitchFamily="34" charset="0"/>
              </a:rPr>
              <a:t>64 + 73</a:t>
            </a:r>
          </a:p>
        </p:txBody>
      </p:sp>
      <p:sp>
        <p:nvSpPr>
          <p:cNvPr id="6" name="TextBox 5">
            <a:extLst>
              <a:ext uri="{FF2B5EF4-FFF2-40B4-BE49-F238E27FC236}">
                <a16:creationId xmlns:a16="http://schemas.microsoft.com/office/drawing/2014/main" xmlns="" id="{FE1249CC-1805-70FC-AAB7-36E4CF5FD001}"/>
              </a:ext>
            </a:extLst>
          </p:cNvPr>
          <p:cNvSpPr txBox="1"/>
          <p:nvPr/>
        </p:nvSpPr>
        <p:spPr>
          <a:xfrm>
            <a:off x="4695350" y="1282257"/>
            <a:ext cx="1973943" cy="584775"/>
          </a:xfrm>
          <a:custGeom>
            <a:avLst/>
            <a:gdLst>
              <a:gd name="connsiteX0" fmla="*/ 0 w 1973943"/>
              <a:gd name="connsiteY0" fmla="*/ 0 h 584775"/>
              <a:gd name="connsiteX1" fmla="*/ 638242 w 1973943"/>
              <a:gd name="connsiteY1" fmla="*/ 0 h 584775"/>
              <a:gd name="connsiteX2" fmla="*/ 1276483 w 1973943"/>
              <a:gd name="connsiteY2" fmla="*/ 0 h 584775"/>
              <a:gd name="connsiteX3" fmla="*/ 1973943 w 1973943"/>
              <a:gd name="connsiteY3" fmla="*/ 0 h 584775"/>
              <a:gd name="connsiteX4" fmla="*/ 1973943 w 1973943"/>
              <a:gd name="connsiteY4" fmla="*/ 584775 h 584775"/>
              <a:gd name="connsiteX5" fmla="*/ 1296223 w 1973943"/>
              <a:gd name="connsiteY5" fmla="*/ 584775 h 584775"/>
              <a:gd name="connsiteX6" fmla="*/ 598763 w 1973943"/>
              <a:gd name="connsiteY6" fmla="*/ 584775 h 584775"/>
              <a:gd name="connsiteX7" fmla="*/ 0 w 1973943"/>
              <a:gd name="connsiteY7" fmla="*/ 584775 h 584775"/>
              <a:gd name="connsiteX8" fmla="*/ 0 w 1973943"/>
              <a:gd name="connsiteY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43" h="584775" fill="none" extrusionOk="0">
                <a:moveTo>
                  <a:pt x="0" y="0"/>
                </a:moveTo>
                <a:cubicBezTo>
                  <a:pt x="299081" y="30526"/>
                  <a:pt x="434688" y="-27980"/>
                  <a:pt x="638242" y="0"/>
                </a:cubicBezTo>
                <a:cubicBezTo>
                  <a:pt x="841796" y="27980"/>
                  <a:pt x="972104" y="-24324"/>
                  <a:pt x="1276483" y="0"/>
                </a:cubicBezTo>
                <a:cubicBezTo>
                  <a:pt x="1580862" y="24324"/>
                  <a:pt x="1647998" y="-34428"/>
                  <a:pt x="1973943" y="0"/>
                </a:cubicBezTo>
                <a:cubicBezTo>
                  <a:pt x="1956885" y="221718"/>
                  <a:pt x="1988779" y="448072"/>
                  <a:pt x="1973943" y="584775"/>
                </a:cubicBezTo>
                <a:cubicBezTo>
                  <a:pt x="1684663" y="553664"/>
                  <a:pt x="1516883" y="577505"/>
                  <a:pt x="1296223" y="584775"/>
                </a:cubicBezTo>
                <a:cubicBezTo>
                  <a:pt x="1075563" y="592045"/>
                  <a:pt x="819432" y="562879"/>
                  <a:pt x="598763" y="584775"/>
                </a:cubicBezTo>
                <a:cubicBezTo>
                  <a:pt x="378094" y="606671"/>
                  <a:pt x="253833" y="578791"/>
                  <a:pt x="0" y="584775"/>
                </a:cubicBezTo>
                <a:cubicBezTo>
                  <a:pt x="29075" y="363934"/>
                  <a:pt x="11252" y="142324"/>
                  <a:pt x="0" y="0"/>
                </a:cubicBezTo>
                <a:close/>
              </a:path>
              <a:path w="1973943" h="584775" stroke="0" extrusionOk="0">
                <a:moveTo>
                  <a:pt x="0" y="0"/>
                </a:moveTo>
                <a:cubicBezTo>
                  <a:pt x="262455" y="-11141"/>
                  <a:pt x="479284" y="-20476"/>
                  <a:pt x="697460" y="0"/>
                </a:cubicBezTo>
                <a:cubicBezTo>
                  <a:pt x="915636" y="20476"/>
                  <a:pt x="1207468" y="-10625"/>
                  <a:pt x="1355441" y="0"/>
                </a:cubicBezTo>
                <a:cubicBezTo>
                  <a:pt x="1503414" y="10625"/>
                  <a:pt x="1806285" y="23107"/>
                  <a:pt x="1973943" y="0"/>
                </a:cubicBezTo>
                <a:cubicBezTo>
                  <a:pt x="1974856" y="187705"/>
                  <a:pt x="1980517" y="387443"/>
                  <a:pt x="1973943" y="584775"/>
                </a:cubicBezTo>
                <a:cubicBezTo>
                  <a:pt x="1781755" y="587626"/>
                  <a:pt x="1605947" y="598037"/>
                  <a:pt x="1315962" y="584775"/>
                </a:cubicBezTo>
                <a:cubicBezTo>
                  <a:pt x="1025977" y="571513"/>
                  <a:pt x="891250" y="608402"/>
                  <a:pt x="697460" y="584775"/>
                </a:cubicBezTo>
                <a:cubicBezTo>
                  <a:pt x="503670" y="561148"/>
                  <a:pt x="333504" y="594815"/>
                  <a:pt x="0" y="584775"/>
                </a:cubicBezTo>
                <a:cubicBezTo>
                  <a:pt x="-19581" y="377707"/>
                  <a:pt x="12437" y="168634"/>
                  <a:pt x="0" y="0"/>
                </a:cubicBezTo>
                <a:close/>
              </a:path>
            </a:pathLst>
          </a:custGeom>
          <a:solidFill>
            <a:schemeClr val="accent4">
              <a:lumMod val="40000"/>
              <a:lumOff val="60000"/>
            </a:schemeClr>
          </a:solidFill>
          <a:ln w="28575">
            <a:solidFill>
              <a:srgbClr val="C00000"/>
            </a:solidFill>
            <a:extLst>
              <a:ext uri="{C807C97D-BFC1-408E-A445-0C87EB9F89A2}">
                <ask:lineSketchStyleProps xmlns:ask="http://schemas.microsoft.com/office/drawing/2018/sketchyshapes" xmlns="" sd="981765707">
                  <a:prstGeom prst="rect">
                    <a:avLst/>
                  </a:prstGeom>
                  <ask:type>
                    <ask:lineSketchFreehand/>
                  </ask:type>
                </ask:lineSketchStyleProps>
              </a:ext>
            </a:extLst>
          </a:ln>
        </p:spPr>
        <p:txBody>
          <a:bodyPr wrap="square" rtlCol="0">
            <a:spAutoFit/>
          </a:bodyPr>
          <a:lstStyle/>
          <a:p>
            <a:pPr algn="ctr"/>
            <a:r>
              <a:rPr lang="en-US" sz="3200">
                <a:latin typeface="Open Sans" panose="020B0606030504020204" pitchFamily="34" charset="0"/>
                <a:ea typeface="Open Sans" panose="020B0606030504020204" pitchFamily="34" charset="0"/>
                <a:cs typeface="Open Sans" panose="020B0606030504020204" pitchFamily="34" charset="0"/>
              </a:rPr>
              <a:t>326 + 58</a:t>
            </a:r>
          </a:p>
        </p:txBody>
      </p:sp>
      <p:sp>
        <p:nvSpPr>
          <p:cNvPr id="7" name="TextBox 6">
            <a:extLst>
              <a:ext uri="{FF2B5EF4-FFF2-40B4-BE49-F238E27FC236}">
                <a16:creationId xmlns:a16="http://schemas.microsoft.com/office/drawing/2014/main" xmlns="" id="{881CB632-C92A-735F-9EC0-5250BBFD223F}"/>
              </a:ext>
            </a:extLst>
          </p:cNvPr>
          <p:cNvSpPr txBox="1"/>
          <p:nvPr/>
        </p:nvSpPr>
        <p:spPr>
          <a:xfrm>
            <a:off x="8157029" y="1282258"/>
            <a:ext cx="2246075" cy="584775"/>
          </a:xfrm>
          <a:custGeom>
            <a:avLst/>
            <a:gdLst>
              <a:gd name="connsiteX0" fmla="*/ 0 w 2246075"/>
              <a:gd name="connsiteY0" fmla="*/ 0 h 584775"/>
              <a:gd name="connsiteX1" fmla="*/ 516597 w 2246075"/>
              <a:gd name="connsiteY1" fmla="*/ 0 h 584775"/>
              <a:gd name="connsiteX2" fmla="*/ 1055655 w 2246075"/>
              <a:gd name="connsiteY2" fmla="*/ 0 h 584775"/>
              <a:gd name="connsiteX3" fmla="*/ 1572253 w 2246075"/>
              <a:gd name="connsiteY3" fmla="*/ 0 h 584775"/>
              <a:gd name="connsiteX4" fmla="*/ 2246075 w 2246075"/>
              <a:gd name="connsiteY4" fmla="*/ 0 h 584775"/>
              <a:gd name="connsiteX5" fmla="*/ 2246075 w 2246075"/>
              <a:gd name="connsiteY5" fmla="*/ 584775 h 584775"/>
              <a:gd name="connsiteX6" fmla="*/ 1684556 w 2246075"/>
              <a:gd name="connsiteY6" fmla="*/ 584775 h 584775"/>
              <a:gd name="connsiteX7" fmla="*/ 1167959 w 2246075"/>
              <a:gd name="connsiteY7" fmla="*/ 584775 h 584775"/>
              <a:gd name="connsiteX8" fmla="*/ 673823 w 2246075"/>
              <a:gd name="connsiteY8" fmla="*/ 584775 h 584775"/>
              <a:gd name="connsiteX9" fmla="*/ 0 w 2246075"/>
              <a:gd name="connsiteY9" fmla="*/ 584775 h 584775"/>
              <a:gd name="connsiteX10" fmla="*/ 0 w 2246075"/>
              <a:gd name="connsiteY10"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6075" h="584775" fill="none" extrusionOk="0">
                <a:moveTo>
                  <a:pt x="0" y="0"/>
                </a:moveTo>
                <a:cubicBezTo>
                  <a:pt x="194140" y="-3205"/>
                  <a:pt x="287019" y="-14284"/>
                  <a:pt x="516597" y="0"/>
                </a:cubicBezTo>
                <a:cubicBezTo>
                  <a:pt x="746175" y="14284"/>
                  <a:pt x="926487" y="22790"/>
                  <a:pt x="1055655" y="0"/>
                </a:cubicBezTo>
                <a:cubicBezTo>
                  <a:pt x="1184823" y="-22790"/>
                  <a:pt x="1321457" y="2764"/>
                  <a:pt x="1572253" y="0"/>
                </a:cubicBezTo>
                <a:cubicBezTo>
                  <a:pt x="1823049" y="-2764"/>
                  <a:pt x="2043665" y="-23740"/>
                  <a:pt x="2246075" y="0"/>
                </a:cubicBezTo>
                <a:cubicBezTo>
                  <a:pt x="2225421" y="257989"/>
                  <a:pt x="2234004" y="346667"/>
                  <a:pt x="2246075" y="584775"/>
                </a:cubicBezTo>
                <a:cubicBezTo>
                  <a:pt x="2072196" y="573526"/>
                  <a:pt x="1947302" y="607219"/>
                  <a:pt x="1684556" y="584775"/>
                </a:cubicBezTo>
                <a:cubicBezTo>
                  <a:pt x="1421810" y="562331"/>
                  <a:pt x="1391781" y="605248"/>
                  <a:pt x="1167959" y="584775"/>
                </a:cubicBezTo>
                <a:cubicBezTo>
                  <a:pt x="944137" y="564302"/>
                  <a:pt x="777363" y="561187"/>
                  <a:pt x="673823" y="584775"/>
                </a:cubicBezTo>
                <a:cubicBezTo>
                  <a:pt x="570283" y="608363"/>
                  <a:pt x="305363" y="613284"/>
                  <a:pt x="0" y="584775"/>
                </a:cubicBezTo>
                <a:cubicBezTo>
                  <a:pt x="6985" y="320272"/>
                  <a:pt x="-16010" y="212774"/>
                  <a:pt x="0" y="0"/>
                </a:cubicBezTo>
                <a:close/>
              </a:path>
              <a:path w="2246075" h="584775" stroke="0" extrusionOk="0">
                <a:moveTo>
                  <a:pt x="0" y="0"/>
                </a:moveTo>
                <a:cubicBezTo>
                  <a:pt x="171174" y="-6716"/>
                  <a:pt x="391318" y="12199"/>
                  <a:pt x="606440" y="0"/>
                </a:cubicBezTo>
                <a:cubicBezTo>
                  <a:pt x="821562" y="-12199"/>
                  <a:pt x="1000325" y="2032"/>
                  <a:pt x="1167959" y="0"/>
                </a:cubicBezTo>
                <a:cubicBezTo>
                  <a:pt x="1335593" y="-2032"/>
                  <a:pt x="1507507" y="-10283"/>
                  <a:pt x="1684556" y="0"/>
                </a:cubicBezTo>
                <a:cubicBezTo>
                  <a:pt x="1861605" y="10283"/>
                  <a:pt x="1987286" y="669"/>
                  <a:pt x="2246075" y="0"/>
                </a:cubicBezTo>
                <a:cubicBezTo>
                  <a:pt x="2234509" y="174811"/>
                  <a:pt x="2267679" y="451553"/>
                  <a:pt x="2246075" y="584775"/>
                </a:cubicBezTo>
                <a:cubicBezTo>
                  <a:pt x="2064910" y="582524"/>
                  <a:pt x="1802125" y="579853"/>
                  <a:pt x="1684556" y="584775"/>
                </a:cubicBezTo>
                <a:cubicBezTo>
                  <a:pt x="1566987" y="589697"/>
                  <a:pt x="1349845" y="562413"/>
                  <a:pt x="1100577" y="584775"/>
                </a:cubicBezTo>
                <a:cubicBezTo>
                  <a:pt x="851309" y="607137"/>
                  <a:pt x="635028" y="612062"/>
                  <a:pt x="516597" y="584775"/>
                </a:cubicBezTo>
                <a:cubicBezTo>
                  <a:pt x="398166" y="557488"/>
                  <a:pt x="109761" y="572734"/>
                  <a:pt x="0" y="584775"/>
                </a:cubicBezTo>
                <a:cubicBezTo>
                  <a:pt x="-8801" y="439249"/>
                  <a:pt x="-27867" y="239033"/>
                  <a:pt x="0" y="0"/>
                </a:cubicBezTo>
                <a:close/>
              </a:path>
            </a:pathLst>
          </a:custGeom>
          <a:solidFill>
            <a:schemeClr val="accent4">
              <a:lumMod val="40000"/>
              <a:lumOff val="60000"/>
            </a:schemeClr>
          </a:solidFill>
          <a:ln w="28575">
            <a:solidFill>
              <a:srgbClr val="C00000"/>
            </a:solidFill>
            <a:extLst>
              <a:ext uri="{C807C97D-BFC1-408E-A445-0C87EB9F89A2}">
                <ask:lineSketchStyleProps xmlns:ask="http://schemas.microsoft.com/office/drawing/2018/sketchyshapes" xmlns="" sd="981765707">
                  <a:prstGeom prst="rect">
                    <a:avLst/>
                  </a:prstGeom>
                  <ask:type>
                    <ask:lineSketchFreehand/>
                  </ask:type>
                </ask:lineSketchStyleProps>
              </a:ext>
            </a:extLst>
          </a:ln>
        </p:spPr>
        <p:txBody>
          <a:bodyPr wrap="square" rtlCol="0">
            <a:spAutoFit/>
          </a:bodyPr>
          <a:lstStyle/>
          <a:p>
            <a:pPr algn="ctr"/>
            <a:r>
              <a:rPr lang="en-US" sz="3200">
                <a:latin typeface="Open Sans" panose="020B0606030504020204" pitchFamily="34" charset="0"/>
                <a:ea typeface="Open Sans" panose="020B0606030504020204" pitchFamily="34" charset="0"/>
                <a:cs typeface="Open Sans" panose="020B0606030504020204" pitchFamily="34" charset="0"/>
              </a:rPr>
              <a:t>132 + 597</a:t>
            </a:r>
          </a:p>
        </p:txBody>
      </p:sp>
      <p:pic>
        <p:nvPicPr>
          <p:cNvPr id="23" name="Picture 2">
            <a:extLst>
              <a:ext uri="{FF2B5EF4-FFF2-40B4-BE49-F238E27FC236}">
                <a16:creationId xmlns:a16="http://schemas.microsoft.com/office/drawing/2014/main" xmlns="" id="{17C304DC-79E2-B8C1-DCF7-22027B508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29" t="11985" r="5745" b="4326"/>
          <a:stretch/>
        </p:blipFill>
        <p:spPr bwMode="auto">
          <a:xfrm>
            <a:off x="114816" y="2157352"/>
            <a:ext cx="3881678" cy="427247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CF847FE8-8A31-4654-F8D9-B261D6D749C3}"/>
              </a:ext>
            </a:extLst>
          </p:cNvPr>
          <p:cNvSpPr txBox="1"/>
          <p:nvPr/>
        </p:nvSpPr>
        <p:spPr>
          <a:xfrm>
            <a:off x="1471056" y="4377740"/>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64</a:t>
            </a:r>
          </a:p>
        </p:txBody>
      </p:sp>
      <p:sp>
        <p:nvSpPr>
          <p:cNvPr id="27" name="TextBox 26">
            <a:extLst>
              <a:ext uri="{FF2B5EF4-FFF2-40B4-BE49-F238E27FC236}">
                <a16:creationId xmlns:a16="http://schemas.microsoft.com/office/drawing/2014/main" xmlns="" id="{16369E07-7E81-5625-F6F2-EB9282FA81B5}"/>
              </a:ext>
            </a:extLst>
          </p:cNvPr>
          <p:cNvSpPr txBox="1"/>
          <p:nvPr/>
        </p:nvSpPr>
        <p:spPr>
          <a:xfrm>
            <a:off x="1471056" y="4828721"/>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73</a:t>
            </a:r>
          </a:p>
        </p:txBody>
      </p:sp>
      <p:sp>
        <p:nvSpPr>
          <p:cNvPr id="28" name="TextBox 27">
            <a:extLst>
              <a:ext uri="{FF2B5EF4-FFF2-40B4-BE49-F238E27FC236}">
                <a16:creationId xmlns:a16="http://schemas.microsoft.com/office/drawing/2014/main" xmlns="" id="{4EF649C2-5D82-FD7D-024B-0AD8F1DDCF6B}"/>
              </a:ext>
            </a:extLst>
          </p:cNvPr>
          <p:cNvSpPr txBox="1"/>
          <p:nvPr/>
        </p:nvSpPr>
        <p:spPr>
          <a:xfrm>
            <a:off x="1253284" y="5279702"/>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137</a:t>
            </a:r>
          </a:p>
        </p:txBody>
      </p:sp>
      <p:sp>
        <p:nvSpPr>
          <p:cNvPr id="29" name="TextBox 28">
            <a:extLst>
              <a:ext uri="{FF2B5EF4-FFF2-40B4-BE49-F238E27FC236}">
                <a16:creationId xmlns:a16="http://schemas.microsoft.com/office/drawing/2014/main" xmlns="" id="{2FE95295-5FA6-9405-B1C8-FA1BBC8F0BEE}"/>
              </a:ext>
            </a:extLst>
          </p:cNvPr>
          <p:cNvSpPr txBox="1"/>
          <p:nvPr/>
        </p:nvSpPr>
        <p:spPr>
          <a:xfrm>
            <a:off x="1120415" y="4530992"/>
            <a:ext cx="456799"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a:t>
            </a:r>
          </a:p>
        </p:txBody>
      </p:sp>
      <p:cxnSp>
        <p:nvCxnSpPr>
          <p:cNvPr id="30" name="Straight Connector 29">
            <a:extLst>
              <a:ext uri="{FF2B5EF4-FFF2-40B4-BE49-F238E27FC236}">
                <a16:creationId xmlns:a16="http://schemas.microsoft.com/office/drawing/2014/main" xmlns="" id="{09A0DCFB-F87D-EE99-86CB-2E5B105C7923}"/>
              </a:ext>
            </a:extLst>
          </p:cNvPr>
          <p:cNvCxnSpPr>
            <a:cxnSpLocks/>
          </p:cNvCxnSpPr>
          <p:nvPr/>
        </p:nvCxnSpPr>
        <p:spPr>
          <a:xfrm>
            <a:off x="1398424" y="5279702"/>
            <a:ext cx="654393" cy="0"/>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xmlns="" id="{F5B7873E-4C66-D9CF-FA15-506CB050EAAD}"/>
              </a:ext>
            </a:extLst>
          </p:cNvPr>
          <p:cNvSpPr txBox="1"/>
          <p:nvPr/>
        </p:nvSpPr>
        <p:spPr>
          <a:xfrm>
            <a:off x="5387281" y="4385194"/>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326</a:t>
            </a:r>
          </a:p>
        </p:txBody>
      </p:sp>
      <p:sp>
        <p:nvSpPr>
          <p:cNvPr id="32" name="TextBox 31">
            <a:extLst>
              <a:ext uri="{FF2B5EF4-FFF2-40B4-BE49-F238E27FC236}">
                <a16:creationId xmlns:a16="http://schemas.microsoft.com/office/drawing/2014/main" xmlns="" id="{CED6B59F-F308-8A45-846A-1AD49CC74E5B}"/>
              </a:ext>
            </a:extLst>
          </p:cNvPr>
          <p:cNvSpPr txBox="1"/>
          <p:nvPr/>
        </p:nvSpPr>
        <p:spPr>
          <a:xfrm>
            <a:off x="5590485" y="4836175"/>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58</a:t>
            </a:r>
          </a:p>
        </p:txBody>
      </p:sp>
      <p:sp>
        <p:nvSpPr>
          <p:cNvPr id="33" name="TextBox 32">
            <a:extLst>
              <a:ext uri="{FF2B5EF4-FFF2-40B4-BE49-F238E27FC236}">
                <a16:creationId xmlns:a16="http://schemas.microsoft.com/office/drawing/2014/main" xmlns="" id="{3476CEAE-2106-5EC0-C0C5-F7981D3328E4}"/>
              </a:ext>
            </a:extLst>
          </p:cNvPr>
          <p:cNvSpPr txBox="1"/>
          <p:nvPr/>
        </p:nvSpPr>
        <p:spPr>
          <a:xfrm>
            <a:off x="5372706" y="5287156"/>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384</a:t>
            </a:r>
          </a:p>
        </p:txBody>
      </p:sp>
      <p:sp>
        <p:nvSpPr>
          <p:cNvPr id="34" name="TextBox 33">
            <a:extLst>
              <a:ext uri="{FF2B5EF4-FFF2-40B4-BE49-F238E27FC236}">
                <a16:creationId xmlns:a16="http://schemas.microsoft.com/office/drawing/2014/main" xmlns="" id="{DF23108F-6976-7717-C54C-7EF79CCB89B9}"/>
              </a:ext>
            </a:extLst>
          </p:cNvPr>
          <p:cNvSpPr txBox="1"/>
          <p:nvPr/>
        </p:nvSpPr>
        <p:spPr>
          <a:xfrm>
            <a:off x="5036640" y="4538446"/>
            <a:ext cx="456799"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a:t>
            </a:r>
          </a:p>
        </p:txBody>
      </p:sp>
      <p:cxnSp>
        <p:nvCxnSpPr>
          <p:cNvPr id="35" name="Straight Connector 34">
            <a:extLst>
              <a:ext uri="{FF2B5EF4-FFF2-40B4-BE49-F238E27FC236}">
                <a16:creationId xmlns:a16="http://schemas.microsoft.com/office/drawing/2014/main" xmlns="" id="{9796CD1B-F0F9-3B83-BD29-FD4627588E0E}"/>
              </a:ext>
            </a:extLst>
          </p:cNvPr>
          <p:cNvCxnSpPr>
            <a:cxnSpLocks/>
          </p:cNvCxnSpPr>
          <p:nvPr/>
        </p:nvCxnSpPr>
        <p:spPr>
          <a:xfrm>
            <a:off x="5474303" y="5287156"/>
            <a:ext cx="654393" cy="0"/>
          </a:xfrm>
          <a:prstGeom prst="line">
            <a:avLst/>
          </a:prstGeom>
          <a:ln w="28575"/>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xmlns="" id="{AF19C5C6-1B74-6C09-B940-261DF67D42C9}"/>
              </a:ext>
            </a:extLst>
          </p:cNvPr>
          <p:cNvSpPr txBox="1"/>
          <p:nvPr/>
        </p:nvSpPr>
        <p:spPr>
          <a:xfrm>
            <a:off x="9141745" y="4362708"/>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132</a:t>
            </a:r>
          </a:p>
        </p:txBody>
      </p:sp>
      <p:sp>
        <p:nvSpPr>
          <p:cNvPr id="37" name="TextBox 36">
            <a:extLst>
              <a:ext uri="{FF2B5EF4-FFF2-40B4-BE49-F238E27FC236}">
                <a16:creationId xmlns:a16="http://schemas.microsoft.com/office/drawing/2014/main" xmlns="" id="{0C43ABD8-26F6-A44E-8DF8-45A3842B1738}"/>
              </a:ext>
            </a:extLst>
          </p:cNvPr>
          <p:cNvSpPr txBox="1"/>
          <p:nvPr/>
        </p:nvSpPr>
        <p:spPr>
          <a:xfrm>
            <a:off x="9141745" y="4813689"/>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597</a:t>
            </a:r>
          </a:p>
        </p:txBody>
      </p:sp>
      <p:sp>
        <p:nvSpPr>
          <p:cNvPr id="38" name="TextBox 37">
            <a:extLst>
              <a:ext uri="{FF2B5EF4-FFF2-40B4-BE49-F238E27FC236}">
                <a16:creationId xmlns:a16="http://schemas.microsoft.com/office/drawing/2014/main" xmlns="" id="{18804C40-9DA5-4A9F-FBB0-D204030ABE4E}"/>
              </a:ext>
            </a:extLst>
          </p:cNvPr>
          <p:cNvSpPr txBox="1"/>
          <p:nvPr/>
        </p:nvSpPr>
        <p:spPr>
          <a:xfrm>
            <a:off x="9098141" y="5264670"/>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729</a:t>
            </a:r>
          </a:p>
        </p:txBody>
      </p:sp>
      <p:sp>
        <p:nvSpPr>
          <p:cNvPr id="39" name="TextBox 38">
            <a:extLst>
              <a:ext uri="{FF2B5EF4-FFF2-40B4-BE49-F238E27FC236}">
                <a16:creationId xmlns:a16="http://schemas.microsoft.com/office/drawing/2014/main" xmlns="" id="{4547F3CB-7DA4-25BF-9F02-1D38981DCB9A}"/>
              </a:ext>
            </a:extLst>
          </p:cNvPr>
          <p:cNvSpPr txBox="1"/>
          <p:nvPr/>
        </p:nvSpPr>
        <p:spPr>
          <a:xfrm>
            <a:off x="8791104" y="4515960"/>
            <a:ext cx="456799"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a:t>
            </a:r>
          </a:p>
        </p:txBody>
      </p:sp>
      <p:cxnSp>
        <p:nvCxnSpPr>
          <p:cNvPr id="40" name="Straight Connector 39">
            <a:extLst>
              <a:ext uri="{FF2B5EF4-FFF2-40B4-BE49-F238E27FC236}">
                <a16:creationId xmlns:a16="http://schemas.microsoft.com/office/drawing/2014/main" xmlns="" id="{5DF6CEB2-0FAA-FA76-D9FB-758478415919}"/>
              </a:ext>
            </a:extLst>
          </p:cNvPr>
          <p:cNvCxnSpPr>
            <a:cxnSpLocks/>
          </p:cNvCxnSpPr>
          <p:nvPr/>
        </p:nvCxnSpPr>
        <p:spPr>
          <a:xfrm>
            <a:off x="9185228" y="5264670"/>
            <a:ext cx="654393"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5045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500" fill="hold"/>
                                        <p:tgtEl>
                                          <p:spTgt spid="36"/>
                                        </p:tgtEl>
                                        <p:attrNameLst>
                                          <p:attrName>ppt_x</p:attrName>
                                        </p:attrNameLst>
                                      </p:cBhvr>
                                      <p:tavLst>
                                        <p:tav tm="0">
                                          <p:val>
                                            <p:strVal val="#ppt_x"/>
                                          </p:val>
                                        </p:tav>
                                        <p:tav tm="100000">
                                          <p:val>
                                            <p:strVal val="#ppt_x"/>
                                          </p:val>
                                        </p:tav>
                                      </p:tavLst>
                                    </p:anim>
                                    <p:anim calcmode="lin" valueType="num">
                                      <p:cBhvr additive="base">
                                        <p:cTn id="66" dur="500" fill="hold"/>
                                        <p:tgtEl>
                                          <p:spTgt spid="3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fill="hold"/>
                                        <p:tgtEl>
                                          <p:spTgt spid="37"/>
                                        </p:tgtEl>
                                        <p:attrNameLst>
                                          <p:attrName>ppt_x</p:attrName>
                                        </p:attrNameLst>
                                      </p:cBhvr>
                                      <p:tavLst>
                                        <p:tav tm="0">
                                          <p:val>
                                            <p:strVal val="#ppt_x"/>
                                          </p:val>
                                        </p:tav>
                                        <p:tav tm="100000">
                                          <p:val>
                                            <p:strVal val="#ppt_x"/>
                                          </p:val>
                                        </p:tav>
                                      </p:tavLst>
                                    </p:anim>
                                    <p:anim calcmode="lin" valueType="num">
                                      <p:cBhvr additive="base">
                                        <p:cTn id="70" dur="500" fill="hold"/>
                                        <p:tgtEl>
                                          <p:spTgt spid="3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additive="base">
                                        <p:cTn id="73" dur="500" fill="hold"/>
                                        <p:tgtEl>
                                          <p:spTgt spid="38"/>
                                        </p:tgtEl>
                                        <p:attrNameLst>
                                          <p:attrName>ppt_x</p:attrName>
                                        </p:attrNameLst>
                                      </p:cBhvr>
                                      <p:tavLst>
                                        <p:tav tm="0">
                                          <p:val>
                                            <p:strVal val="#ppt_x"/>
                                          </p:val>
                                        </p:tav>
                                        <p:tav tm="100000">
                                          <p:val>
                                            <p:strVal val="#ppt_x"/>
                                          </p:val>
                                        </p:tav>
                                      </p:tavLst>
                                    </p:anim>
                                    <p:anim calcmode="lin" valueType="num">
                                      <p:cBhvr additive="base">
                                        <p:cTn id="74" dur="500" fill="hold"/>
                                        <p:tgtEl>
                                          <p:spTgt spid="3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additive="base">
                                        <p:cTn id="77" dur="500" fill="hold"/>
                                        <p:tgtEl>
                                          <p:spTgt spid="39"/>
                                        </p:tgtEl>
                                        <p:attrNameLst>
                                          <p:attrName>ppt_x</p:attrName>
                                        </p:attrNameLst>
                                      </p:cBhvr>
                                      <p:tavLst>
                                        <p:tav tm="0">
                                          <p:val>
                                            <p:strVal val="#ppt_x"/>
                                          </p:val>
                                        </p:tav>
                                        <p:tav tm="100000">
                                          <p:val>
                                            <p:strVal val="#ppt_x"/>
                                          </p:val>
                                        </p:tav>
                                      </p:tavLst>
                                    </p:anim>
                                    <p:anim calcmode="lin" valueType="num">
                                      <p:cBhvr additive="base">
                                        <p:cTn id="78" dur="500" fill="hold"/>
                                        <p:tgtEl>
                                          <p:spTgt spid="39"/>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additive="base">
                                        <p:cTn id="81" dur="500" fill="hold"/>
                                        <p:tgtEl>
                                          <p:spTgt spid="40"/>
                                        </p:tgtEl>
                                        <p:attrNameLst>
                                          <p:attrName>ppt_x</p:attrName>
                                        </p:attrNameLst>
                                      </p:cBhvr>
                                      <p:tavLst>
                                        <p:tav tm="0">
                                          <p:val>
                                            <p:strVal val="#ppt_x"/>
                                          </p:val>
                                        </p:tav>
                                        <p:tav tm="100000">
                                          <p:val>
                                            <p:strVal val="#ppt_x"/>
                                          </p:val>
                                        </p:tav>
                                      </p:tavLst>
                                    </p:anim>
                                    <p:anim calcmode="lin" valueType="num">
                                      <p:cBhvr additive="base">
                                        <p:cTn id="8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1" grpId="0"/>
      <p:bldP spid="32" grpId="0"/>
      <p:bldP spid="33" grpId="0"/>
      <p:bldP spid="34" grpId="0"/>
      <p:bldP spid="36" grpId="0"/>
      <p:bldP spid="37"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2" name="Picture 2">
            <a:extLst>
              <a:ext uri="{FF2B5EF4-FFF2-40B4-BE49-F238E27FC236}">
                <a16:creationId xmlns:a16="http://schemas.microsoft.com/office/drawing/2014/main" xmlns="" id="{48B79D04-A80C-B07A-EE0F-8C80FEE0AA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29" t="11985" r="5745" b="4326"/>
          <a:stretch/>
        </p:blipFill>
        <p:spPr bwMode="auto">
          <a:xfrm>
            <a:off x="7839128" y="2157352"/>
            <a:ext cx="3881678" cy="427247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xmlns="" id="{873E043A-239E-E074-B325-3FFD92889A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29" t="11985" r="5745" b="4326"/>
          <a:stretch/>
        </p:blipFill>
        <p:spPr bwMode="auto">
          <a:xfrm>
            <a:off x="3841268" y="2157352"/>
            <a:ext cx="3881678" cy="42724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3D78A2D-780C-E94D-0269-08AD94B7F671}"/>
              </a:ext>
            </a:extLst>
          </p:cNvPr>
          <p:cNvSpPr txBox="1"/>
          <p:nvPr/>
        </p:nvSpPr>
        <p:spPr>
          <a:xfrm>
            <a:off x="326571" y="307592"/>
            <a:ext cx="6197600" cy="954107"/>
          </a:xfrm>
          <a:prstGeom prst="rect">
            <a:avLst/>
          </a:prstGeom>
          <a:noFill/>
        </p:spPr>
        <p:txBody>
          <a:bodyPr wrap="square">
            <a:spAutoFit/>
          </a:bodyPr>
          <a:lstStyle/>
          <a:p>
            <a:pPr algn="l" latinLnBrk="0"/>
            <a:r>
              <a:rPr lang="en-US" sz="2800">
                <a:solidFill>
                  <a:srgbClr val="000000"/>
                </a:solidFill>
                <a:latin typeface="Open Sans Extrabold" panose="020B0906030804020204" pitchFamily="34" charset="0"/>
                <a:ea typeface="Open Sans Extrabold" panose="020B0906030804020204" pitchFamily="34" charset="0"/>
                <a:cs typeface="Open Sans Extrabold" panose="020B0906030804020204" pitchFamily="34" charset="0"/>
              </a:rPr>
              <a:t>Bài 2: </a:t>
            </a:r>
            <a:r>
              <a:rPr lang="en-US" sz="2800" b="0" i="0">
                <a:solidFill>
                  <a:srgbClr val="0000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Đặt tính rồi tính:</a:t>
            </a:r>
          </a:p>
          <a:p>
            <a:pPr algn="l" latinLnBrk="0"/>
            <a:r>
              <a:rPr lang="en-US" sz="2800" b="0" i="0">
                <a:solidFill>
                  <a:srgbClr val="0000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b)</a:t>
            </a:r>
          </a:p>
        </p:txBody>
      </p:sp>
      <p:sp>
        <p:nvSpPr>
          <p:cNvPr id="3" name="TextBox 2">
            <a:extLst>
              <a:ext uri="{FF2B5EF4-FFF2-40B4-BE49-F238E27FC236}">
                <a16:creationId xmlns:a16="http://schemas.microsoft.com/office/drawing/2014/main" xmlns="" id="{B9725B57-0E3E-9A7C-5F8B-4023EFBF89F3}"/>
              </a:ext>
            </a:extLst>
          </p:cNvPr>
          <p:cNvSpPr txBox="1"/>
          <p:nvPr/>
        </p:nvSpPr>
        <p:spPr>
          <a:xfrm>
            <a:off x="769257" y="1282260"/>
            <a:ext cx="1973943" cy="584775"/>
          </a:xfrm>
          <a:custGeom>
            <a:avLst/>
            <a:gdLst>
              <a:gd name="connsiteX0" fmla="*/ 0 w 1973943"/>
              <a:gd name="connsiteY0" fmla="*/ 0 h 584775"/>
              <a:gd name="connsiteX1" fmla="*/ 638242 w 1973943"/>
              <a:gd name="connsiteY1" fmla="*/ 0 h 584775"/>
              <a:gd name="connsiteX2" fmla="*/ 1276483 w 1973943"/>
              <a:gd name="connsiteY2" fmla="*/ 0 h 584775"/>
              <a:gd name="connsiteX3" fmla="*/ 1973943 w 1973943"/>
              <a:gd name="connsiteY3" fmla="*/ 0 h 584775"/>
              <a:gd name="connsiteX4" fmla="*/ 1973943 w 1973943"/>
              <a:gd name="connsiteY4" fmla="*/ 584775 h 584775"/>
              <a:gd name="connsiteX5" fmla="*/ 1296223 w 1973943"/>
              <a:gd name="connsiteY5" fmla="*/ 584775 h 584775"/>
              <a:gd name="connsiteX6" fmla="*/ 598763 w 1973943"/>
              <a:gd name="connsiteY6" fmla="*/ 584775 h 584775"/>
              <a:gd name="connsiteX7" fmla="*/ 0 w 1973943"/>
              <a:gd name="connsiteY7" fmla="*/ 584775 h 584775"/>
              <a:gd name="connsiteX8" fmla="*/ 0 w 1973943"/>
              <a:gd name="connsiteY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43" h="584775" fill="none" extrusionOk="0">
                <a:moveTo>
                  <a:pt x="0" y="0"/>
                </a:moveTo>
                <a:cubicBezTo>
                  <a:pt x="299081" y="30526"/>
                  <a:pt x="434688" y="-27980"/>
                  <a:pt x="638242" y="0"/>
                </a:cubicBezTo>
                <a:cubicBezTo>
                  <a:pt x="841796" y="27980"/>
                  <a:pt x="972104" y="-24324"/>
                  <a:pt x="1276483" y="0"/>
                </a:cubicBezTo>
                <a:cubicBezTo>
                  <a:pt x="1580862" y="24324"/>
                  <a:pt x="1647998" y="-34428"/>
                  <a:pt x="1973943" y="0"/>
                </a:cubicBezTo>
                <a:cubicBezTo>
                  <a:pt x="1956885" y="221718"/>
                  <a:pt x="1988779" y="448072"/>
                  <a:pt x="1973943" y="584775"/>
                </a:cubicBezTo>
                <a:cubicBezTo>
                  <a:pt x="1684663" y="553664"/>
                  <a:pt x="1516883" y="577505"/>
                  <a:pt x="1296223" y="584775"/>
                </a:cubicBezTo>
                <a:cubicBezTo>
                  <a:pt x="1075563" y="592045"/>
                  <a:pt x="819432" y="562879"/>
                  <a:pt x="598763" y="584775"/>
                </a:cubicBezTo>
                <a:cubicBezTo>
                  <a:pt x="378094" y="606671"/>
                  <a:pt x="253833" y="578791"/>
                  <a:pt x="0" y="584775"/>
                </a:cubicBezTo>
                <a:cubicBezTo>
                  <a:pt x="29075" y="363934"/>
                  <a:pt x="11252" y="142324"/>
                  <a:pt x="0" y="0"/>
                </a:cubicBezTo>
                <a:close/>
              </a:path>
              <a:path w="1973943" h="584775" stroke="0" extrusionOk="0">
                <a:moveTo>
                  <a:pt x="0" y="0"/>
                </a:moveTo>
                <a:cubicBezTo>
                  <a:pt x="262455" y="-11141"/>
                  <a:pt x="479284" y="-20476"/>
                  <a:pt x="697460" y="0"/>
                </a:cubicBezTo>
                <a:cubicBezTo>
                  <a:pt x="915636" y="20476"/>
                  <a:pt x="1207468" y="-10625"/>
                  <a:pt x="1355441" y="0"/>
                </a:cubicBezTo>
                <a:cubicBezTo>
                  <a:pt x="1503414" y="10625"/>
                  <a:pt x="1806285" y="23107"/>
                  <a:pt x="1973943" y="0"/>
                </a:cubicBezTo>
                <a:cubicBezTo>
                  <a:pt x="1974856" y="187705"/>
                  <a:pt x="1980517" y="387443"/>
                  <a:pt x="1973943" y="584775"/>
                </a:cubicBezTo>
                <a:cubicBezTo>
                  <a:pt x="1781755" y="587626"/>
                  <a:pt x="1605947" y="598037"/>
                  <a:pt x="1315962" y="584775"/>
                </a:cubicBezTo>
                <a:cubicBezTo>
                  <a:pt x="1025977" y="571513"/>
                  <a:pt x="891250" y="608402"/>
                  <a:pt x="697460" y="584775"/>
                </a:cubicBezTo>
                <a:cubicBezTo>
                  <a:pt x="503670" y="561148"/>
                  <a:pt x="333504" y="594815"/>
                  <a:pt x="0" y="584775"/>
                </a:cubicBezTo>
                <a:cubicBezTo>
                  <a:pt x="-19581" y="377707"/>
                  <a:pt x="12437" y="168634"/>
                  <a:pt x="0" y="0"/>
                </a:cubicBezTo>
                <a:close/>
              </a:path>
            </a:pathLst>
          </a:custGeom>
          <a:solidFill>
            <a:schemeClr val="accent4">
              <a:lumMod val="40000"/>
              <a:lumOff val="60000"/>
            </a:schemeClr>
          </a:solidFill>
          <a:ln w="28575">
            <a:solidFill>
              <a:srgbClr val="C00000"/>
            </a:solidFill>
            <a:extLst>
              <a:ext uri="{C807C97D-BFC1-408E-A445-0C87EB9F89A2}">
                <ask:lineSketchStyleProps xmlns:ask="http://schemas.microsoft.com/office/drawing/2018/sketchyshapes" xmlns="" sd="981765707">
                  <a:prstGeom prst="rect">
                    <a:avLst/>
                  </a:prstGeom>
                  <ask:type>
                    <ask:lineSketchFreehand/>
                  </ask:type>
                </ask:lineSketchStyleProps>
              </a:ext>
            </a:extLst>
          </a:ln>
        </p:spPr>
        <p:txBody>
          <a:bodyPr wrap="square" rtlCol="0">
            <a:spAutoFit/>
          </a:bodyPr>
          <a:lstStyle/>
          <a:p>
            <a:pPr algn="ctr"/>
            <a:r>
              <a:rPr lang="en-US" sz="3200">
                <a:latin typeface="Open Sans" panose="020B0606030504020204" pitchFamily="34" charset="0"/>
                <a:ea typeface="Open Sans" panose="020B0606030504020204" pitchFamily="34" charset="0"/>
                <a:cs typeface="Open Sans" panose="020B0606030504020204" pitchFamily="34" charset="0"/>
              </a:rPr>
              <a:t>157 - 85</a:t>
            </a:r>
          </a:p>
        </p:txBody>
      </p:sp>
      <p:sp>
        <p:nvSpPr>
          <p:cNvPr id="6" name="TextBox 5">
            <a:extLst>
              <a:ext uri="{FF2B5EF4-FFF2-40B4-BE49-F238E27FC236}">
                <a16:creationId xmlns:a16="http://schemas.microsoft.com/office/drawing/2014/main" xmlns="" id="{FE1249CC-1805-70FC-AAB7-36E4CF5FD001}"/>
              </a:ext>
            </a:extLst>
          </p:cNvPr>
          <p:cNvSpPr txBox="1"/>
          <p:nvPr/>
        </p:nvSpPr>
        <p:spPr>
          <a:xfrm>
            <a:off x="4695350" y="1282257"/>
            <a:ext cx="1973943" cy="584775"/>
          </a:xfrm>
          <a:custGeom>
            <a:avLst/>
            <a:gdLst>
              <a:gd name="connsiteX0" fmla="*/ 0 w 1973943"/>
              <a:gd name="connsiteY0" fmla="*/ 0 h 584775"/>
              <a:gd name="connsiteX1" fmla="*/ 638242 w 1973943"/>
              <a:gd name="connsiteY1" fmla="*/ 0 h 584775"/>
              <a:gd name="connsiteX2" fmla="*/ 1276483 w 1973943"/>
              <a:gd name="connsiteY2" fmla="*/ 0 h 584775"/>
              <a:gd name="connsiteX3" fmla="*/ 1973943 w 1973943"/>
              <a:gd name="connsiteY3" fmla="*/ 0 h 584775"/>
              <a:gd name="connsiteX4" fmla="*/ 1973943 w 1973943"/>
              <a:gd name="connsiteY4" fmla="*/ 584775 h 584775"/>
              <a:gd name="connsiteX5" fmla="*/ 1296223 w 1973943"/>
              <a:gd name="connsiteY5" fmla="*/ 584775 h 584775"/>
              <a:gd name="connsiteX6" fmla="*/ 598763 w 1973943"/>
              <a:gd name="connsiteY6" fmla="*/ 584775 h 584775"/>
              <a:gd name="connsiteX7" fmla="*/ 0 w 1973943"/>
              <a:gd name="connsiteY7" fmla="*/ 584775 h 584775"/>
              <a:gd name="connsiteX8" fmla="*/ 0 w 1973943"/>
              <a:gd name="connsiteY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43" h="584775" fill="none" extrusionOk="0">
                <a:moveTo>
                  <a:pt x="0" y="0"/>
                </a:moveTo>
                <a:cubicBezTo>
                  <a:pt x="299081" y="30526"/>
                  <a:pt x="434688" y="-27980"/>
                  <a:pt x="638242" y="0"/>
                </a:cubicBezTo>
                <a:cubicBezTo>
                  <a:pt x="841796" y="27980"/>
                  <a:pt x="972104" y="-24324"/>
                  <a:pt x="1276483" y="0"/>
                </a:cubicBezTo>
                <a:cubicBezTo>
                  <a:pt x="1580862" y="24324"/>
                  <a:pt x="1647998" y="-34428"/>
                  <a:pt x="1973943" y="0"/>
                </a:cubicBezTo>
                <a:cubicBezTo>
                  <a:pt x="1956885" y="221718"/>
                  <a:pt x="1988779" y="448072"/>
                  <a:pt x="1973943" y="584775"/>
                </a:cubicBezTo>
                <a:cubicBezTo>
                  <a:pt x="1684663" y="553664"/>
                  <a:pt x="1516883" y="577505"/>
                  <a:pt x="1296223" y="584775"/>
                </a:cubicBezTo>
                <a:cubicBezTo>
                  <a:pt x="1075563" y="592045"/>
                  <a:pt x="819432" y="562879"/>
                  <a:pt x="598763" y="584775"/>
                </a:cubicBezTo>
                <a:cubicBezTo>
                  <a:pt x="378094" y="606671"/>
                  <a:pt x="253833" y="578791"/>
                  <a:pt x="0" y="584775"/>
                </a:cubicBezTo>
                <a:cubicBezTo>
                  <a:pt x="29075" y="363934"/>
                  <a:pt x="11252" y="142324"/>
                  <a:pt x="0" y="0"/>
                </a:cubicBezTo>
                <a:close/>
              </a:path>
              <a:path w="1973943" h="584775" stroke="0" extrusionOk="0">
                <a:moveTo>
                  <a:pt x="0" y="0"/>
                </a:moveTo>
                <a:cubicBezTo>
                  <a:pt x="262455" y="-11141"/>
                  <a:pt x="479284" y="-20476"/>
                  <a:pt x="697460" y="0"/>
                </a:cubicBezTo>
                <a:cubicBezTo>
                  <a:pt x="915636" y="20476"/>
                  <a:pt x="1207468" y="-10625"/>
                  <a:pt x="1355441" y="0"/>
                </a:cubicBezTo>
                <a:cubicBezTo>
                  <a:pt x="1503414" y="10625"/>
                  <a:pt x="1806285" y="23107"/>
                  <a:pt x="1973943" y="0"/>
                </a:cubicBezTo>
                <a:cubicBezTo>
                  <a:pt x="1974856" y="187705"/>
                  <a:pt x="1980517" y="387443"/>
                  <a:pt x="1973943" y="584775"/>
                </a:cubicBezTo>
                <a:cubicBezTo>
                  <a:pt x="1781755" y="587626"/>
                  <a:pt x="1605947" y="598037"/>
                  <a:pt x="1315962" y="584775"/>
                </a:cubicBezTo>
                <a:cubicBezTo>
                  <a:pt x="1025977" y="571513"/>
                  <a:pt x="891250" y="608402"/>
                  <a:pt x="697460" y="584775"/>
                </a:cubicBezTo>
                <a:cubicBezTo>
                  <a:pt x="503670" y="561148"/>
                  <a:pt x="333504" y="594815"/>
                  <a:pt x="0" y="584775"/>
                </a:cubicBezTo>
                <a:cubicBezTo>
                  <a:pt x="-19581" y="377707"/>
                  <a:pt x="12437" y="168634"/>
                  <a:pt x="0" y="0"/>
                </a:cubicBezTo>
                <a:close/>
              </a:path>
            </a:pathLst>
          </a:custGeom>
          <a:solidFill>
            <a:schemeClr val="accent4">
              <a:lumMod val="40000"/>
              <a:lumOff val="60000"/>
            </a:schemeClr>
          </a:solidFill>
          <a:ln w="28575">
            <a:solidFill>
              <a:srgbClr val="C00000"/>
            </a:solidFill>
            <a:extLst>
              <a:ext uri="{C807C97D-BFC1-408E-A445-0C87EB9F89A2}">
                <ask:lineSketchStyleProps xmlns:ask="http://schemas.microsoft.com/office/drawing/2018/sketchyshapes" xmlns="" sd="981765707">
                  <a:prstGeom prst="rect">
                    <a:avLst/>
                  </a:prstGeom>
                  <ask:type>
                    <ask:lineSketchFreehand/>
                  </ask:type>
                </ask:lineSketchStyleProps>
              </a:ext>
            </a:extLst>
          </a:ln>
        </p:spPr>
        <p:txBody>
          <a:bodyPr wrap="square" rtlCol="0">
            <a:spAutoFit/>
          </a:bodyPr>
          <a:lstStyle/>
          <a:p>
            <a:pPr algn="ctr"/>
            <a:r>
              <a:rPr lang="en-US" sz="3200">
                <a:latin typeface="Open Sans" panose="020B0606030504020204" pitchFamily="34" charset="0"/>
                <a:ea typeface="Open Sans" panose="020B0606030504020204" pitchFamily="34" charset="0"/>
                <a:cs typeface="Open Sans" panose="020B0606030504020204" pitchFamily="34" charset="0"/>
              </a:rPr>
              <a:t>965 - 549</a:t>
            </a:r>
          </a:p>
        </p:txBody>
      </p:sp>
      <p:sp>
        <p:nvSpPr>
          <p:cNvPr id="7" name="TextBox 6">
            <a:extLst>
              <a:ext uri="{FF2B5EF4-FFF2-40B4-BE49-F238E27FC236}">
                <a16:creationId xmlns:a16="http://schemas.microsoft.com/office/drawing/2014/main" xmlns="" id="{881CB632-C92A-735F-9EC0-5250BBFD223F}"/>
              </a:ext>
            </a:extLst>
          </p:cNvPr>
          <p:cNvSpPr txBox="1"/>
          <p:nvPr/>
        </p:nvSpPr>
        <p:spPr>
          <a:xfrm>
            <a:off x="8157029" y="1282258"/>
            <a:ext cx="2246075" cy="584775"/>
          </a:xfrm>
          <a:custGeom>
            <a:avLst/>
            <a:gdLst>
              <a:gd name="connsiteX0" fmla="*/ 0 w 2246075"/>
              <a:gd name="connsiteY0" fmla="*/ 0 h 584775"/>
              <a:gd name="connsiteX1" fmla="*/ 516597 w 2246075"/>
              <a:gd name="connsiteY1" fmla="*/ 0 h 584775"/>
              <a:gd name="connsiteX2" fmla="*/ 1055655 w 2246075"/>
              <a:gd name="connsiteY2" fmla="*/ 0 h 584775"/>
              <a:gd name="connsiteX3" fmla="*/ 1572253 w 2246075"/>
              <a:gd name="connsiteY3" fmla="*/ 0 h 584775"/>
              <a:gd name="connsiteX4" fmla="*/ 2246075 w 2246075"/>
              <a:gd name="connsiteY4" fmla="*/ 0 h 584775"/>
              <a:gd name="connsiteX5" fmla="*/ 2246075 w 2246075"/>
              <a:gd name="connsiteY5" fmla="*/ 584775 h 584775"/>
              <a:gd name="connsiteX6" fmla="*/ 1684556 w 2246075"/>
              <a:gd name="connsiteY6" fmla="*/ 584775 h 584775"/>
              <a:gd name="connsiteX7" fmla="*/ 1167959 w 2246075"/>
              <a:gd name="connsiteY7" fmla="*/ 584775 h 584775"/>
              <a:gd name="connsiteX8" fmla="*/ 673823 w 2246075"/>
              <a:gd name="connsiteY8" fmla="*/ 584775 h 584775"/>
              <a:gd name="connsiteX9" fmla="*/ 0 w 2246075"/>
              <a:gd name="connsiteY9" fmla="*/ 584775 h 584775"/>
              <a:gd name="connsiteX10" fmla="*/ 0 w 2246075"/>
              <a:gd name="connsiteY10"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6075" h="584775" fill="none" extrusionOk="0">
                <a:moveTo>
                  <a:pt x="0" y="0"/>
                </a:moveTo>
                <a:cubicBezTo>
                  <a:pt x="194140" y="-3205"/>
                  <a:pt x="287019" y="-14284"/>
                  <a:pt x="516597" y="0"/>
                </a:cubicBezTo>
                <a:cubicBezTo>
                  <a:pt x="746175" y="14284"/>
                  <a:pt x="926487" y="22790"/>
                  <a:pt x="1055655" y="0"/>
                </a:cubicBezTo>
                <a:cubicBezTo>
                  <a:pt x="1184823" y="-22790"/>
                  <a:pt x="1321457" y="2764"/>
                  <a:pt x="1572253" y="0"/>
                </a:cubicBezTo>
                <a:cubicBezTo>
                  <a:pt x="1823049" y="-2764"/>
                  <a:pt x="2043665" y="-23740"/>
                  <a:pt x="2246075" y="0"/>
                </a:cubicBezTo>
                <a:cubicBezTo>
                  <a:pt x="2225421" y="257989"/>
                  <a:pt x="2234004" y="346667"/>
                  <a:pt x="2246075" y="584775"/>
                </a:cubicBezTo>
                <a:cubicBezTo>
                  <a:pt x="2072196" y="573526"/>
                  <a:pt x="1947302" y="607219"/>
                  <a:pt x="1684556" y="584775"/>
                </a:cubicBezTo>
                <a:cubicBezTo>
                  <a:pt x="1421810" y="562331"/>
                  <a:pt x="1391781" y="605248"/>
                  <a:pt x="1167959" y="584775"/>
                </a:cubicBezTo>
                <a:cubicBezTo>
                  <a:pt x="944137" y="564302"/>
                  <a:pt x="777363" y="561187"/>
                  <a:pt x="673823" y="584775"/>
                </a:cubicBezTo>
                <a:cubicBezTo>
                  <a:pt x="570283" y="608363"/>
                  <a:pt x="305363" y="613284"/>
                  <a:pt x="0" y="584775"/>
                </a:cubicBezTo>
                <a:cubicBezTo>
                  <a:pt x="6985" y="320272"/>
                  <a:pt x="-16010" y="212774"/>
                  <a:pt x="0" y="0"/>
                </a:cubicBezTo>
                <a:close/>
              </a:path>
              <a:path w="2246075" h="584775" stroke="0" extrusionOk="0">
                <a:moveTo>
                  <a:pt x="0" y="0"/>
                </a:moveTo>
                <a:cubicBezTo>
                  <a:pt x="171174" y="-6716"/>
                  <a:pt x="391318" y="12199"/>
                  <a:pt x="606440" y="0"/>
                </a:cubicBezTo>
                <a:cubicBezTo>
                  <a:pt x="821562" y="-12199"/>
                  <a:pt x="1000325" y="2032"/>
                  <a:pt x="1167959" y="0"/>
                </a:cubicBezTo>
                <a:cubicBezTo>
                  <a:pt x="1335593" y="-2032"/>
                  <a:pt x="1507507" y="-10283"/>
                  <a:pt x="1684556" y="0"/>
                </a:cubicBezTo>
                <a:cubicBezTo>
                  <a:pt x="1861605" y="10283"/>
                  <a:pt x="1987286" y="669"/>
                  <a:pt x="2246075" y="0"/>
                </a:cubicBezTo>
                <a:cubicBezTo>
                  <a:pt x="2234509" y="174811"/>
                  <a:pt x="2267679" y="451553"/>
                  <a:pt x="2246075" y="584775"/>
                </a:cubicBezTo>
                <a:cubicBezTo>
                  <a:pt x="2064910" y="582524"/>
                  <a:pt x="1802125" y="579853"/>
                  <a:pt x="1684556" y="584775"/>
                </a:cubicBezTo>
                <a:cubicBezTo>
                  <a:pt x="1566987" y="589697"/>
                  <a:pt x="1349845" y="562413"/>
                  <a:pt x="1100577" y="584775"/>
                </a:cubicBezTo>
                <a:cubicBezTo>
                  <a:pt x="851309" y="607137"/>
                  <a:pt x="635028" y="612062"/>
                  <a:pt x="516597" y="584775"/>
                </a:cubicBezTo>
                <a:cubicBezTo>
                  <a:pt x="398166" y="557488"/>
                  <a:pt x="109761" y="572734"/>
                  <a:pt x="0" y="584775"/>
                </a:cubicBezTo>
                <a:cubicBezTo>
                  <a:pt x="-8801" y="439249"/>
                  <a:pt x="-27867" y="239033"/>
                  <a:pt x="0" y="0"/>
                </a:cubicBezTo>
                <a:close/>
              </a:path>
            </a:pathLst>
          </a:custGeom>
          <a:solidFill>
            <a:schemeClr val="accent4">
              <a:lumMod val="40000"/>
              <a:lumOff val="60000"/>
            </a:schemeClr>
          </a:solidFill>
          <a:ln w="28575">
            <a:solidFill>
              <a:srgbClr val="C00000"/>
            </a:solidFill>
            <a:extLst>
              <a:ext uri="{C807C97D-BFC1-408E-A445-0C87EB9F89A2}">
                <ask:lineSketchStyleProps xmlns:ask="http://schemas.microsoft.com/office/drawing/2018/sketchyshapes" xmlns="" sd="981765707">
                  <a:prstGeom prst="rect">
                    <a:avLst/>
                  </a:prstGeom>
                  <ask:type>
                    <ask:lineSketchFreehand/>
                  </ask:type>
                </ask:lineSketchStyleProps>
              </a:ext>
            </a:extLst>
          </a:ln>
        </p:spPr>
        <p:txBody>
          <a:bodyPr wrap="square" rtlCol="0">
            <a:spAutoFit/>
          </a:bodyPr>
          <a:lstStyle/>
          <a:p>
            <a:pPr algn="ctr"/>
            <a:r>
              <a:rPr lang="en-US" sz="3200">
                <a:latin typeface="Open Sans" panose="020B0606030504020204" pitchFamily="34" charset="0"/>
                <a:ea typeface="Open Sans" panose="020B0606030504020204" pitchFamily="34" charset="0"/>
                <a:cs typeface="Open Sans" panose="020B0606030504020204" pitchFamily="34" charset="0"/>
              </a:rPr>
              <a:t>828 - 786</a:t>
            </a:r>
          </a:p>
        </p:txBody>
      </p:sp>
      <p:pic>
        <p:nvPicPr>
          <p:cNvPr id="23" name="Picture 2">
            <a:extLst>
              <a:ext uri="{FF2B5EF4-FFF2-40B4-BE49-F238E27FC236}">
                <a16:creationId xmlns:a16="http://schemas.microsoft.com/office/drawing/2014/main" xmlns="" id="{17C304DC-79E2-B8C1-DCF7-22027B508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29" t="11985" r="5745" b="4326"/>
          <a:stretch/>
        </p:blipFill>
        <p:spPr bwMode="auto">
          <a:xfrm>
            <a:off x="114816" y="2157352"/>
            <a:ext cx="3881678" cy="427247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CF847FE8-8A31-4654-F8D9-B261D6D749C3}"/>
              </a:ext>
            </a:extLst>
          </p:cNvPr>
          <p:cNvSpPr txBox="1"/>
          <p:nvPr/>
        </p:nvSpPr>
        <p:spPr>
          <a:xfrm>
            <a:off x="1325916" y="4377740"/>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157</a:t>
            </a:r>
          </a:p>
        </p:txBody>
      </p:sp>
      <p:sp>
        <p:nvSpPr>
          <p:cNvPr id="27" name="TextBox 26">
            <a:extLst>
              <a:ext uri="{FF2B5EF4-FFF2-40B4-BE49-F238E27FC236}">
                <a16:creationId xmlns:a16="http://schemas.microsoft.com/office/drawing/2014/main" xmlns="" id="{16369E07-7E81-5625-F6F2-EB9282FA81B5}"/>
              </a:ext>
            </a:extLst>
          </p:cNvPr>
          <p:cNvSpPr txBox="1"/>
          <p:nvPr/>
        </p:nvSpPr>
        <p:spPr>
          <a:xfrm>
            <a:off x="1471056" y="4828721"/>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85</a:t>
            </a:r>
          </a:p>
        </p:txBody>
      </p:sp>
      <p:sp>
        <p:nvSpPr>
          <p:cNvPr id="28" name="TextBox 27">
            <a:extLst>
              <a:ext uri="{FF2B5EF4-FFF2-40B4-BE49-F238E27FC236}">
                <a16:creationId xmlns:a16="http://schemas.microsoft.com/office/drawing/2014/main" xmlns="" id="{4EF649C2-5D82-FD7D-024B-0AD8F1DDCF6B}"/>
              </a:ext>
            </a:extLst>
          </p:cNvPr>
          <p:cNvSpPr txBox="1"/>
          <p:nvPr/>
        </p:nvSpPr>
        <p:spPr>
          <a:xfrm>
            <a:off x="1253284" y="5279702"/>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  72</a:t>
            </a:r>
          </a:p>
        </p:txBody>
      </p:sp>
      <p:sp>
        <p:nvSpPr>
          <p:cNvPr id="29" name="TextBox 28">
            <a:extLst>
              <a:ext uri="{FF2B5EF4-FFF2-40B4-BE49-F238E27FC236}">
                <a16:creationId xmlns:a16="http://schemas.microsoft.com/office/drawing/2014/main" xmlns="" id="{2FE95295-5FA6-9405-B1C8-FA1BBC8F0BEE}"/>
              </a:ext>
            </a:extLst>
          </p:cNvPr>
          <p:cNvSpPr txBox="1"/>
          <p:nvPr/>
        </p:nvSpPr>
        <p:spPr>
          <a:xfrm>
            <a:off x="1120415" y="4603562"/>
            <a:ext cx="456799"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a:t>
            </a:r>
          </a:p>
        </p:txBody>
      </p:sp>
      <p:cxnSp>
        <p:nvCxnSpPr>
          <p:cNvPr id="30" name="Straight Connector 29">
            <a:extLst>
              <a:ext uri="{FF2B5EF4-FFF2-40B4-BE49-F238E27FC236}">
                <a16:creationId xmlns:a16="http://schemas.microsoft.com/office/drawing/2014/main" xmlns="" id="{09A0DCFB-F87D-EE99-86CB-2E5B105C7923}"/>
              </a:ext>
            </a:extLst>
          </p:cNvPr>
          <p:cNvCxnSpPr>
            <a:cxnSpLocks/>
          </p:cNvCxnSpPr>
          <p:nvPr/>
        </p:nvCxnSpPr>
        <p:spPr>
          <a:xfrm>
            <a:off x="1398424" y="5279702"/>
            <a:ext cx="654393" cy="0"/>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xmlns="" id="{F5B7873E-4C66-D9CF-FA15-506CB050EAAD}"/>
              </a:ext>
            </a:extLst>
          </p:cNvPr>
          <p:cNvSpPr txBox="1"/>
          <p:nvPr/>
        </p:nvSpPr>
        <p:spPr>
          <a:xfrm>
            <a:off x="5387281" y="4385194"/>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965</a:t>
            </a:r>
          </a:p>
        </p:txBody>
      </p:sp>
      <p:sp>
        <p:nvSpPr>
          <p:cNvPr id="32" name="TextBox 31">
            <a:extLst>
              <a:ext uri="{FF2B5EF4-FFF2-40B4-BE49-F238E27FC236}">
                <a16:creationId xmlns:a16="http://schemas.microsoft.com/office/drawing/2014/main" xmlns="" id="{CED6B59F-F308-8A45-846A-1AD49CC74E5B}"/>
              </a:ext>
            </a:extLst>
          </p:cNvPr>
          <p:cNvSpPr txBox="1"/>
          <p:nvPr/>
        </p:nvSpPr>
        <p:spPr>
          <a:xfrm>
            <a:off x="5387289" y="4836175"/>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549</a:t>
            </a:r>
          </a:p>
        </p:txBody>
      </p:sp>
      <p:sp>
        <p:nvSpPr>
          <p:cNvPr id="33" name="TextBox 32">
            <a:extLst>
              <a:ext uri="{FF2B5EF4-FFF2-40B4-BE49-F238E27FC236}">
                <a16:creationId xmlns:a16="http://schemas.microsoft.com/office/drawing/2014/main" xmlns="" id="{3476CEAE-2106-5EC0-C0C5-F7981D3328E4}"/>
              </a:ext>
            </a:extLst>
          </p:cNvPr>
          <p:cNvSpPr txBox="1"/>
          <p:nvPr/>
        </p:nvSpPr>
        <p:spPr>
          <a:xfrm>
            <a:off x="5372706" y="5287156"/>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416</a:t>
            </a:r>
          </a:p>
        </p:txBody>
      </p:sp>
      <p:sp>
        <p:nvSpPr>
          <p:cNvPr id="34" name="TextBox 33">
            <a:extLst>
              <a:ext uri="{FF2B5EF4-FFF2-40B4-BE49-F238E27FC236}">
                <a16:creationId xmlns:a16="http://schemas.microsoft.com/office/drawing/2014/main" xmlns="" id="{DF23108F-6976-7717-C54C-7EF79CCB89B9}"/>
              </a:ext>
            </a:extLst>
          </p:cNvPr>
          <p:cNvSpPr txBox="1"/>
          <p:nvPr/>
        </p:nvSpPr>
        <p:spPr>
          <a:xfrm>
            <a:off x="5123724" y="4596502"/>
            <a:ext cx="456799"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a:t>
            </a:r>
          </a:p>
        </p:txBody>
      </p:sp>
      <p:cxnSp>
        <p:nvCxnSpPr>
          <p:cNvPr id="35" name="Straight Connector 34">
            <a:extLst>
              <a:ext uri="{FF2B5EF4-FFF2-40B4-BE49-F238E27FC236}">
                <a16:creationId xmlns:a16="http://schemas.microsoft.com/office/drawing/2014/main" xmlns="" id="{9796CD1B-F0F9-3B83-BD29-FD4627588E0E}"/>
              </a:ext>
            </a:extLst>
          </p:cNvPr>
          <p:cNvCxnSpPr>
            <a:cxnSpLocks/>
          </p:cNvCxnSpPr>
          <p:nvPr/>
        </p:nvCxnSpPr>
        <p:spPr>
          <a:xfrm>
            <a:off x="5474303" y="5287156"/>
            <a:ext cx="654393" cy="0"/>
          </a:xfrm>
          <a:prstGeom prst="line">
            <a:avLst/>
          </a:prstGeom>
          <a:ln w="28575"/>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xmlns="" id="{AF19C5C6-1B74-6C09-B940-261DF67D42C9}"/>
              </a:ext>
            </a:extLst>
          </p:cNvPr>
          <p:cNvSpPr txBox="1"/>
          <p:nvPr/>
        </p:nvSpPr>
        <p:spPr>
          <a:xfrm>
            <a:off x="9141745" y="4362708"/>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828</a:t>
            </a:r>
          </a:p>
        </p:txBody>
      </p:sp>
      <p:sp>
        <p:nvSpPr>
          <p:cNvPr id="37" name="TextBox 36">
            <a:extLst>
              <a:ext uri="{FF2B5EF4-FFF2-40B4-BE49-F238E27FC236}">
                <a16:creationId xmlns:a16="http://schemas.microsoft.com/office/drawing/2014/main" xmlns="" id="{0C43ABD8-26F6-A44E-8DF8-45A3842B1738}"/>
              </a:ext>
            </a:extLst>
          </p:cNvPr>
          <p:cNvSpPr txBox="1"/>
          <p:nvPr/>
        </p:nvSpPr>
        <p:spPr>
          <a:xfrm>
            <a:off x="9141745" y="4813689"/>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786</a:t>
            </a:r>
          </a:p>
        </p:txBody>
      </p:sp>
      <p:sp>
        <p:nvSpPr>
          <p:cNvPr id="38" name="TextBox 37">
            <a:extLst>
              <a:ext uri="{FF2B5EF4-FFF2-40B4-BE49-F238E27FC236}">
                <a16:creationId xmlns:a16="http://schemas.microsoft.com/office/drawing/2014/main" xmlns="" id="{18804C40-9DA5-4A9F-FBB0-D204030ABE4E}"/>
              </a:ext>
            </a:extLst>
          </p:cNvPr>
          <p:cNvSpPr txBox="1"/>
          <p:nvPr/>
        </p:nvSpPr>
        <p:spPr>
          <a:xfrm>
            <a:off x="9344887" y="5264670"/>
            <a:ext cx="1064302"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42</a:t>
            </a:r>
          </a:p>
        </p:txBody>
      </p:sp>
      <p:sp>
        <p:nvSpPr>
          <p:cNvPr id="39" name="TextBox 38">
            <a:extLst>
              <a:ext uri="{FF2B5EF4-FFF2-40B4-BE49-F238E27FC236}">
                <a16:creationId xmlns:a16="http://schemas.microsoft.com/office/drawing/2014/main" xmlns="" id="{4547F3CB-7DA4-25BF-9F02-1D38981DCB9A}"/>
              </a:ext>
            </a:extLst>
          </p:cNvPr>
          <p:cNvSpPr txBox="1"/>
          <p:nvPr/>
        </p:nvSpPr>
        <p:spPr>
          <a:xfrm>
            <a:off x="8791104" y="4515960"/>
            <a:ext cx="456799"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a:t>
            </a:r>
          </a:p>
        </p:txBody>
      </p:sp>
      <p:cxnSp>
        <p:nvCxnSpPr>
          <p:cNvPr id="40" name="Straight Connector 39">
            <a:extLst>
              <a:ext uri="{FF2B5EF4-FFF2-40B4-BE49-F238E27FC236}">
                <a16:creationId xmlns:a16="http://schemas.microsoft.com/office/drawing/2014/main" xmlns="" id="{5DF6CEB2-0FAA-FA76-D9FB-758478415919}"/>
              </a:ext>
            </a:extLst>
          </p:cNvPr>
          <p:cNvCxnSpPr>
            <a:cxnSpLocks/>
          </p:cNvCxnSpPr>
          <p:nvPr/>
        </p:nvCxnSpPr>
        <p:spPr>
          <a:xfrm>
            <a:off x="9185228" y="5264670"/>
            <a:ext cx="654393"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14146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500" fill="hold"/>
                                        <p:tgtEl>
                                          <p:spTgt spid="36"/>
                                        </p:tgtEl>
                                        <p:attrNameLst>
                                          <p:attrName>ppt_x</p:attrName>
                                        </p:attrNameLst>
                                      </p:cBhvr>
                                      <p:tavLst>
                                        <p:tav tm="0">
                                          <p:val>
                                            <p:strVal val="#ppt_x"/>
                                          </p:val>
                                        </p:tav>
                                        <p:tav tm="100000">
                                          <p:val>
                                            <p:strVal val="#ppt_x"/>
                                          </p:val>
                                        </p:tav>
                                      </p:tavLst>
                                    </p:anim>
                                    <p:anim calcmode="lin" valueType="num">
                                      <p:cBhvr additive="base">
                                        <p:cTn id="66" dur="500" fill="hold"/>
                                        <p:tgtEl>
                                          <p:spTgt spid="3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fill="hold"/>
                                        <p:tgtEl>
                                          <p:spTgt spid="37"/>
                                        </p:tgtEl>
                                        <p:attrNameLst>
                                          <p:attrName>ppt_x</p:attrName>
                                        </p:attrNameLst>
                                      </p:cBhvr>
                                      <p:tavLst>
                                        <p:tav tm="0">
                                          <p:val>
                                            <p:strVal val="#ppt_x"/>
                                          </p:val>
                                        </p:tav>
                                        <p:tav tm="100000">
                                          <p:val>
                                            <p:strVal val="#ppt_x"/>
                                          </p:val>
                                        </p:tav>
                                      </p:tavLst>
                                    </p:anim>
                                    <p:anim calcmode="lin" valueType="num">
                                      <p:cBhvr additive="base">
                                        <p:cTn id="70" dur="500" fill="hold"/>
                                        <p:tgtEl>
                                          <p:spTgt spid="3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additive="base">
                                        <p:cTn id="73" dur="500" fill="hold"/>
                                        <p:tgtEl>
                                          <p:spTgt spid="38"/>
                                        </p:tgtEl>
                                        <p:attrNameLst>
                                          <p:attrName>ppt_x</p:attrName>
                                        </p:attrNameLst>
                                      </p:cBhvr>
                                      <p:tavLst>
                                        <p:tav tm="0">
                                          <p:val>
                                            <p:strVal val="#ppt_x"/>
                                          </p:val>
                                        </p:tav>
                                        <p:tav tm="100000">
                                          <p:val>
                                            <p:strVal val="#ppt_x"/>
                                          </p:val>
                                        </p:tav>
                                      </p:tavLst>
                                    </p:anim>
                                    <p:anim calcmode="lin" valueType="num">
                                      <p:cBhvr additive="base">
                                        <p:cTn id="74" dur="500" fill="hold"/>
                                        <p:tgtEl>
                                          <p:spTgt spid="3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additive="base">
                                        <p:cTn id="77" dur="500" fill="hold"/>
                                        <p:tgtEl>
                                          <p:spTgt spid="39"/>
                                        </p:tgtEl>
                                        <p:attrNameLst>
                                          <p:attrName>ppt_x</p:attrName>
                                        </p:attrNameLst>
                                      </p:cBhvr>
                                      <p:tavLst>
                                        <p:tav tm="0">
                                          <p:val>
                                            <p:strVal val="#ppt_x"/>
                                          </p:val>
                                        </p:tav>
                                        <p:tav tm="100000">
                                          <p:val>
                                            <p:strVal val="#ppt_x"/>
                                          </p:val>
                                        </p:tav>
                                      </p:tavLst>
                                    </p:anim>
                                    <p:anim calcmode="lin" valueType="num">
                                      <p:cBhvr additive="base">
                                        <p:cTn id="78" dur="500" fill="hold"/>
                                        <p:tgtEl>
                                          <p:spTgt spid="39"/>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additive="base">
                                        <p:cTn id="81" dur="500" fill="hold"/>
                                        <p:tgtEl>
                                          <p:spTgt spid="40"/>
                                        </p:tgtEl>
                                        <p:attrNameLst>
                                          <p:attrName>ppt_x</p:attrName>
                                        </p:attrNameLst>
                                      </p:cBhvr>
                                      <p:tavLst>
                                        <p:tav tm="0">
                                          <p:val>
                                            <p:strVal val="#ppt_x"/>
                                          </p:val>
                                        </p:tav>
                                        <p:tav tm="100000">
                                          <p:val>
                                            <p:strVal val="#ppt_x"/>
                                          </p:val>
                                        </p:tav>
                                      </p:tavLst>
                                    </p:anim>
                                    <p:anim calcmode="lin" valueType="num">
                                      <p:cBhvr additive="base">
                                        <p:cTn id="8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1" grpId="0"/>
      <p:bldP spid="32" grpId="0"/>
      <p:bldP spid="33" grpId="0"/>
      <p:bldP spid="34" grpId="0"/>
      <p:bldP spid="36" grpId="0"/>
      <p:bldP spid="37" grpId="0"/>
      <p:bldP spid="38" grpId="0"/>
      <p:bldP spid="3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332</Words>
  <Application>Microsoft Office PowerPoint</Application>
  <PresentationFormat>Custom</PresentationFormat>
  <Paragraphs>106</Paragraphs>
  <Slides>14</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Arial</vt:lpstr>
      <vt:lpstr>印品黑体</vt:lpstr>
      <vt:lpstr>Sigmar One</vt:lpstr>
      <vt:lpstr>Open Sans Extrabold</vt:lpstr>
      <vt:lpstr>Calibri</vt:lpstr>
      <vt:lpstr>Open Sans</vt:lpstr>
      <vt:lpstr>Nunito Black</vt:lpstr>
      <vt:lpstr>OpenSans</vt:lpstr>
      <vt:lpstr>Calibri Light</vt:lpstr>
      <vt:lpstr>Wingdings</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cp:lastModifiedBy>
  <cp:revision>17</cp:revision>
  <dcterms:created xsi:type="dcterms:W3CDTF">2022-06-14T10:02:54Z</dcterms:created>
  <dcterms:modified xsi:type="dcterms:W3CDTF">2023-09-11T16:06:26Z</dcterms:modified>
</cp:coreProperties>
</file>