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3" r:id="rId3"/>
    <p:sldId id="330" r:id="rId4"/>
    <p:sldId id="332" r:id="rId5"/>
    <p:sldId id="331" r:id="rId6"/>
    <p:sldId id="329" r:id="rId7"/>
    <p:sldId id="306" r:id="rId8"/>
    <p:sldId id="333" r:id="rId9"/>
    <p:sldId id="324" r:id="rId10"/>
    <p:sldId id="265" r:id="rId11"/>
    <p:sldId id="334" r:id="rId12"/>
    <p:sldId id="309" r:id="rId13"/>
  </p:sldIdLst>
  <p:sldSz cx="12192000" cy="6858000"/>
  <p:notesSz cx="6858000" cy="9144000"/>
  <p:embeddedFontLst>
    <p:embeddedFont>
      <p:font typeface="Open Sans" charset="0"/>
      <p:regular r:id="rId14"/>
      <p:bold r:id="rId15"/>
      <p:italic r:id="rId16"/>
      <p:boldItalic r:id="rId17"/>
    </p:embeddedFont>
    <p:embeddedFont>
      <p:font typeface="Calibri" pitchFamily="34" charset="0"/>
      <p:regular r:id="rId18"/>
      <p:bold r:id="rId19"/>
      <p:italic r:id="rId20"/>
      <p:boldItalic r:id="rId21"/>
    </p:embeddedFont>
    <p:embeddedFont>
      <p:font typeface="Sigmar One" charset="0"/>
      <p:regular r:id="rId22"/>
    </p:embeddedFont>
    <p:embeddedFont>
      <p:font typeface="Nunito Black"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66"/>
    <a:srgbClr val="40AFB9"/>
    <a:srgbClr val="F8B010"/>
    <a:srgbClr val="FCD37D"/>
    <a:srgbClr val="BAE6FF"/>
    <a:srgbClr val="FD87B1"/>
    <a:srgbClr val="FFBC6C"/>
    <a:srgbClr val="D5EAD7"/>
    <a:srgbClr val="FEF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028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34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164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330" indent="0" algn="ctr">
              <a:buNone/>
              <a:defRPr/>
            </a:lvl2pPr>
            <a:lvl3pPr marL="1076660" indent="0" algn="ctr">
              <a:buNone/>
              <a:defRPr/>
            </a:lvl3pPr>
            <a:lvl4pPr marL="1614990" indent="0" algn="ctr">
              <a:buNone/>
              <a:defRPr/>
            </a:lvl4pPr>
            <a:lvl5pPr marL="2153320" indent="0" algn="ctr">
              <a:buNone/>
              <a:defRPr/>
            </a:lvl5pPr>
            <a:lvl6pPr marL="2691650" indent="0" algn="ctr">
              <a:buNone/>
              <a:defRPr/>
            </a:lvl6pPr>
            <a:lvl7pPr marL="3229981" indent="0" algn="ctr">
              <a:buNone/>
              <a:defRPr/>
            </a:lvl7pPr>
            <a:lvl8pPr marL="3768311" indent="0" algn="ctr">
              <a:buNone/>
              <a:defRPr/>
            </a:lvl8pPr>
            <a:lvl9pPr marL="430664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639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270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00"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00"/>
            </a:lvl1pPr>
            <a:lvl2pPr marL="538330" indent="0">
              <a:buNone/>
              <a:defRPr sz="2100"/>
            </a:lvl2pPr>
            <a:lvl3pPr marL="1076660" indent="0">
              <a:buNone/>
              <a:defRPr sz="1900"/>
            </a:lvl3pPr>
            <a:lvl4pPr marL="1614990" indent="0">
              <a:buNone/>
              <a:defRPr sz="1600"/>
            </a:lvl4pPr>
            <a:lvl5pPr marL="2153320" indent="0">
              <a:buNone/>
              <a:defRPr sz="1600"/>
            </a:lvl5pPr>
            <a:lvl6pPr marL="2691650" indent="0">
              <a:buNone/>
              <a:defRPr sz="1600"/>
            </a:lvl6pPr>
            <a:lvl7pPr marL="3229981" indent="0">
              <a:buNone/>
              <a:defRPr sz="1600"/>
            </a:lvl7pPr>
            <a:lvl8pPr marL="3768311" indent="0">
              <a:buNone/>
              <a:defRPr sz="1600"/>
            </a:lvl8pPr>
            <a:lvl9pPr marL="4306641"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067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290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00" b="1"/>
            </a:lvl1pPr>
            <a:lvl2pPr marL="538330" indent="0">
              <a:buNone/>
              <a:defRPr sz="2300" b="1"/>
            </a:lvl2pPr>
            <a:lvl3pPr marL="1076660" indent="0">
              <a:buNone/>
              <a:defRPr sz="2100" b="1"/>
            </a:lvl3pPr>
            <a:lvl4pPr marL="1614990" indent="0">
              <a:buNone/>
              <a:defRPr sz="1900" b="1"/>
            </a:lvl4pPr>
            <a:lvl5pPr marL="2153320" indent="0">
              <a:buNone/>
              <a:defRPr sz="1900" b="1"/>
            </a:lvl5pPr>
            <a:lvl6pPr marL="2691650" indent="0">
              <a:buNone/>
              <a:defRPr sz="1900" b="1"/>
            </a:lvl6pPr>
            <a:lvl7pPr marL="3229981" indent="0">
              <a:buNone/>
              <a:defRPr sz="1900" b="1"/>
            </a:lvl7pPr>
            <a:lvl8pPr marL="3768311" indent="0">
              <a:buNone/>
              <a:defRPr sz="1900" b="1"/>
            </a:lvl8pPr>
            <a:lvl9pPr marL="4306641"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00" b="1"/>
            </a:lvl1pPr>
            <a:lvl2pPr marL="538330" indent="0">
              <a:buNone/>
              <a:defRPr sz="2300" b="1"/>
            </a:lvl2pPr>
            <a:lvl3pPr marL="1076660" indent="0">
              <a:buNone/>
              <a:defRPr sz="2100" b="1"/>
            </a:lvl3pPr>
            <a:lvl4pPr marL="1614990" indent="0">
              <a:buNone/>
              <a:defRPr sz="1900" b="1"/>
            </a:lvl4pPr>
            <a:lvl5pPr marL="2153320" indent="0">
              <a:buNone/>
              <a:defRPr sz="1900" b="1"/>
            </a:lvl5pPr>
            <a:lvl6pPr marL="2691650" indent="0">
              <a:buNone/>
              <a:defRPr sz="1900" b="1"/>
            </a:lvl6pPr>
            <a:lvl7pPr marL="3229981" indent="0">
              <a:buNone/>
              <a:defRPr sz="1900" b="1"/>
            </a:lvl7pPr>
            <a:lvl8pPr marL="3768311" indent="0">
              <a:buNone/>
              <a:defRPr sz="1900" b="1"/>
            </a:lvl8pPr>
            <a:lvl9pPr marL="430664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6319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59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9262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00"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00"/>
            </a:lvl1pPr>
            <a:lvl2pPr marL="538330" indent="0">
              <a:buNone/>
              <a:defRPr sz="1400"/>
            </a:lvl2pPr>
            <a:lvl3pPr marL="1076660" indent="0">
              <a:buNone/>
              <a:defRPr sz="1200"/>
            </a:lvl3pPr>
            <a:lvl4pPr marL="1614990" indent="0">
              <a:buNone/>
              <a:defRPr sz="1000"/>
            </a:lvl4pPr>
            <a:lvl5pPr marL="2153320" indent="0">
              <a:buNone/>
              <a:defRPr sz="1000"/>
            </a:lvl5pPr>
            <a:lvl6pPr marL="2691650" indent="0">
              <a:buNone/>
              <a:defRPr sz="1000"/>
            </a:lvl6pPr>
            <a:lvl7pPr marL="3229981" indent="0">
              <a:buNone/>
              <a:defRPr sz="1000"/>
            </a:lvl7pPr>
            <a:lvl8pPr marL="3768311" indent="0">
              <a:buNone/>
              <a:defRPr sz="1000"/>
            </a:lvl8pPr>
            <a:lvl9pPr marL="4306641"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84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377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00"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00"/>
            </a:lvl1pPr>
            <a:lvl2pPr marL="538330" indent="0">
              <a:buNone/>
              <a:defRPr sz="3300"/>
            </a:lvl2pPr>
            <a:lvl3pPr marL="1076660" indent="0">
              <a:buNone/>
              <a:defRPr sz="2800"/>
            </a:lvl3pPr>
            <a:lvl4pPr marL="1614990" indent="0">
              <a:buNone/>
              <a:defRPr sz="2300"/>
            </a:lvl4pPr>
            <a:lvl5pPr marL="2153320" indent="0">
              <a:buNone/>
              <a:defRPr sz="2300"/>
            </a:lvl5pPr>
            <a:lvl6pPr marL="2691650" indent="0">
              <a:buNone/>
              <a:defRPr sz="2300"/>
            </a:lvl6pPr>
            <a:lvl7pPr marL="3229981" indent="0">
              <a:buNone/>
              <a:defRPr sz="2300"/>
            </a:lvl7pPr>
            <a:lvl8pPr marL="3768311" indent="0">
              <a:buNone/>
              <a:defRPr sz="2300"/>
            </a:lvl8pPr>
            <a:lvl9pPr marL="4306641" indent="0">
              <a:buNone/>
              <a:defRPr sz="2300"/>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00"/>
            </a:lvl1pPr>
            <a:lvl2pPr marL="538330" indent="0">
              <a:buNone/>
              <a:defRPr sz="1400"/>
            </a:lvl2pPr>
            <a:lvl3pPr marL="1076660" indent="0">
              <a:buNone/>
              <a:defRPr sz="1200"/>
            </a:lvl3pPr>
            <a:lvl4pPr marL="1614990" indent="0">
              <a:buNone/>
              <a:defRPr sz="1000"/>
            </a:lvl4pPr>
            <a:lvl5pPr marL="2153320" indent="0">
              <a:buNone/>
              <a:defRPr sz="1000"/>
            </a:lvl5pPr>
            <a:lvl6pPr marL="2691650" indent="0">
              <a:buNone/>
              <a:defRPr sz="1000"/>
            </a:lvl6pPr>
            <a:lvl7pPr marL="3229981" indent="0">
              <a:buNone/>
              <a:defRPr sz="1000"/>
            </a:lvl7pPr>
            <a:lvl8pPr marL="3768311" indent="0">
              <a:buNone/>
              <a:defRPr sz="1000"/>
            </a:lvl8pPr>
            <a:lvl9pPr marL="4306641"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1508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4951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29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523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192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23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3067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639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778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803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18/09/2022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142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666" tIns="53833" rIns="107666" bIns="5383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666" tIns="53833" rIns="107666" bIns="538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666" tIns="53833" rIns="107666" bIns="53833" numCol="1" anchor="t" anchorCtr="0" compatLnSpc="1">
            <a:prstTxWarp prst="textNoShape">
              <a:avLst/>
            </a:prstTxWarp>
          </a:bodyPr>
          <a:lstStyle>
            <a:lvl1pPr eaLnBrk="1" hangingPunct="1">
              <a:defRPr sz="16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666" tIns="53833" rIns="107666" bIns="53833" numCol="1" anchor="t" anchorCtr="0" compatLnSpc="1">
            <a:prstTxWarp prst="textNoShape">
              <a:avLst/>
            </a:prstTxWarp>
          </a:bodyPr>
          <a:lstStyle>
            <a:lvl1pPr algn="ctr" eaLnBrk="1" hangingPunct="1">
              <a:defRPr sz="16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7666" tIns="53833" rIns="107666" bIns="53833" numCol="1" anchor="t" anchorCtr="0" compatLnSpc="1">
            <a:prstTxWarp prst="textNoShape">
              <a:avLst/>
            </a:prstTxWarp>
          </a:bodyPr>
          <a:lstStyle>
            <a:lvl1pPr algn="r" eaLnBrk="1" hangingPunct="1">
              <a:defRPr sz="1600"/>
            </a:lvl1pPr>
          </a:lstStyle>
          <a:p>
            <a:pPr fontAlgn="base">
              <a:spcBef>
                <a:spcPct val="0"/>
              </a:spcBef>
              <a:spcAft>
                <a:spcPct val="0"/>
              </a:spcAft>
              <a:defRPr/>
            </a:pPr>
            <a:fld id="{F4264759-E7CE-4A8C-955C-20DA2A50E45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5024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charset="0"/>
        </a:defRPr>
      </a:lvl2pPr>
      <a:lvl3pPr algn="ctr" rtl="0" eaLnBrk="0" fontAlgn="base" hangingPunct="0">
        <a:spcBef>
          <a:spcPct val="0"/>
        </a:spcBef>
        <a:spcAft>
          <a:spcPct val="0"/>
        </a:spcAft>
        <a:defRPr sz="5200">
          <a:solidFill>
            <a:schemeClr val="tx2"/>
          </a:solidFill>
          <a:latin typeface="Arial" charset="0"/>
        </a:defRPr>
      </a:lvl3pPr>
      <a:lvl4pPr algn="ctr" rtl="0" eaLnBrk="0" fontAlgn="base" hangingPunct="0">
        <a:spcBef>
          <a:spcPct val="0"/>
        </a:spcBef>
        <a:spcAft>
          <a:spcPct val="0"/>
        </a:spcAft>
        <a:defRPr sz="5200">
          <a:solidFill>
            <a:schemeClr val="tx2"/>
          </a:solidFill>
          <a:latin typeface="Arial" charset="0"/>
        </a:defRPr>
      </a:lvl4pPr>
      <a:lvl5pPr algn="ctr" rtl="0" eaLnBrk="0" fontAlgn="base" hangingPunct="0">
        <a:spcBef>
          <a:spcPct val="0"/>
        </a:spcBef>
        <a:spcAft>
          <a:spcPct val="0"/>
        </a:spcAft>
        <a:defRPr sz="5200">
          <a:solidFill>
            <a:schemeClr val="tx2"/>
          </a:solidFill>
          <a:latin typeface="Arial" charset="0"/>
        </a:defRPr>
      </a:lvl5pPr>
      <a:lvl6pPr marL="538330" algn="ctr" rtl="0" fontAlgn="base">
        <a:spcBef>
          <a:spcPct val="0"/>
        </a:spcBef>
        <a:spcAft>
          <a:spcPct val="0"/>
        </a:spcAft>
        <a:defRPr sz="5200">
          <a:solidFill>
            <a:schemeClr val="tx2"/>
          </a:solidFill>
          <a:latin typeface="Arial" charset="0"/>
        </a:defRPr>
      </a:lvl6pPr>
      <a:lvl7pPr marL="1076660" algn="ctr" rtl="0" fontAlgn="base">
        <a:spcBef>
          <a:spcPct val="0"/>
        </a:spcBef>
        <a:spcAft>
          <a:spcPct val="0"/>
        </a:spcAft>
        <a:defRPr sz="5200">
          <a:solidFill>
            <a:schemeClr val="tx2"/>
          </a:solidFill>
          <a:latin typeface="Arial" charset="0"/>
        </a:defRPr>
      </a:lvl7pPr>
      <a:lvl8pPr marL="1614990" algn="ctr" rtl="0" fontAlgn="base">
        <a:spcBef>
          <a:spcPct val="0"/>
        </a:spcBef>
        <a:spcAft>
          <a:spcPct val="0"/>
        </a:spcAft>
        <a:defRPr sz="5200">
          <a:solidFill>
            <a:schemeClr val="tx2"/>
          </a:solidFill>
          <a:latin typeface="Arial" charset="0"/>
        </a:defRPr>
      </a:lvl8pPr>
      <a:lvl9pPr marL="2153320" algn="ctr" rtl="0" fontAlgn="base">
        <a:spcBef>
          <a:spcPct val="0"/>
        </a:spcBef>
        <a:spcAft>
          <a:spcPct val="0"/>
        </a:spcAft>
        <a:defRPr sz="5200">
          <a:solidFill>
            <a:schemeClr val="tx2"/>
          </a:solidFill>
          <a:latin typeface="Arial" charset="0"/>
        </a:defRPr>
      </a:lvl9pPr>
    </p:titleStyle>
    <p:bodyStyle>
      <a:lvl1pPr marL="403246" indent="-403246" algn="l" rtl="0" eaLnBrk="0" fontAlgn="base" hangingPunct="0">
        <a:spcBef>
          <a:spcPct val="20000"/>
        </a:spcBef>
        <a:spcAft>
          <a:spcPct val="0"/>
        </a:spcAft>
        <a:buChar char="•"/>
        <a:defRPr sz="3700">
          <a:solidFill>
            <a:schemeClr val="tx1"/>
          </a:solidFill>
          <a:latin typeface="+mn-lt"/>
          <a:ea typeface="+mn-ea"/>
          <a:cs typeface="+mn-cs"/>
        </a:defRPr>
      </a:lvl1pPr>
      <a:lvl2pPr marL="874293" indent="-335443" algn="l" rtl="0" eaLnBrk="0" fontAlgn="base" hangingPunct="0">
        <a:spcBef>
          <a:spcPct val="20000"/>
        </a:spcBef>
        <a:spcAft>
          <a:spcPct val="0"/>
        </a:spcAft>
        <a:buChar char="–"/>
        <a:defRPr sz="3300">
          <a:solidFill>
            <a:schemeClr val="tx1"/>
          </a:solidFill>
          <a:latin typeface="+mn-lt"/>
        </a:defRPr>
      </a:lvl2pPr>
      <a:lvl3pPr marL="1345340" indent="-268830" algn="l" rtl="0" eaLnBrk="0" fontAlgn="base" hangingPunct="0">
        <a:spcBef>
          <a:spcPct val="20000"/>
        </a:spcBef>
        <a:spcAft>
          <a:spcPct val="0"/>
        </a:spcAft>
        <a:buChar char="•"/>
        <a:defRPr sz="2800">
          <a:solidFill>
            <a:schemeClr val="tx1"/>
          </a:solidFill>
          <a:latin typeface="+mn-lt"/>
        </a:defRPr>
      </a:lvl3pPr>
      <a:lvl4pPr marL="1883001" indent="-268830" algn="l" rtl="0" eaLnBrk="0" fontAlgn="base" hangingPunct="0">
        <a:spcBef>
          <a:spcPct val="20000"/>
        </a:spcBef>
        <a:spcAft>
          <a:spcPct val="0"/>
        </a:spcAft>
        <a:buChar char="–"/>
        <a:defRPr sz="2300">
          <a:solidFill>
            <a:schemeClr val="tx1"/>
          </a:solidFill>
          <a:latin typeface="+mn-lt"/>
        </a:defRPr>
      </a:lvl4pPr>
      <a:lvl5pPr marL="2421850" indent="-268830" algn="l" rtl="0" eaLnBrk="0" fontAlgn="base" hangingPunct="0">
        <a:spcBef>
          <a:spcPct val="20000"/>
        </a:spcBef>
        <a:spcAft>
          <a:spcPct val="0"/>
        </a:spcAft>
        <a:buChar char="»"/>
        <a:defRPr sz="2300">
          <a:solidFill>
            <a:schemeClr val="tx1"/>
          </a:solidFill>
          <a:latin typeface="+mn-lt"/>
        </a:defRPr>
      </a:lvl5pPr>
      <a:lvl6pPr marL="2960815" indent="-269165" algn="l" rtl="0" fontAlgn="base">
        <a:spcBef>
          <a:spcPct val="20000"/>
        </a:spcBef>
        <a:spcAft>
          <a:spcPct val="0"/>
        </a:spcAft>
        <a:buChar char="»"/>
        <a:defRPr sz="2300">
          <a:solidFill>
            <a:schemeClr val="tx1"/>
          </a:solidFill>
          <a:latin typeface="+mn-lt"/>
        </a:defRPr>
      </a:lvl6pPr>
      <a:lvl7pPr marL="3499146" indent="-269165" algn="l" rtl="0" fontAlgn="base">
        <a:spcBef>
          <a:spcPct val="20000"/>
        </a:spcBef>
        <a:spcAft>
          <a:spcPct val="0"/>
        </a:spcAft>
        <a:buChar char="»"/>
        <a:defRPr sz="2300">
          <a:solidFill>
            <a:schemeClr val="tx1"/>
          </a:solidFill>
          <a:latin typeface="+mn-lt"/>
        </a:defRPr>
      </a:lvl7pPr>
      <a:lvl8pPr marL="4037476" indent="-269165" algn="l" rtl="0" fontAlgn="base">
        <a:spcBef>
          <a:spcPct val="20000"/>
        </a:spcBef>
        <a:spcAft>
          <a:spcPct val="0"/>
        </a:spcAft>
        <a:buChar char="»"/>
        <a:defRPr sz="2300">
          <a:solidFill>
            <a:schemeClr val="tx1"/>
          </a:solidFill>
          <a:latin typeface="+mn-lt"/>
        </a:defRPr>
      </a:lvl8pPr>
      <a:lvl9pPr marL="4575807" indent="-269165" algn="l" rtl="0" fontAlgn="base">
        <a:spcBef>
          <a:spcPct val="20000"/>
        </a:spcBef>
        <a:spcAft>
          <a:spcPct val="0"/>
        </a:spcAft>
        <a:buChar char="»"/>
        <a:defRPr sz="2300">
          <a:solidFill>
            <a:schemeClr val="tx1"/>
          </a:solidFill>
          <a:latin typeface="+mn-lt"/>
        </a:defRPr>
      </a:lvl9pPr>
    </p:bodyStyle>
    <p:otherStyle>
      <a:defPPr>
        <a:defRPr lang="vi-VN"/>
      </a:defPPr>
      <a:lvl1pPr marL="0" algn="l" defTabSz="1076660" rtl="0" eaLnBrk="1" latinLnBrk="0" hangingPunct="1">
        <a:defRPr sz="2100" kern="1200">
          <a:solidFill>
            <a:schemeClr val="tx1"/>
          </a:solidFill>
          <a:latin typeface="+mn-lt"/>
          <a:ea typeface="+mn-ea"/>
          <a:cs typeface="+mn-cs"/>
        </a:defRPr>
      </a:lvl1pPr>
      <a:lvl2pPr marL="538330" algn="l" defTabSz="1076660" rtl="0" eaLnBrk="1" latinLnBrk="0" hangingPunct="1">
        <a:defRPr sz="2100" kern="1200">
          <a:solidFill>
            <a:schemeClr val="tx1"/>
          </a:solidFill>
          <a:latin typeface="+mn-lt"/>
          <a:ea typeface="+mn-ea"/>
          <a:cs typeface="+mn-cs"/>
        </a:defRPr>
      </a:lvl2pPr>
      <a:lvl3pPr marL="1076660" algn="l" defTabSz="1076660" rtl="0" eaLnBrk="1" latinLnBrk="0" hangingPunct="1">
        <a:defRPr sz="2100" kern="1200">
          <a:solidFill>
            <a:schemeClr val="tx1"/>
          </a:solidFill>
          <a:latin typeface="+mn-lt"/>
          <a:ea typeface="+mn-ea"/>
          <a:cs typeface="+mn-cs"/>
        </a:defRPr>
      </a:lvl3pPr>
      <a:lvl4pPr marL="1614990" algn="l" defTabSz="1076660" rtl="0" eaLnBrk="1" latinLnBrk="0" hangingPunct="1">
        <a:defRPr sz="2100" kern="1200">
          <a:solidFill>
            <a:schemeClr val="tx1"/>
          </a:solidFill>
          <a:latin typeface="+mn-lt"/>
          <a:ea typeface="+mn-ea"/>
          <a:cs typeface="+mn-cs"/>
        </a:defRPr>
      </a:lvl4pPr>
      <a:lvl5pPr marL="2153320" algn="l" defTabSz="1076660" rtl="0" eaLnBrk="1" latinLnBrk="0" hangingPunct="1">
        <a:defRPr sz="2100" kern="1200">
          <a:solidFill>
            <a:schemeClr val="tx1"/>
          </a:solidFill>
          <a:latin typeface="+mn-lt"/>
          <a:ea typeface="+mn-ea"/>
          <a:cs typeface="+mn-cs"/>
        </a:defRPr>
      </a:lvl5pPr>
      <a:lvl6pPr marL="2691650" algn="l" defTabSz="1076660" rtl="0" eaLnBrk="1" latinLnBrk="0" hangingPunct="1">
        <a:defRPr sz="2100" kern="1200">
          <a:solidFill>
            <a:schemeClr val="tx1"/>
          </a:solidFill>
          <a:latin typeface="+mn-lt"/>
          <a:ea typeface="+mn-ea"/>
          <a:cs typeface="+mn-cs"/>
        </a:defRPr>
      </a:lvl6pPr>
      <a:lvl7pPr marL="3229981" algn="l" defTabSz="1076660" rtl="0" eaLnBrk="1" latinLnBrk="0" hangingPunct="1">
        <a:defRPr sz="2100" kern="1200">
          <a:solidFill>
            <a:schemeClr val="tx1"/>
          </a:solidFill>
          <a:latin typeface="+mn-lt"/>
          <a:ea typeface="+mn-ea"/>
          <a:cs typeface="+mn-cs"/>
        </a:defRPr>
      </a:lvl7pPr>
      <a:lvl8pPr marL="3768311" algn="l" defTabSz="1076660" rtl="0" eaLnBrk="1" latinLnBrk="0" hangingPunct="1">
        <a:defRPr sz="2100" kern="1200">
          <a:solidFill>
            <a:schemeClr val="tx1"/>
          </a:solidFill>
          <a:latin typeface="+mn-lt"/>
          <a:ea typeface="+mn-ea"/>
          <a:cs typeface="+mn-cs"/>
        </a:defRPr>
      </a:lvl8pPr>
      <a:lvl9pPr marL="4306641" algn="l" defTabSz="107666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F19B711-C590-44D1-9AA8-9F143B0ED5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 xmlns:a16="http://schemas.microsoft.com/office/drawing/2014/main" id="{C0C79CF2-6A1C-4636-84CE-ABB2BE191D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7A5D17DF-AD65-402C-A95C-F13C770C9F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4">
            <a:extLst>
              <a:ext uri="{FF2B5EF4-FFF2-40B4-BE49-F238E27FC236}">
                <a16:creationId xmlns="" xmlns:a16="http://schemas.microsoft.com/office/drawing/2014/main" id="{4ADE3135-50A5-18B0-4018-9DAE2F3C7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6454" y="1510741"/>
            <a:ext cx="4557946" cy="5253059"/>
          </a:xfrm>
          <a:prstGeom prst="rect">
            <a:avLst/>
          </a:prstGeom>
        </p:spPr>
      </p:pic>
      <p:pic>
        <p:nvPicPr>
          <p:cNvPr id="5" name="Picture 11">
            <a:extLst>
              <a:ext uri="{FF2B5EF4-FFF2-40B4-BE49-F238E27FC236}">
                <a16:creationId xmlns="" xmlns:a16="http://schemas.microsoft.com/office/drawing/2014/main" id="{D2BF21FF-F40E-20C9-9A3E-948335DAFB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89600" y="3656687"/>
            <a:ext cx="3987625" cy="2075269"/>
          </a:xfrm>
          <a:prstGeom prst="rect">
            <a:avLst/>
          </a:prstGeom>
        </p:spPr>
      </p:pic>
      <p:sp>
        <p:nvSpPr>
          <p:cNvPr id="6" name="TextBox 5">
            <a:extLst>
              <a:ext uri="{FF2B5EF4-FFF2-40B4-BE49-F238E27FC236}">
                <a16:creationId xmlns="" xmlns:a16="http://schemas.microsoft.com/office/drawing/2014/main" id="{73F78383-08B4-8072-A611-E22385B21675}"/>
              </a:ext>
            </a:extLst>
          </p:cNvPr>
          <p:cNvSpPr txBox="1"/>
          <p:nvPr/>
        </p:nvSpPr>
        <p:spPr>
          <a:xfrm>
            <a:off x="5034958" y="1317880"/>
            <a:ext cx="5936497" cy="1952947"/>
          </a:xfrm>
          <a:prstGeom prst="rect">
            <a:avLst/>
          </a:prstGeom>
          <a:noFill/>
        </p:spPr>
        <p:txBody>
          <a:bodyPr vert="horz" lIns="60960" tIns="30480" rIns="60960" bIns="30480" rtlCol="0" anchor="ctr">
            <a:norm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5867" b="0" i="0" u="none" strike="noStrike" kern="1200" cap="none" spc="0" normalizeH="0" baseline="0" noProof="0">
                <a:ln>
                  <a:noFill/>
                </a:ln>
                <a:solidFill>
                  <a:srgbClr val="F46F18"/>
                </a:solidFill>
                <a:effectLst/>
                <a:uLnTx/>
                <a:uFillTx/>
                <a:latin typeface="Sigmar One" panose="00000500000000000000" pitchFamily="2" charset="0"/>
                <a:ea typeface="+mn-ea"/>
                <a:cs typeface="+mn-cs"/>
              </a:rPr>
              <a:t>Luyện viết đoạn</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3600" b="0" i="0" u="none" strike="noStrike" kern="1200" cap="none" spc="0" normalizeH="0" baseline="0" noProof="0">
              <a:ln>
                <a:noFill/>
              </a:ln>
              <a:solidFill>
                <a:srgbClr val="40AFB9"/>
              </a:solidFill>
              <a:effectLst/>
              <a:uLnTx/>
              <a:uFillTx/>
              <a:latin typeface="Calibri"/>
              <a:ea typeface="+mn-ea"/>
              <a:cs typeface="+mn-cs"/>
            </a:endParaRPr>
          </a:p>
        </p:txBody>
      </p:sp>
    </p:spTree>
    <p:extLst>
      <p:ext uri="{BB962C8B-B14F-4D97-AF65-F5344CB8AC3E}">
        <p14:creationId xmlns:p14="http://schemas.microsoft.com/office/powerpoint/2010/main" val="230103163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30255" y="1234444"/>
            <a:ext cx="3139265" cy="507831"/>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pPr eaLnBrk="0" fontAlgn="base" hangingPunct="0">
                <a:spcBef>
                  <a:spcPct val="0"/>
                </a:spcBef>
                <a:spcAft>
                  <a:spcPct val="0"/>
                </a:spcAft>
              </a:pPr>
              <a:r>
                <a:rPr lang="en-US" sz="27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30712" y="1748791"/>
            <a:ext cx="10860974" cy="900174"/>
          </a:xfrm>
          <a:prstGeom prst="rect">
            <a:avLst/>
          </a:prstGeom>
        </p:spPr>
        <p:txBody>
          <a:bodyPr wrap="square" lIns="68507" tIns="34254" rIns="68507" bIns="34254">
            <a:spAutoFit/>
          </a:bodyPr>
          <a:lstStyle/>
          <a:p>
            <a:pPr algn="just" eaLnBrk="0" fontAlgn="base" hangingPunct="0">
              <a:spcBef>
                <a:spcPct val="0"/>
              </a:spcBef>
              <a:spcAft>
                <a:spcPct val="0"/>
              </a:spcAft>
            </a:pPr>
            <a:r>
              <a:rPr lang="en-US" sz="2700" b="1" dirty="0" err="1">
                <a:solidFill>
                  <a:srgbClr val="0000CC"/>
                </a:solidFill>
                <a:latin typeface="Times New Roman" pitchFamily="18" charset="0"/>
                <a:cs typeface="Times New Roman" pitchFamily="18" charset="0"/>
              </a:rPr>
              <a:t>Bài</a:t>
            </a:r>
            <a:r>
              <a:rPr lang="en-US" sz="2700" b="1" dirty="0">
                <a:solidFill>
                  <a:srgbClr val="0000CC"/>
                </a:solidFill>
                <a:latin typeface="Times New Roman" pitchFamily="18" charset="0"/>
                <a:cs typeface="Times New Roman" pitchFamily="18" charset="0"/>
              </a:rPr>
              <a:t> 2: </a:t>
            </a:r>
            <a:r>
              <a:rPr lang="en-US" sz="2700" b="1" dirty="0" err="1">
                <a:solidFill>
                  <a:srgbClr val="0000CC"/>
                </a:solidFill>
                <a:latin typeface="Times New Roman" pitchFamily="18" charset="0"/>
                <a:cs typeface="Times New Roman" pitchFamily="18" charset="0"/>
              </a:rPr>
              <a:t>Kể</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lại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hoạt</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động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em</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đã</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làm</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cùng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những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người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thân</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trong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gia</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đình</a:t>
            </a:r>
            <a:r>
              <a:rPr lang="en-US" sz="2700" b="1" dirty="0">
                <a:solidFill>
                  <a:srgbClr val="0000CC"/>
                </a:solidFill>
                <a:latin typeface="Times New Roman" pitchFamily="18" charset="0"/>
                <a:cs typeface="Times New Roman" pitchFamily="18" charset="0"/>
              </a:rPr>
              <a:t>.</a:t>
            </a:r>
          </a:p>
        </p:txBody>
      </p:sp>
      <p:grpSp>
        <p:nvGrpSpPr>
          <p:cNvPr id="2" name="Group 1"/>
          <p:cNvGrpSpPr/>
          <p:nvPr/>
        </p:nvGrpSpPr>
        <p:grpSpPr>
          <a:xfrm>
            <a:off x="905996" y="2944306"/>
            <a:ext cx="1766901" cy="612338"/>
            <a:chOff x="4556919" y="5029200"/>
            <a:chExt cx="2358859" cy="816450"/>
          </a:xfrm>
        </p:grpSpPr>
        <p:sp>
          <p:nvSpPr>
            <p:cNvPr id="44" name="Oval 43">
              <a:extLst>
                <a:ext uri="{FF2B5EF4-FFF2-40B4-BE49-F238E27FC236}">
                  <a16:creationId xmlns="" xmlns:a16="http://schemas.microsoft.com/office/drawing/2014/main"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45" name="TextBox 44">
              <a:extLst>
                <a:ext uri="{FF2B5EF4-FFF2-40B4-BE49-F238E27FC236}">
                  <a16:creationId xmlns="" xmlns:a16="http://schemas.microsoft.com/office/drawing/2014/main" id="{AAF5DFA2-4785-0346-FA2A-736313F8E139}"/>
                </a:ext>
              </a:extLst>
            </p:cNvPr>
            <p:cNvSpPr txBox="1"/>
            <p:nvPr/>
          </p:nvSpPr>
          <p:spPr>
            <a:xfrm>
              <a:off x="4601732" y="5129877"/>
              <a:ext cx="2314046" cy="574516"/>
            </a:xfrm>
            <a:prstGeom prst="rect">
              <a:avLst/>
            </a:prstGeom>
            <a:noFill/>
          </p:spPr>
          <p:txBody>
            <a:bodyPr wrap="square" rtlCol="0">
              <a:spAutoFit/>
            </a:bodyPr>
            <a:lstStyle/>
            <a:p>
              <a:pPr eaLnBrk="0" fontAlgn="base" hangingPunct="0">
                <a:spcBef>
                  <a:spcPct val="0"/>
                </a:spcBef>
                <a:spcAft>
                  <a:spcPct val="0"/>
                </a:spcAft>
              </a:pPr>
              <a:r>
                <a:rPr lang="en-US" sz="2200" b="1" dirty="0">
                  <a:solidFill>
                    <a:srgbClr val="000000"/>
                  </a:solidFill>
                  <a:latin typeface="Times New Roman" panose="02020603050405020304" pitchFamily="18" charset="0"/>
                  <a:cs typeface="Times New Roman" panose="02020603050405020304" pitchFamily="18" charset="0"/>
                </a:rPr>
                <a:t>a. </a:t>
              </a:r>
              <a:r>
                <a:rPr lang="en-US" sz="2200" b="1" dirty="0" err="1">
                  <a:solidFill>
                    <a:srgbClr val="000000"/>
                  </a:solidFill>
                  <a:latin typeface="Times New Roman" panose="02020603050405020304" pitchFamily="18" charset="0"/>
                  <a:cs typeface="Times New Roman" panose="02020603050405020304" pitchFamily="18" charset="0"/>
                </a:rPr>
                <a:t>Giới</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thiệu</a:t>
              </a:r>
              <a:endParaRPr lang="en-US" sz="2200" b="1" dirty="0">
                <a:solidFill>
                  <a:srgbClr val="000000"/>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918554" y="4337313"/>
            <a:ext cx="1811419" cy="612338"/>
            <a:chOff x="7839290" y="5029200"/>
            <a:chExt cx="2418292" cy="816450"/>
          </a:xfrm>
        </p:grpSpPr>
        <p:sp>
          <p:nvSpPr>
            <p:cNvPr id="47" name="Oval 46">
              <a:extLst>
                <a:ext uri="{FF2B5EF4-FFF2-40B4-BE49-F238E27FC236}">
                  <a16:creationId xmlns="" xmlns:a16="http://schemas.microsoft.com/office/drawing/2014/main"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48" name="TextBox 47">
              <a:extLst>
                <a:ext uri="{FF2B5EF4-FFF2-40B4-BE49-F238E27FC236}">
                  <a16:creationId xmlns="" xmlns:a16="http://schemas.microsoft.com/office/drawing/2014/main" id="{25A44D67-849D-A09B-5CD0-EEE6B42B5E54}"/>
                </a:ext>
              </a:extLst>
            </p:cNvPr>
            <p:cNvSpPr txBox="1"/>
            <p:nvPr/>
          </p:nvSpPr>
          <p:spPr>
            <a:xfrm>
              <a:off x="7943536" y="5161003"/>
              <a:ext cx="2314046" cy="574516"/>
            </a:xfrm>
            <a:prstGeom prst="rect">
              <a:avLst/>
            </a:prstGeom>
            <a:noFill/>
          </p:spPr>
          <p:txBody>
            <a:bodyPr wrap="square" rtlCol="0">
              <a:spAutoFit/>
            </a:bodyPr>
            <a:lstStyle/>
            <a:p>
              <a:pPr eaLnBrk="0" fontAlgn="base" hangingPunct="0">
                <a:spcBef>
                  <a:spcPct val="0"/>
                </a:spcBef>
                <a:spcAft>
                  <a:spcPct val="0"/>
                </a:spcAft>
              </a:pPr>
              <a:r>
                <a:rPr lang="en-US" sz="2200" b="1" dirty="0">
                  <a:solidFill>
                    <a:srgbClr val="000000"/>
                  </a:solidFill>
                  <a:latin typeface="Times New Roman" panose="02020603050405020304" pitchFamily="18" charset="0"/>
                  <a:cs typeface="Times New Roman" panose="02020603050405020304" pitchFamily="18" charset="0"/>
                </a:rPr>
                <a:t>b. </a:t>
              </a:r>
              <a:r>
                <a:rPr lang="en-US" sz="2200" b="1" dirty="0" err="1">
                  <a:solidFill>
                    <a:srgbClr val="000000"/>
                  </a:solidFill>
                  <a:latin typeface="Times New Roman" panose="02020603050405020304" pitchFamily="18" charset="0"/>
                  <a:cs typeface="Times New Roman" panose="02020603050405020304" pitchFamily="18" charset="0"/>
                </a:rPr>
                <a:t>Diễn</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biến</a:t>
              </a:r>
              <a:endParaRPr lang="en-US" sz="2200" b="1" dirty="0">
                <a:solidFill>
                  <a:srgbClr val="0000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939563" y="5715001"/>
            <a:ext cx="1790411" cy="717782"/>
            <a:chOff x="11192090" y="5029200"/>
            <a:chExt cx="2390246" cy="957042"/>
          </a:xfrm>
        </p:grpSpPr>
        <p:sp>
          <p:nvSpPr>
            <p:cNvPr id="49" name="Oval 48">
              <a:extLst>
                <a:ext uri="{FF2B5EF4-FFF2-40B4-BE49-F238E27FC236}">
                  <a16:creationId xmlns="" xmlns:a16="http://schemas.microsoft.com/office/drawing/2014/main"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50" name="TextBox 49">
              <a:extLst>
                <a:ext uri="{FF2B5EF4-FFF2-40B4-BE49-F238E27FC236}">
                  <a16:creationId xmlns="" xmlns:a16="http://schemas.microsoft.com/office/drawing/2014/main" id="{3A20A1FB-C969-38BF-30CA-1DE14DEA5BD9}"/>
                </a:ext>
              </a:extLst>
            </p:cNvPr>
            <p:cNvSpPr txBox="1"/>
            <p:nvPr/>
          </p:nvSpPr>
          <p:spPr>
            <a:xfrm>
              <a:off x="11268291" y="5237203"/>
              <a:ext cx="2314045" cy="574516"/>
            </a:xfrm>
            <a:prstGeom prst="rect">
              <a:avLst/>
            </a:prstGeom>
            <a:noFill/>
          </p:spPr>
          <p:txBody>
            <a:bodyPr wrap="square" rtlCol="0">
              <a:spAutoFit/>
            </a:bodyPr>
            <a:lstStyle/>
            <a:p>
              <a:pPr eaLnBrk="0" fontAlgn="base" hangingPunct="0">
                <a:spcBef>
                  <a:spcPct val="0"/>
                </a:spcBef>
                <a:spcAft>
                  <a:spcPct val="0"/>
                </a:spcAft>
              </a:pPr>
              <a:r>
                <a:rPr lang="en-US" sz="2200" b="1" dirty="0">
                  <a:solidFill>
                    <a:srgbClr val="000000"/>
                  </a:solidFill>
                  <a:latin typeface="Times New Roman" panose="02020603050405020304" pitchFamily="18" charset="0"/>
                  <a:cs typeface="Times New Roman" panose="02020603050405020304" pitchFamily="18" charset="0"/>
                </a:rPr>
                <a:t>c. </a:t>
              </a:r>
              <a:r>
                <a:rPr lang="en-US" sz="2200" b="1" dirty="0" err="1">
                  <a:solidFill>
                    <a:srgbClr val="000000"/>
                  </a:solidFill>
                  <a:latin typeface="Times New Roman" panose="02020603050405020304" pitchFamily="18" charset="0"/>
                  <a:cs typeface="Times New Roman" panose="02020603050405020304" pitchFamily="18" charset="0"/>
                </a:rPr>
                <a:t>Cảm</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nghĩ</a:t>
              </a:r>
              <a:endParaRPr lang="en-US" sz="2200" b="1" dirty="0">
                <a:solidFill>
                  <a:srgbClr val="000000"/>
                </a:solidFill>
                <a:latin typeface="Times New Roman" panose="02020603050405020304" pitchFamily="18" charset="0"/>
                <a:cs typeface="Times New Roman" panose="02020603050405020304" pitchFamily="18" charset="0"/>
              </a:endParaRPr>
            </a:p>
          </p:txBody>
        </p:sp>
      </p:grpSp>
      <p:sp>
        <p:nvSpPr>
          <p:cNvPr id="30" name="Rectangle 29"/>
          <p:cNvSpPr/>
          <p:nvPr/>
        </p:nvSpPr>
        <p:spPr>
          <a:xfrm>
            <a:off x="5525226" y="2286001"/>
            <a:ext cx="2151815" cy="484748"/>
          </a:xfrm>
          <a:prstGeom prst="rect">
            <a:avLst/>
          </a:prstGeom>
        </p:spPr>
        <p:txBody>
          <a:bodyPr wrap="square" lIns="68507" tIns="34254" rIns="68507" bIns="34254">
            <a:spAutoFit/>
          </a:bodyPr>
          <a:lstStyle/>
          <a:p>
            <a:pPr algn="ctr" eaLnBrk="0" fontAlgn="base" hangingPunct="0">
              <a:spcBef>
                <a:spcPct val="0"/>
              </a:spcBef>
              <a:spcAft>
                <a:spcPct val="0"/>
              </a:spcAft>
            </a:pPr>
            <a:r>
              <a:rPr lang="en-US" sz="2700" b="1">
                <a:solidFill>
                  <a:srgbClr val="FF0000"/>
                </a:solidFill>
                <a:latin typeface="Times New Roman" pitchFamily="18" charset="0"/>
                <a:cs typeface="Times New Roman" pitchFamily="18" charset="0"/>
              </a:rPr>
              <a:t>BÀI GỢI Ý</a:t>
            </a:r>
            <a:endParaRPr lang="en-US" sz="2700" b="1" dirty="0">
              <a:solidFill>
                <a:srgbClr val="FF0000"/>
              </a:solidFill>
              <a:latin typeface="Times New Roman" pitchFamily="18" charset="0"/>
              <a:cs typeface="Times New Roman" pitchFamily="18" charset="0"/>
            </a:endParaRPr>
          </a:p>
        </p:txBody>
      </p:sp>
      <p:sp>
        <p:nvSpPr>
          <p:cNvPr id="32" name="Rectangle 31"/>
          <p:cNvSpPr/>
          <p:nvPr/>
        </p:nvSpPr>
        <p:spPr>
          <a:xfrm>
            <a:off x="2899660" y="2800351"/>
            <a:ext cx="8789941" cy="900247"/>
          </a:xfrm>
          <a:prstGeom prst="rect">
            <a:avLst/>
          </a:prstGeom>
        </p:spPr>
        <p:txBody>
          <a:bodyPr wrap="square" lIns="68507" tIns="34254" rIns="68507" bIns="34254">
            <a:spAutoFit/>
          </a:bodyPr>
          <a:lstStyle/>
          <a:p>
            <a:pPr algn="just" eaLnBrk="0" fontAlgn="base" hangingPunct="0">
              <a:spcBef>
                <a:spcPct val="0"/>
              </a:spcBef>
              <a:spcAft>
                <a:spcPct val="0"/>
              </a:spcAft>
            </a:pPr>
            <a:r>
              <a:rPr lang="en-US" sz="2700" b="1">
                <a:solidFill>
                  <a:srgbClr val="0000CC"/>
                </a:solidFill>
                <a:latin typeface="Times New Roman" pitchFamily="18" charset="0"/>
                <a:cs typeface="Times New Roman" pitchFamily="18" charset="0"/>
              </a:rPr>
              <a:t>Cuối tuần vừa qua, cả nhà em đi tắm biển ở Nha Trang, một bãi biển tuyệt đẹp.</a:t>
            </a:r>
          </a:p>
        </p:txBody>
      </p:sp>
      <p:sp>
        <p:nvSpPr>
          <p:cNvPr id="33" name="Rectangle 32"/>
          <p:cNvSpPr/>
          <p:nvPr/>
        </p:nvSpPr>
        <p:spPr>
          <a:xfrm>
            <a:off x="2888363" y="3887621"/>
            <a:ext cx="8789941" cy="1315745"/>
          </a:xfrm>
          <a:prstGeom prst="rect">
            <a:avLst/>
          </a:prstGeom>
        </p:spPr>
        <p:txBody>
          <a:bodyPr wrap="square" lIns="68507" tIns="34254" rIns="68507" bIns="34254">
            <a:spAutoFit/>
          </a:bodyPr>
          <a:lstStyle/>
          <a:p>
            <a:pPr algn="just" eaLnBrk="0" fontAlgn="base" hangingPunct="0">
              <a:spcBef>
                <a:spcPct val="0"/>
              </a:spcBef>
              <a:spcAft>
                <a:spcPct val="0"/>
              </a:spcAft>
            </a:pPr>
            <a:r>
              <a:rPr lang="en-US" sz="2700" b="1">
                <a:solidFill>
                  <a:srgbClr val="0000CC"/>
                </a:solidFill>
                <a:latin typeface="Times New Roman" pitchFamily="18" charset="0"/>
                <a:cs typeface="Times New Roman" pitchFamily="18" charset="0"/>
              </a:rPr>
              <a:t>Đến nơi, cả nhà em cùng nhau ra biển tắm và vui đùa. Phong cảnh nơi đây rất đông đúc và nhộn nhịp. Khi tắm xong, chúng em còn chơi trò chơi trên cát ở bãi biển.</a:t>
            </a:r>
          </a:p>
        </p:txBody>
      </p:sp>
      <p:sp>
        <p:nvSpPr>
          <p:cNvPr id="34" name="Rectangle 33"/>
          <p:cNvSpPr/>
          <p:nvPr/>
        </p:nvSpPr>
        <p:spPr>
          <a:xfrm>
            <a:off x="2888363" y="5420879"/>
            <a:ext cx="8789941" cy="1315745"/>
          </a:xfrm>
          <a:prstGeom prst="rect">
            <a:avLst/>
          </a:prstGeom>
        </p:spPr>
        <p:txBody>
          <a:bodyPr wrap="square" lIns="68507" tIns="34254" rIns="68507" bIns="34254">
            <a:spAutoFit/>
          </a:bodyPr>
          <a:lstStyle/>
          <a:p>
            <a:pPr algn="just" eaLnBrk="0" fontAlgn="base" hangingPunct="0">
              <a:spcBef>
                <a:spcPct val="0"/>
              </a:spcBef>
              <a:spcAft>
                <a:spcPct val="0"/>
              </a:spcAft>
            </a:pPr>
            <a:r>
              <a:rPr lang="en-US" sz="2700" b="1">
                <a:solidFill>
                  <a:srgbClr val="0000CC"/>
                </a:solidFill>
                <a:latin typeface="Times New Roman" pitchFamily="18" charset="0"/>
                <a:cs typeface="Times New Roman" pitchFamily="18" charset="0"/>
              </a:rPr>
              <a:t>Em rất thích nơi này, bởi biển mang lại cho em nhiều điều thú vị. Mong sao sang năm tới em tiếp tục được bố mẹ co đi tiếp.</a:t>
            </a:r>
          </a:p>
        </p:txBody>
      </p:sp>
    </p:spTree>
    <p:extLst>
      <p:ext uri="{BB962C8B-B14F-4D97-AF65-F5344CB8AC3E}">
        <p14:creationId xmlns:p14="http://schemas.microsoft.com/office/powerpoint/2010/main" val="30960684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a:ln>
                  <a:noFill/>
                </a:ln>
                <a:solidFill>
                  <a:srgbClr val="73C532"/>
                </a:solidFill>
                <a:effectLst/>
                <a:uLnTx/>
                <a:uFillTx/>
                <a:latin typeface="Sigmar One" panose="00000500000000000000" pitchFamily="2" charset="0"/>
                <a:ea typeface="+mn-ea"/>
                <a:cs typeface="+mn-cs"/>
              </a:rPr>
              <a:t>Hẹn gặp lại các em!</a:t>
            </a:r>
          </a:p>
        </p:txBody>
      </p:sp>
      <p:pic>
        <p:nvPicPr>
          <p:cNvPr id="3" name="Picture 2">
            <a:extLst>
              <a:ext uri="{FF2B5EF4-FFF2-40B4-BE49-F238E27FC236}">
                <a16:creationId xmlns=""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D812ED2-D734-E697-289E-2E5897E49ABC}"/>
              </a:ext>
            </a:extLst>
          </p:cNvPr>
          <p:cNvPicPr>
            <a:picLocks noChangeAspect="1"/>
          </p:cNvPicPr>
          <p:nvPr/>
        </p:nvPicPr>
        <p:blipFill>
          <a:blip r:embed="rId3"/>
          <a:stretch>
            <a:fillRect/>
          </a:stretch>
        </p:blipFill>
        <p:spPr>
          <a:xfrm>
            <a:off x="0" y="32392"/>
            <a:ext cx="1156382" cy="1436348"/>
          </a:xfrm>
          <a:prstGeom prst="rect">
            <a:avLst/>
          </a:prstGeom>
        </p:spPr>
      </p:pic>
      <p:sp>
        <p:nvSpPr>
          <p:cNvPr id="7" name="Rectangle: Rounded Corners 6">
            <a:extLst>
              <a:ext uri="{FF2B5EF4-FFF2-40B4-BE49-F238E27FC236}">
                <a16:creationId xmlns="" xmlns:a16="http://schemas.microsoft.com/office/drawing/2014/main" id="{BAC95BF9-1293-BCCF-BF69-E2ED504E2898}"/>
              </a:ext>
            </a:extLst>
          </p:cNvPr>
          <p:cNvSpPr/>
          <p:nvPr/>
        </p:nvSpPr>
        <p:spPr>
          <a:xfrm>
            <a:off x="1156382" y="270858"/>
            <a:ext cx="6995397" cy="1436348"/>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b="0" i="0">
                <a:solidFill>
                  <a:schemeClr val="bg1"/>
                </a:solidFill>
                <a:effectLst/>
                <a:latin typeface="Nunito Black" panose="00000A00000000000000" pitchFamily="2" charset="0"/>
              </a:rPr>
              <a:t> </a:t>
            </a: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9" name="TextBox 8">
            <a:extLst>
              <a:ext uri="{FF2B5EF4-FFF2-40B4-BE49-F238E27FC236}">
                <a16:creationId xmlns="" xmlns:a16="http://schemas.microsoft.com/office/drawing/2014/main" id="{C2752C2C-AE6B-0BCF-0B1B-D48BE09D5734}"/>
              </a:ext>
            </a:extLst>
          </p:cNvPr>
          <p:cNvSpPr txBox="1"/>
          <p:nvPr/>
        </p:nvSpPr>
        <p:spPr>
          <a:xfrm>
            <a:off x="1319171" y="376797"/>
            <a:ext cx="8674377" cy="3354765"/>
          </a:xfrm>
          <a:prstGeom prst="rect">
            <a:avLst/>
          </a:prstGeom>
          <a:noFill/>
        </p:spPr>
        <p:txBody>
          <a:bodyPr wrap="square">
            <a:spAutoFit/>
          </a:bodyPr>
          <a:lstStyle/>
          <a:p>
            <a:pPr marL="342900" indent="-342900">
              <a:buAutoNum type="arabicPeriod"/>
            </a:pPr>
            <a:r>
              <a:rPr lang="vi-VN" sz="2400" b="0" i="0">
                <a:solidFill>
                  <a:schemeClr val="bg1"/>
                </a:solidFill>
                <a:effectLst/>
                <a:latin typeface="Nunito Black" panose="00000A00000000000000" pitchFamily="2" charset="0"/>
              </a:rPr>
              <a:t>Đọc đoạn văn dưới đây và cho biết</a:t>
            </a:r>
            <a:r>
              <a:rPr lang="en-US" sz="2400" b="0" i="0">
                <a:solidFill>
                  <a:schemeClr val="bg1"/>
                </a:solidFill>
                <a:effectLst/>
                <a:latin typeface="Nunito Black" panose="00000A00000000000000" pitchFamily="2" charset="0"/>
              </a:rPr>
              <a:t> </a:t>
            </a:r>
            <a:r>
              <a:rPr lang="vi-VN" sz="2400" b="0" i="0">
                <a:solidFill>
                  <a:schemeClr val="bg1"/>
                </a:solidFill>
                <a:effectLst/>
                <a:latin typeface="Nunito Black" panose="00000A00000000000000" pitchFamily="2" charset="0"/>
              </a:rPr>
              <a:t>:</a:t>
            </a:r>
            <a:endParaRPr lang="en-US" sz="2400" b="0" i="0">
              <a:solidFill>
                <a:schemeClr val="bg1"/>
              </a:solidFill>
              <a:effectLst/>
              <a:latin typeface="Nunito Black" panose="00000A00000000000000" pitchFamily="2" charset="0"/>
            </a:endParaRPr>
          </a:p>
          <a:p>
            <a:pPr algn="just"/>
            <a:r>
              <a:rPr lang="en-US" sz="2400" b="0" i="0">
                <a:solidFill>
                  <a:schemeClr val="bg1"/>
                </a:solidFill>
                <a:effectLst/>
                <a:latin typeface="Nunito Black" panose="00000A00000000000000" pitchFamily="2" charset="0"/>
              </a:rPr>
              <a:t>- </a:t>
            </a:r>
            <a:r>
              <a:rPr lang="vi-VN" sz="2400" b="0" i="0">
                <a:solidFill>
                  <a:schemeClr val="bg1"/>
                </a:solidFill>
                <a:effectLst/>
                <a:latin typeface="Nunito Black" panose="00000A00000000000000" pitchFamily="2" charset="0"/>
              </a:rPr>
              <a:t>Đoạn văn thuật lại việc gì?</a:t>
            </a:r>
          </a:p>
          <a:p>
            <a:pPr algn="just"/>
            <a:r>
              <a:rPr lang="vi-VN" sz="2400" b="0" i="0">
                <a:solidFill>
                  <a:schemeClr val="bg1"/>
                </a:solidFill>
                <a:effectLst/>
                <a:latin typeface="Nunito Black" panose="00000A00000000000000" pitchFamily="2" charset="0"/>
              </a:rPr>
              <a:t>- Các bước thực hiện việc đó.</a:t>
            </a:r>
          </a:p>
          <a:p>
            <a:r>
              <a:rPr lang="vi-VN" sz="2800" b="0" i="0">
                <a:solidFill>
                  <a:srgbClr val="000000"/>
                </a:solidFill>
                <a:effectLst/>
                <a:latin typeface="Nunito Black" panose="00000A00000000000000" pitchFamily="2" charset="0"/>
              </a:rPr>
              <a:t/>
            </a:r>
            <a:br>
              <a:rPr lang="vi-VN" sz="2800" b="0" i="0">
                <a:solidFill>
                  <a:srgbClr val="000000"/>
                </a:solidFill>
                <a:effectLst/>
                <a:latin typeface="Nunito Black" panose="00000A00000000000000" pitchFamily="2" charset="0"/>
              </a:rPr>
            </a:br>
            <a:r>
              <a:rPr lang="vi-VN" sz="2800" b="0" i="0">
                <a:solidFill>
                  <a:srgbClr val="000000"/>
                </a:solidFill>
                <a:effectLst/>
                <a:latin typeface="Nunito Black" panose="00000A00000000000000" pitchFamily="2" charset="0"/>
              </a:rPr>
              <a:t/>
            </a:r>
            <a:br>
              <a:rPr lang="vi-VN" sz="2800" b="0" i="0">
                <a:solidFill>
                  <a:srgbClr val="000000"/>
                </a:solidFill>
                <a:effectLst/>
                <a:latin typeface="Nunito Black" panose="00000A00000000000000" pitchFamily="2" charset="0"/>
              </a:rPr>
            </a:br>
            <a:r>
              <a:rPr lang="vi-VN" sz="2800" b="0" i="0">
                <a:solidFill>
                  <a:srgbClr val="000000"/>
                </a:solidFill>
                <a:effectLst/>
                <a:latin typeface="Nunito Black" panose="00000A00000000000000" pitchFamily="2" charset="0"/>
              </a:rPr>
              <a:t/>
            </a:r>
            <a:br>
              <a:rPr lang="vi-VN" sz="2800" b="0" i="0">
                <a:solidFill>
                  <a:srgbClr val="000000"/>
                </a:solidFill>
                <a:effectLst/>
                <a:latin typeface="Nunito Black" panose="00000A00000000000000" pitchFamily="2" charset="0"/>
              </a:rPr>
            </a:br>
            <a:r>
              <a:rPr lang="vi-VN" sz="2800" b="0" i="0">
                <a:solidFill>
                  <a:srgbClr val="000000"/>
                </a:solidFill>
                <a:effectLst/>
                <a:latin typeface="Nunito Black" panose="00000A00000000000000" pitchFamily="2" charset="0"/>
              </a:rPr>
              <a:t/>
            </a:r>
            <a:br>
              <a:rPr lang="vi-VN" sz="2800" b="0" i="0">
                <a:solidFill>
                  <a:srgbClr val="000000"/>
                </a:solidFill>
                <a:effectLst/>
                <a:latin typeface="Nunito Black" panose="00000A00000000000000" pitchFamily="2" charset="0"/>
              </a:rPr>
            </a:br>
            <a:endParaRPr lang="en-US" sz="2800">
              <a:latin typeface="Nunito Black" panose="00000A00000000000000" pitchFamily="2" charset="0"/>
            </a:endParaRPr>
          </a:p>
        </p:txBody>
      </p:sp>
      <p:sp>
        <p:nvSpPr>
          <p:cNvPr id="11" name="TextBox 10">
            <a:extLst>
              <a:ext uri="{FF2B5EF4-FFF2-40B4-BE49-F238E27FC236}">
                <a16:creationId xmlns="" xmlns:a16="http://schemas.microsoft.com/office/drawing/2014/main" id="{AB3D205E-F5C9-A3FF-7450-72406ADFE49E}"/>
              </a:ext>
            </a:extLst>
          </p:cNvPr>
          <p:cNvSpPr txBox="1"/>
          <p:nvPr/>
        </p:nvSpPr>
        <p:spPr>
          <a:xfrm>
            <a:off x="578191" y="2165762"/>
            <a:ext cx="6096000" cy="3693319"/>
          </a:xfrm>
          <a:prstGeom prst="rect">
            <a:avLst/>
          </a:prstGeom>
          <a:noFill/>
          <a:ln w="57150">
            <a:solidFill>
              <a:srgbClr val="40AFB9"/>
            </a:solidFill>
            <a:prstDash val="sysDot"/>
          </a:ln>
        </p:spPr>
        <p:txBody>
          <a:bodyPr wrap="square">
            <a:spAutoFit/>
          </a:bodyPr>
          <a:lstStyle/>
          <a:p>
            <a:pPr algn="just"/>
            <a:endParaRPr lang="en-US" sz="2400" b="1" i="0">
              <a:solidFill>
                <a:srgbClr val="000000"/>
              </a:solidFill>
              <a:effectLst/>
              <a:latin typeface="OpenSans"/>
            </a:endParaRPr>
          </a:p>
          <a:p>
            <a:pPr algn="just"/>
            <a:r>
              <a:rPr lang="en-US" sz="2400" b="1" i="0">
                <a:solidFill>
                  <a:srgbClr val="002060"/>
                </a:solidFill>
                <a:effectLst/>
                <a:latin typeface="OpenSans"/>
              </a:rPr>
              <a:t>    </a:t>
            </a:r>
            <a:r>
              <a:rPr lang="vi-VN" sz="2400" b="1" i="0">
                <a:solidFill>
                  <a:srgbClr val="002060"/>
                </a:solidFill>
                <a:effectLst/>
                <a:latin typeface="OpenSans"/>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a:r>
              <a:rPr lang="vi-VN" sz="2400" b="1" i="0">
                <a:solidFill>
                  <a:srgbClr val="002060"/>
                </a:solidFill>
                <a:effectLst/>
                <a:latin typeface="OpenSans"/>
              </a:rPr>
              <a:t>(Kim Ngân)</a:t>
            </a:r>
          </a:p>
          <a:p>
            <a:endParaRPr lang="en-US"/>
          </a:p>
        </p:txBody>
      </p:sp>
      <p:pic>
        <p:nvPicPr>
          <p:cNvPr id="2050" name="Picture 2" descr="Bí quyết làm món trứng đúc thịt mà các bé cực yêu thích">
            <a:extLst>
              <a:ext uri="{FF2B5EF4-FFF2-40B4-BE49-F238E27FC236}">
                <a16:creationId xmlns="" xmlns:a16="http://schemas.microsoft.com/office/drawing/2014/main" id="{834C533B-D990-4F68-EEF2-C2E0D9309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57" y="2117102"/>
            <a:ext cx="4612633" cy="36933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0448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F19B711-C590-44D1-9AA8-9F143B0ED5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 xmlns:a16="http://schemas.microsoft.com/office/drawing/2014/main" id="{C0C79CF2-6A1C-4636-84CE-ABB2BE191D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7A5D17DF-AD65-402C-A95C-F13C770C9F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4">
            <a:extLst>
              <a:ext uri="{FF2B5EF4-FFF2-40B4-BE49-F238E27FC236}">
                <a16:creationId xmlns="" xmlns:a16="http://schemas.microsoft.com/office/drawing/2014/main" id="{4ADE3135-50A5-18B0-4018-9DAE2F3C7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6454" y="3691323"/>
            <a:ext cx="2665910" cy="3072477"/>
          </a:xfrm>
          <a:prstGeom prst="rect">
            <a:avLst/>
          </a:prstGeom>
        </p:spPr>
      </p:pic>
      <p:pic>
        <p:nvPicPr>
          <p:cNvPr id="5" name="Picture 11">
            <a:extLst>
              <a:ext uri="{FF2B5EF4-FFF2-40B4-BE49-F238E27FC236}">
                <a16:creationId xmlns="" xmlns:a16="http://schemas.microsoft.com/office/drawing/2014/main" id="{D2BF21FF-F40E-20C9-9A3E-948335DAFB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338553" y="5405986"/>
            <a:ext cx="2790042" cy="1452014"/>
          </a:xfrm>
          <a:prstGeom prst="rect">
            <a:avLst/>
          </a:prstGeom>
        </p:spPr>
      </p:pic>
      <p:sp>
        <p:nvSpPr>
          <p:cNvPr id="4" name="Thought Bubble: Cloud 3">
            <a:extLst>
              <a:ext uri="{FF2B5EF4-FFF2-40B4-BE49-F238E27FC236}">
                <a16:creationId xmlns="" xmlns:a16="http://schemas.microsoft.com/office/drawing/2014/main" id="{42C33E08-E961-E2FB-96C2-0DC83F1DF251}"/>
              </a:ext>
            </a:extLst>
          </p:cNvPr>
          <p:cNvSpPr/>
          <p:nvPr/>
        </p:nvSpPr>
        <p:spPr>
          <a:xfrm>
            <a:off x="832345" y="398441"/>
            <a:ext cx="10638459" cy="4117880"/>
          </a:xfrm>
          <a:prstGeom prst="cloudCallout">
            <a:avLst/>
          </a:prstGeom>
          <a:solidFill>
            <a:srgbClr val="40AFB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4568376F-130E-0DE1-06C3-59A5EC49CDF6}"/>
              </a:ext>
            </a:extLst>
          </p:cNvPr>
          <p:cNvSpPr txBox="1"/>
          <p:nvPr/>
        </p:nvSpPr>
        <p:spPr>
          <a:xfrm>
            <a:off x="2370401" y="872153"/>
            <a:ext cx="8252203" cy="4370427"/>
          </a:xfrm>
          <a:prstGeom prst="rect">
            <a:avLst/>
          </a:prstGeom>
          <a:noFill/>
        </p:spPr>
        <p:txBody>
          <a:bodyPr wrap="square">
            <a:spAutoFit/>
          </a:bodyPr>
          <a:lstStyle/>
          <a:p>
            <a:pPr algn="just"/>
            <a:r>
              <a:rPr lang="vi-VN" sz="2800" b="1" i="1">
                <a:solidFill>
                  <a:schemeClr val="bg1"/>
                </a:solidFill>
                <a:effectLst/>
                <a:latin typeface="OpenSans"/>
              </a:rPr>
              <a:t>- Đoạn văn thuật lại việc Nam chuẩn bị thực phẩm để làm món trứng đúc thịt.</a:t>
            </a:r>
          </a:p>
          <a:p>
            <a:pPr algn="just"/>
            <a:r>
              <a:rPr lang="vi-VN" sz="2800" b="1" i="1">
                <a:solidFill>
                  <a:schemeClr val="bg1"/>
                </a:solidFill>
                <a:effectLst/>
                <a:latin typeface="OpenSans"/>
              </a:rPr>
              <a:t>- Các bước thực hiện:</a:t>
            </a:r>
          </a:p>
          <a:p>
            <a:pPr algn="just"/>
            <a:r>
              <a:rPr lang="vi-VN" sz="2800" b="1" i="1">
                <a:solidFill>
                  <a:schemeClr val="bg1"/>
                </a:solidFill>
                <a:effectLst/>
                <a:latin typeface="OpenSans"/>
              </a:rPr>
              <a:t>+ </a:t>
            </a:r>
            <a:r>
              <a:rPr lang="vi-VN" sz="2800" b="1" i="1">
                <a:solidFill>
                  <a:srgbClr val="FFFF00"/>
                </a:solidFill>
                <a:effectLst/>
                <a:latin typeface="OpenSans"/>
              </a:rPr>
              <a:t>Bước 1: </a:t>
            </a:r>
            <a:r>
              <a:rPr lang="vi-VN" sz="2800" b="1" i="1">
                <a:solidFill>
                  <a:schemeClr val="bg1"/>
                </a:solidFill>
                <a:effectLst/>
                <a:latin typeface="OpenSans"/>
              </a:rPr>
              <a:t>Rửa sạch thịt rồi xay nhỏ</a:t>
            </a:r>
          </a:p>
          <a:p>
            <a:pPr algn="just"/>
            <a:r>
              <a:rPr lang="vi-VN" sz="2800" b="1" i="1">
                <a:solidFill>
                  <a:schemeClr val="bg1"/>
                </a:solidFill>
                <a:effectLst/>
                <a:latin typeface="OpenSans"/>
              </a:rPr>
              <a:t>+ </a:t>
            </a:r>
            <a:r>
              <a:rPr lang="vi-VN" sz="2800" b="1" i="1">
                <a:solidFill>
                  <a:srgbClr val="FFFF00"/>
                </a:solidFill>
                <a:effectLst/>
                <a:latin typeface="OpenSans"/>
              </a:rPr>
              <a:t>Bước 2: </a:t>
            </a:r>
            <a:r>
              <a:rPr lang="vi-VN" sz="2800" b="1" i="1">
                <a:solidFill>
                  <a:schemeClr val="bg1"/>
                </a:solidFill>
                <a:effectLst/>
                <a:latin typeface="OpenSans"/>
              </a:rPr>
              <a:t>Đập trứng vào bát, cho thêm thịt xay, hành khô, nước mắm và muối.</a:t>
            </a:r>
          </a:p>
          <a:p>
            <a:pPr algn="just"/>
            <a:r>
              <a:rPr lang="vi-VN" sz="2800" b="1" i="1">
                <a:solidFill>
                  <a:schemeClr val="bg1"/>
                </a:solidFill>
                <a:effectLst/>
                <a:latin typeface="OpenSans"/>
              </a:rPr>
              <a:t>+ </a:t>
            </a:r>
            <a:r>
              <a:rPr lang="vi-VN" sz="2800" b="1" i="1">
                <a:solidFill>
                  <a:srgbClr val="FFFF00"/>
                </a:solidFill>
                <a:effectLst/>
                <a:latin typeface="OpenSans"/>
              </a:rPr>
              <a:t>Bước 3: </a:t>
            </a:r>
            <a:r>
              <a:rPr lang="vi-VN" sz="2800" b="1" i="1">
                <a:solidFill>
                  <a:schemeClr val="bg1"/>
                </a:solidFill>
                <a:effectLst/>
                <a:latin typeface="OpenSans"/>
              </a:rPr>
              <a:t>Đánh đều tất cả</a:t>
            </a:r>
            <a:r>
              <a:rPr lang="en-US" sz="2800" b="1" i="1">
                <a:solidFill>
                  <a:schemeClr val="bg1"/>
                </a:solidFill>
                <a:effectLst/>
                <a:latin typeface="OpenSans"/>
              </a:rPr>
              <a:t>.</a:t>
            </a:r>
            <a:endParaRPr lang="vi-VN" sz="2800" b="1" i="1">
              <a:solidFill>
                <a:schemeClr val="bg1"/>
              </a:solidFill>
              <a:effectLst/>
              <a:latin typeface="OpenSans"/>
            </a:endParaRPr>
          </a:p>
          <a:p>
            <a:r>
              <a:rPr lang="vi-VN" sz="2800" b="0" i="1">
                <a:solidFill>
                  <a:srgbClr val="000000"/>
                </a:solidFill>
                <a:effectLst/>
                <a:latin typeface="OpenSans"/>
              </a:rPr>
              <a:t/>
            </a:r>
            <a:br>
              <a:rPr lang="vi-VN" sz="2800" b="0" i="1">
                <a:solidFill>
                  <a:srgbClr val="000000"/>
                </a:solidFill>
                <a:effectLst/>
                <a:latin typeface="OpenSans"/>
              </a:rPr>
            </a:br>
            <a:r>
              <a:rPr lang="vi-VN" sz="2800" b="0" i="1">
                <a:solidFill>
                  <a:srgbClr val="000000"/>
                </a:solidFill>
                <a:effectLst/>
                <a:latin typeface="OpenSans"/>
              </a:rPr>
              <a:t/>
            </a:r>
            <a:br>
              <a:rPr lang="vi-VN" sz="2800" b="0" i="1">
                <a:solidFill>
                  <a:srgbClr val="000000"/>
                </a:solidFill>
                <a:effectLst/>
                <a:latin typeface="OpenSans"/>
              </a:rPr>
            </a:br>
            <a:endParaRPr lang="en-US" sz="2800" i="1"/>
          </a:p>
        </p:txBody>
      </p:sp>
    </p:spTree>
    <p:extLst>
      <p:ext uri="{BB962C8B-B14F-4D97-AF65-F5344CB8AC3E}">
        <p14:creationId xmlns:p14="http://schemas.microsoft.com/office/powerpoint/2010/main" val="420695772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081F6452-C809-FAC5-E33B-48B520CE0413}"/>
              </a:ext>
            </a:extLst>
          </p:cNvPr>
          <p:cNvSpPr/>
          <p:nvPr/>
        </p:nvSpPr>
        <p:spPr>
          <a:xfrm>
            <a:off x="1504542" y="231947"/>
            <a:ext cx="8832717" cy="877007"/>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lang="en-US" sz="2800" b="0" i="0">
                <a:solidFill>
                  <a:schemeClr val="bg1"/>
                </a:solidFill>
                <a:effectLst/>
                <a:latin typeface="Nunito Black" panose="00000A00000000000000" pitchFamily="2" charset="0"/>
              </a:rPr>
              <a:t> </a:t>
            </a:r>
            <a:r>
              <a:rPr lang="en-US" sz="2800" b="0" i="0">
                <a:solidFill>
                  <a:srgbClr val="000000"/>
                </a:solidFill>
                <a:effectLst/>
                <a:latin typeface="OpenSans"/>
              </a:rPr>
              <a:t/>
            </a:r>
            <a:br>
              <a:rPr lang="en-US" sz="2800" b="0" i="0">
                <a:solidFill>
                  <a:srgbClr val="000000"/>
                </a:solidFill>
                <a:effectLst/>
                <a:latin typeface="OpenSans"/>
              </a:rPr>
            </a:br>
            <a:endPar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endParaRPr>
          </a:p>
        </p:txBody>
      </p:sp>
      <p:sp>
        <p:nvSpPr>
          <p:cNvPr id="3" name="TextBox 2">
            <a:extLst>
              <a:ext uri="{FF2B5EF4-FFF2-40B4-BE49-F238E27FC236}">
                <a16:creationId xmlns="" xmlns:a16="http://schemas.microsoft.com/office/drawing/2014/main" id="{242915B4-EB18-E106-150C-D8A83F0EBC42}"/>
              </a:ext>
            </a:extLst>
          </p:cNvPr>
          <p:cNvSpPr txBox="1"/>
          <p:nvPr/>
        </p:nvSpPr>
        <p:spPr>
          <a:xfrm>
            <a:off x="1695853" y="383095"/>
            <a:ext cx="8722470" cy="1815882"/>
          </a:xfrm>
          <a:prstGeom prst="rect">
            <a:avLst/>
          </a:prstGeom>
          <a:noFill/>
        </p:spPr>
        <p:txBody>
          <a:bodyPr wrap="square">
            <a:spAutoFit/>
          </a:bodyPr>
          <a:lstStyle/>
          <a:p>
            <a:pPr algn="just"/>
            <a:r>
              <a:rPr lang="en-US" sz="2800" b="1" i="0">
                <a:solidFill>
                  <a:schemeClr val="bg1"/>
                </a:solidFill>
                <a:effectLst/>
                <a:latin typeface="Nunito Black" panose="00000A00000000000000" pitchFamily="2" charset="0"/>
              </a:rPr>
              <a:t>2. </a:t>
            </a:r>
            <a:r>
              <a:rPr lang="vi-VN" sz="2800" b="1" i="0">
                <a:solidFill>
                  <a:schemeClr val="bg1"/>
                </a:solidFill>
                <a:effectLst/>
                <a:latin typeface="Nunito Black" panose="00000A00000000000000" pitchFamily="2" charset="0"/>
              </a:rPr>
              <a:t>Dựa vào tranh, trao đổi về các bước</a:t>
            </a:r>
            <a:r>
              <a:rPr lang="en-US" sz="2800" b="1" i="0">
                <a:solidFill>
                  <a:schemeClr val="bg1"/>
                </a:solidFill>
                <a:effectLst/>
                <a:latin typeface="Nunito Black" panose="00000A00000000000000" pitchFamily="2" charset="0"/>
              </a:rPr>
              <a:t> </a:t>
            </a:r>
            <a:r>
              <a:rPr lang="vi-VN" sz="2800" b="1" i="0">
                <a:solidFill>
                  <a:schemeClr val="bg1"/>
                </a:solidFill>
                <a:effectLst/>
                <a:latin typeface="Nunito Black" panose="00000A00000000000000" pitchFamily="2" charset="0"/>
              </a:rPr>
              <a:t>rang thịt</a:t>
            </a:r>
            <a:endParaRPr lang="vi-VN" sz="2800" b="0" i="0">
              <a:solidFill>
                <a:schemeClr val="bg1"/>
              </a:solidFill>
              <a:effectLst/>
              <a:latin typeface="Nunito Black" panose="00000A00000000000000" pitchFamily="2" charset="0"/>
            </a:endParaRPr>
          </a:p>
          <a:p>
            <a:r>
              <a:rPr lang="vi-VN" sz="2800" b="0" i="0">
                <a:solidFill>
                  <a:schemeClr val="bg1"/>
                </a:solidFill>
                <a:effectLst/>
                <a:latin typeface="Nunito Black" panose="00000A00000000000000" pitchFamily="2" charset="0"/>
              </a:rPr>
              <a:t/>
            </a:r>
            <a:br>
              <a:rPr lang="vi-VN" sz="2800" b="0" i="0">
                <a:solidFill>
                  <a:schemeClr val="bg1"/>
                </a:solidFill>
                <a:effectLst/>
                <a:latin typeface="Nunito Black" panose="00000A00000000000000" pitchFamily="2" charset="0"/>
              </a:rPr>
            </a:br>
            <a:r>
              <a:rPr lang="vi-VN" sz="2800" b="0" i="0">
                <a:solidFill>
                  <a:schemeClr val="bg1"/>
                </a:solidFill>
                <a:effectLst/>
                <a:latin typeface="Nunito Black" panose="00000A00000000000000" pitchFamily="2" charset="0"/>
              </a:rPr>
              <a:t/>
            </a:r>
            <a:br>
              <a:rPr lang="vi-VN" sz="2800" b="0" i="0">
                <a:solidFill>
                  <a:schemeClr val="bg1"/>
                </a:solidFill>
                <a:effectLst/>
                <a:latin typeface="Nunito Black" panose="00000A00000000000000" pitchFamily="2" charset="0"/>
              </a:rPr>
            </a:br>
            <a:endParaRPr lang="en-US" sz="2800">
              <a:solidFill>
                <a:schemeClr val="bg1"/>
              </a:solidFill>
              <a:latin typeface="Nunito Black" panose="00000A00000000000000" pitchFamily="2" charset="0"/>
            </a:endParaRPr>
          </a:p>
        </p:txBody>
      </p:sp>
      <p:pic>
        <p:nvPicPr>
          <p:cNvPr id="3074" name="Picture 2">
            <a:extLst>
              <a:ext uri="{FF2B5EF4-FFF2-40B4-BE49-F238E27FC236}">
                <a16:creationId xmlns="" xmlns:a16="http://schemas.microsoft.com/office/drawing/2014/main" id="{9EAD810F-CC39-F0CE-42B8-98D554A29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853" y="1415377"/>
            <a:ext cx="8353425" cy="2600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04AF7F97-C994-F981-681C-89D9669902DA}"/>
              </a:ext>
            </a:extLst>
          </p:cNvPr>
          <p:cNvSpPr txBox="1"/>
          <p:nvPr/>
        </p:nvSpPr>
        <p:spPr>
          <a:xfrm>
            <a:off x="1640729" y="4322125"/>
            <a:ext cx="8832718" cy="2000548"/>
          </a:xfrm>
          <a:prstGeom prst="rect">
            <a:avLst/>
          </a:prstGeom>
          <a:solidFill>
            <a:schemeClr val="accent3">
              <a:lumMod val="20000"/>
              <a:lumOff val="80000"/>
            </a:schemeClr>
          </a:solidFill>
          <a:ln w="38100">
            <a:solidFill>
              <a:srgbClr val="40AFB9"/>
            </a:solidFill>
            <a:prstDash val="sysDash"/>
          </a:ln>
        </p:spPr>
        <p:txBody>
          <a:bodyPr wrap="square">
            <a:spAutoFit/>
          </a:bodyPr>
          <a:lstStyle/>
          <a:p>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400" b="1" i="0">
                <a:solidFill>
                  <a:srgbClr val="FF0066"/>
                </a:solidFill>
                <a:effectLst/>
                <a:latin typeface="Open Sans" panose="020B0606030504020204" pitchFamily="34" charset="0"/>
                <a:ea typeface="Open Sans" panose="020B0606030504020204" pitchFamily="34" charset="0"/>
                <a:cs typeface="Open Sans" panose="020B0606030504020204" pitchFamily="34" charset="0"/>
              </a:rPr>
              <a:t>Để làm món thịt rang cần phải thực hiện 4 bước:</a:t>
            </a:r>
          </a:p>
          <a:p>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Bước 1: </a:t>
            </a:r>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Cho dầu ăn vào chảo</a:t>
            </a:r>
          </a:p>
          <a:p>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Bước 2: </a:t>
            </a:r>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Rán vàng thịt</a:t>
            </a:r>
          </a:p>
          <a:p>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Bước 3: </a:t>
            </a:r>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Thái nhỏ hành khô, cho vào chảo</a:t>
            </a:r>
          </a:p>
          <a:p>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Bước 4: </a:t>
            </a:r>
            <a:r>
              <a:rPr lang="vi-VN" sz="20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Cho nước mắm, muối, hành lá,… đảo đều rồi tắt bếp.</a:t>
            </a:r>
            <a:r>
              <a:rPr lang="vi-VN"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
            <a:br>
              <a:rPr lang="vi-VN"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en-US" sz="20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4618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6" descr="Bloggang.com : เนยสีฟ้า : 62 - ป้ายสำหรับพิมพ์ข้อความ">
            <a:extLst>
              <a:ext uri="{FF2B5EF4-FFF2-40B4-BE49-F238E27FC236}">
                <a16:creationId xmlns="" xmlns:a16="http://schemas.microsoft.com/office/drawing/2014/main" id="{D69F87F8-3640-74BB-F961-3CE650F4F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78" b="9350"/>
          <a:stretch/>
        </p:blipFill>
        <p:spPr bwMode="auto">
          <a:xfrm>
            <a:off x="-45720" y="1193059"/>
            <a:ext cx="8308212" cy="5319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7B2E4982-E564-A26A-143E-B865556CA3F8}"/>
              </a:ext>
            </a:extLst>
          </p:cNvPr>
          <p:cNvSpPr/>
          <p:nvPr/>
        </p:nvSpPr>
        <p:spPr>
          <a:xfrm>
            <a:off x="990600" y="228600"/>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r>
              <a:rPr lang="en-US" sz="2800" i="1">
                <a:solidFill>
                  <a:prstClr val="white"/>
                </a:solidFill>
                <a:latin typeface="Nunito Black" panose="00000A00000000000000" pitchFamily="2" charset="0"/>
              </a:rPr>
              <a:t>3</a:t>
            </a: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 </a:t>
            </a:r>
          </a:p>
        </p:txBody>
      </p:sp>
      <p:sp>
        <p:nvSpPr>
          <p:cNvPr id="7" name="TextBox 6">
            <a:extLst>
              <a:ext uri="{FF2B5EF4-FFF2-40B4-BE49-F238E27FC236}">
                <a16:creationId xmlns="" xmlns:a16="http://schemas.microsoft.com/office/drawing/2014/main" id="{0B472A2F-CB48-2560-D5FE-EA8FB219C59B}"/>
              </a:ext>
            </a:extLst>
          </p:cNvPr>
          <p:cNvSpPr txBox="1"/>
          <p:nvPr/>
        </p:nvSpPr>
        <p:spPr>
          <a:xfrm>
            <a:off x="1433209" y="345511"/>
            <a:ext cx="9184532" cy="1077218"/>
          </a:xfrm>
          <a:prstGeom prst="rect">
            <a:avLst/>
          </a:prstGeom>
          <a:noFill/>
        </p:spPr>
        <p:txBody>
          <a:bodyPr wrap="square">
            <a:spAutoFit/>
          </a:bodyPr>
          <a:lstStyle/>
          <a:p>
            <a:r>
              <a:rPr lang="vi-VN" sz="3200" b="0" i="0">
                <a:solidFill>
                  <a:schemeClr val="bg1"/>
                </a:solidFill>
                <a:effectLst/>
                <a:latin typeface="Nunito Black" panose="00000A00000000000000" pitchFamily="2" charset="0"/>
              </a:rPr>
              <a:t>Viết lại các bước rang thịt ở bài tập 2</a:t>
            </a:r>
            <a:br>
              <a:rPr lang="vi-VN" sz="3200" b="0" i="0">
                <a:solidFill>
                  <a:schemeClr val="bg1"/>
                </a:solidFill>
                <a:effectLst/>
                <a:latin typeface="Nunito Black" panose="00000A00000000000000" pitchFamily="2" charset="0"/>
              </a:rPr>
            </a:br>
            <a:endParaRPr lang="en-US" sz="3200">
              <a:solidFill>
                <a:schemeClr val="bg1"/>
              </a:solidFill>
              <a:latin typeface="Nunito Black" panose="00000A00000000000000" pitchFamily="2" charset="0"/>
            </a:endParaRPr>
          </a:p>
        </p:txBody>
      </p:sp>
      <p:sp>
        <p:nvSpPr>
          <p:cNvPr id="10" name="TextBox 9">
            <a:extLst>
              <a:ext uri="{FF2B5EF4-FFF2-40B4-BE49-F238E27FC236}">
                <a16:creationId xmlns="" xmlns:a16="http://schemas.microsoft.com/office/drawing/2014/main" id="{F33605EB-ACBC-5BB0-BABC-3465181E11EC}"/>
              </a:ext>
            </a:extLst>
          </p:cNvPr>
          <p:cNvSpPr txBox="1"/>
          <p:nvPr/>
        </p:nvSpPr>
        <p:spPr>
          <a:xfrm>
            <a:off x="990600" y="2203770"/>
            <a:ext cx="6696829" cy="4093428"/>
          </a:xfrm>
          <a:prstGeom prst="rect">
            <a:avLst/>
          </a:prstGeom>
          <a:noFill/>
          <a:ln w="38100">
            <a:noFill/>
            <a:prstDash val="sysDash"/>
          </a:ln>
        </p:spPr>
        <p:txBody>
          <a:bodyPr wrap="square">
            <a:spAutoFit/>
          </a:bodyPr>
          <a:lstStyle/>
          <a:p>
            <a:pPr algn="ctr"/>
            <a:r>
              <a:rPr lang="en-US" sz="20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3200" b="1" i="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Để làm món thịt rang cần phải thực hiện 4 bước:</a:t>
            </a:r>
          </a:p>
          <a:p>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b="1" i="1">
                <a:solidFill>
                  <a:srgbClr val="FF5050"/>
                </a:solidFill>
                <a:latin typeface="Open Sans" panose="020B0606030504020204" pitchFamily="34" charset="0"/>
                <a:ea typeface="Open Sans" panose="020B0606030504020204" pitchFamily="34" charset="0"/>
                <a:cs typeface="Open Sans" panose="020B0606030504020204" pitchFamily="34" charset="0"/>
              </a:rPr>
              <a:t>Đầu tiên là</a:t>
            </a:r>
            <a:r>
              <a:rPr lang="vi-VN" sz="28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b="1" i="1">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 dầu ăn vào chảo</a:t>
            </a:r>
          </a:p>
          <a:p>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b="1" i="1">
                <a:solidFill>
                  <a:srgbClr val="FF5050"/>
                </a:solidFill>
                <a:latin typeface="Open Sans" panose="020B0606030504020204" pitchFamily="34" charset="0"/>
                <a:ea typeface="Open Sans" panose="020B0606030504020204" pitchFamily="34" charset="0"/>
                <a:cs typeface="Open Sans" panose="020B0606030504020204" pitchFamily="34" charset="0"/>
              </a:rPr>
              <a:t>Thứ hai là </a:t>
            </a:r>
            <a:r>
              <a:rPr lang="en-US" sz="2800" b="1" i="1">
                <a:latin typeface="Open Sans" panose="020B0606030504020204" pitchFamily="34" charset="0"/>
                <a:ea typeface="Open Sans" panose="020B0606030504020204" pitchFamily="34" charset="0"/>
                <a:cs typeface="Open Sans" panose="020B0606030504020204" pitchFamily="34" charset="0"/>
              </a:rPr>
              <a:t>r</a:t>
            </a:r>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án vàng thịt</a:t>
            </a:r>
          </a:p>
          <a:p>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b="1" i="1">
                <a:solidFill>
                  <a:srgbClr val="FF5050"/>
                </a:solidFill>
                <a:latin typeface="Open Sans" panose="020B0606030504020204" pitchFamily="34" charset="0"/>
                <a:ea typeface="Open Sans" panose="020B0606030504020204" pitchFamily="34" charset="0"/>
                <a:cs typeface="Open Sans" panose="020B0606030504020204" pitchFamily="34" charset="0"/>
              </a:rPr>
              <a:t>Tiếp theo là </a:t>
            </a:r>
            <a:r>
              <a:rPr lang="en-US" sz="2800" b="1" i="1">
                <a:latin typeface="Open Sans" panose="020B0606030504020204" pitchFamily="34" charset="0"/>
                <a:ea typeface="Open Sans" panose="020B0606030504020204" pitchFamily="34" charset="0"/>
                <a:cs typeface="Open Sans" panose="020B0606030504020204" pitchFamily="34" charset="0"/>
              </a:rPr>
              <a:t>t</a:t>
            </a:r>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hái nhỏ hành khô, cho vào chảo</a:t>
            </a:r>
          </a:p>
          <a:p>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b="1" i="1">
                <a:solidFill>
                  <a:srgbClr val="FF5050"/>
                </a:solidFill>
                <a:effectLst/>
                <a:latin typeface="Open Sans" panose="020B0606030504020204" pitchFamily="34" charset="0"/>
                <a:ea typeface="Open Sans" panose="020B0606030504020204" pitchFamily="34" charset="0"/>
                <a:cs typeface="Open Sans" panose="020B0606030504020204" pitchFamily="34" charset="0"/>
              </a:rPr>
              <a:t>Cuối cùng là </a:t>
            </a:r>
            <a:r>
              <a:rPr lang="en-US" sz="2800" b="1" i="1">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vi-VN" sz="2800" b="1"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 nước mắm, muối, hành lá,… đảo đều rồi tắt bếp.</a:t>
            </a:r>
            <a:r>
              <a:rPr lang="vi-VN" sz="28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
            <a:br>
              <a:rPr lang="vi-VN" sz="2800" b="1"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b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Thịt rang gừng lá chanh - Món ngon mỗi ngày | Món Ngon Mỗi Ngày">
            <a:extLst>
              <a:ext uri="{FF2B5EF4-FFF2-40B4-BE49-F238E27FC236}">
                <a16:creationId xmlns="" xmlns:a16="http://schemas.microsoft.com/office/drawing/2014/main" id="{4DF58AED-5D7A-5487-A6A4-99C68DE1F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973" y="2203770"/>
            <a:ext cx="3319674" cy="2567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80873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8">
            <a:extLst>
              <a:ext uri="{FF2B5EF4-FFF2-40B4-BE49-F238E27FC236}">
                <a16:creationId xmlns=""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561CDA5A-B024-D5B3-4D0B-010F074979C9}"/>
              </a:ext>
            </a:extLst>
          </p:cNvPr>
          <p:cNvSpPr txBox="1"/>
          <p:nvPr/>
        </p:nvSpPr>
        <p:spPr>
          <a:xfrm>
            <a:off x="1161233" y="-76200"/>
            <a:ext cx="7366000" cy="3204134"/>
          </a:xfrm>
          <a:prstGeom prst="rect">
            <a:avLst/>
          </a:prstGeom>
        </p:spPr>
        <p:txBody>
          <a:bodyPr vert="horz" lIns="60960" tIns="30480" rIns="60960" bIns="30480" rtlCol="0" anchor="b">
            <a:normAutofit/>
          </a:bodyPr>
          <a:lstStyle/>
          <a:p>
            <a:pPr marL="0" marR="0" lvl="0" indent="-152408" algn="l"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008687"/>
                </a:solidFill>
                <a:effectLst/>
                <a:uLnTx/>
                <a:uFillTx/>
                <a:latin typeface="Sigmar One" panose="00000500000000000000" pitchFamily="2" charset="0"/>
                <a:ea typeface="+mn-ea"/>
                <a:cs typeface="+mn-cs"/>
              </a:rPr>
              <a:t>Vận dụng</a:t>
            </a:r>
          </a:p>
        </p:txBody>
      </p:sp>
      <p:sp>
        <p:nvSpPr>
          <p:cNvPr id="32" name="Rectangle 31">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3">
            <a:extLst>
              <a:ext uri="{FF2B5EF4-FFF2-40B4-BE49-F238E27FC236}">
                <a16:creationId xmlns=""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347147347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7B2E4982-E564-A26A-143E-B865556CA3F8}"/>
              </a:ext>
            </a:extLst>
          </p:cNvPr>
          <p:cNvSpPr/>
          <p:nvPr/>
        </p:nvSpPr>
        <p:spPr>
          <a:xfrm>
            <a:off x="1204608" y="279928"/>
            <a:ext cx="9113196" cy="10156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39"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Nunito Black" panose="00000A00000000000000" pitchFamily="2" charset="0"/>
                <a:ea typeface="+mn-ea"/>
                <a:cs typeface="+mn-cs"/>
              </a:rPr>
              <a:t> </a:t>
            </a:r>
          </a:p>
        </p:txBody>
      </p:sp>
      <p:sp>
        <p:nvSpPr>
          <p:cNvPr id="7" name="TextBox 6">
            <a:extLst>
              <a:ext uri="{FF2B5EF4-FFF2-40B4-BE49-F238E27FC236}">
                <a16:creationId xmlns="" xmlns:a16="http://schemas.microsoft.com/office/drawing/2014/main" id="{0B472A2F-CB48-2560-D5FE-EA8FB219C59B}"/>
              </a:ext>
            </a:extLst>
          </p:cNvPr>
          <p:cNvSpPr txBox="1"/>
          <p:nvPr/>
        </p:nvSpPr>
        <p:spPr>
          <a:xfrm>
            <a:off x="1303507" y="292364"/>
            <a:ext cx="9184532" cy="1015663"/>
          </a:xfrm>
          <a:prstGeom prst="rect">
            <a:avLst/>
          </a:prstGeom>
          <a:noFill/>
        </p:spPr>
        <p:txBody>
          <a:bodyPr wrap="square">
            <a:spAutoFit/>
          </a:bodyPr>
          <a:lstStyle/>
          <a:p>
            <a:r>
              <a:rPr lang="en-US" sz="3200" b="0" i="0">
                <a:solidFill>
                  <a:schemeClr val="bg1"/>
                </a:solidFill>
                <a:effectLst/>
                <a:latin typeface="Nunito Black" panose="00000A00000000000000" pitchFamily="2" charset="0"/>
              </a:rPr>
              <a:t> </a:t>
            </a:r>
            <a:r>
              <a:rPr lang="en-US" sz="2800" b="0" i="0">
                <a:solidFill>
                  <a:schemeClr val="bg1"/>
                </a:solidFill>
                <a:effectLst/>
                <a:latin typeface="Nunito Black" panose="00000A00000000000000" pitchFamily="2" charset="0"/>
              </a:rPr>
              <a:t>Tìm đọc sách dạy nấu ăn hoặc những bài đọc liên quan đến công việc làm bếp.</a:t>
            </a:r>
            <a:endParaRPr lang="en-US" sz="2800">
              <a:solidFill>
                <a:schemeClr val="bg1"/>
              </a:solidFill>
              <a:latin typeface="Nunito Black" panose="00000A00000000000000" pitchFamily="2" charset="0"/>
            </a:endParaRPr>
          </a:p>
        </p:txBody>
      </p:sp>
      <p:pic>
        <p:nvPicPr>
          <p:cNvPr id="4" name="Picture 3">
            <a:extLst>
              <a:ext uri="{FF2B5EF4-FFF2-40B4-BE49-F238E27FC236}">
                <a16:creationId xmlns="" xmlns:a16="http://schemas.microsoft.com/office/drawing/2014/main" id="{A29C1535-A8CA-1D6D-0DAD-FEEC60D6ADEF}"/>
              </a:ext>
            </a:extLst>
          </p:cNvPr>
          <p:cNvPicPr>
            <a:picLocks noChangeAspect="1"/>
          </p:cNvPicPr>
          <p:nvPr/>
        </p:nvPicPr>
        <p:blipFill>
          <a:blip r:embed="rId3"/>
          <a:stretch>
            <a:fillRect/>
          </a:stretch>
        </p:blipFill>
        <p:spPr>
          <a:xfrm>
            <a:off x="61993" y="357215"/>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 xmlns:a16="http://schemas.microsoft.com/office/drawing/2014/main" id="{C19229D7-83BF-B30F-8703-06D4E6657BE1}"/>
              </a:ext>
            </a:extLst>
          </p:cNvPr>
          <p:cNvPicPr>
            <a:picLocks noChangeAspect="1"/>
          </p:cNvPicPr>
          <p:nvPr/>
        </p:nvPicPr>
        <p:blipFill>
          <a:blip r:embed="rId4"/>
          <a:stretch>
            <a:fillRect/>
          </a:stretch>
        </p:blipFill>
        <p:spPr>
          <a:xfrm>
            <a:off x="1498060" y="1295591"/>
            <a:ext cx="8795426" cy="5537240"/>
          </a:xfrm>
          <a:prstGeom prst="rect">
            <a:avLst/>
          </a:prstGeom>
          <a:ln>
            <a:noFill/>
          </a:ln>
          <a:effectLst>
            <a:softEdge rad="112500"/>
          </a:effectLst>
        </p:spPr>
      </p:pic>
    </p:spTree>
    <p:extLst>
      <p:ext uri="{BB962C8B-B14F-4D97-AF65-F5344CB8AC3E}">
        <p14:creationId xmlns:p14="http://schemas.microsoft.com/office/powerpoint/2010/main" val="4144241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Vector một người mẹ và con gái nấu ăn với nhau | Thư viện stock vector đẹp  miễn phí">
            <a:extLst>
              <a:ext uri="{FF2B5EF4-FFF2-40B4-BE49-F238E27FC236}">
                <a16:creationId xmlns="" xmlns:a16="http://schemas.microsoft.com/office/drawing/2014/main" id="{A2A4F66B-BD0F-8561-0901-377103C868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077"/>
          <a:stretch/>
        </p:blipFill>
        <p:spPr bwMode="auto">
          <a:xfrm>
            <a:off x="-3047"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6" name="Rectangle 5135">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 xmlns:a16="http://schemas.microsoft.com/office/drawing/2014/main" id="{3E089393-FF18-D0EC-6C79-4B4C1DEB918B}"/>
              </a:ext>
            </a:extLst>
          </p:cNvPr>
          <p:cNvSpPr txBox="1"/>
          <p:nvPr/>
        </p:nvSpPr>
        <p:spPr>
          <a:xfrm>
            <a:off x="7696800" y="525600"/>
            <a:ext cx="4399200" cy="6393600"/>
          </a:xfrm>
          <a:prstGeom prst="rect">
            <a:avLst/>
          </a:prstGeom>
        </p:spPr>
        <p:txBody>
          <a:bodyPr vert="horz" lIns="91440" tIns="45720" rIns="91440" bIns="45720" rtlCol="0">
            <a:normAutofit/>
          </a:bodyPr>
          <a:lstStyle/>
          <a:p>
            <a:pPr>
              <a:lnSpc>
                <a:spcPct val="90000"/>
              </a:lnSpc>
              <a:spcAft>
                <a:spcPts val="600"/>
              </a:spcAft>
            </a:pPr>
            <a:r>
              <a:rPr lang="en-US" sz="2400" b="1" i="1">
                <a:solidFill>
                  <a:schemeClr val="tx2"/>
                </a:solidFill>
                <a:effectLst/>
              </a:rPr>
              <a:t>Tham khảo</a:t>
            </a:r>
            <a:endParaRPr lang="en-US" sz="4000" b="1" i="1">
              <a:solidFill>
                <a:schemeClr val="tx2"/>
              </a:solidFill>
              <a:effectLst/>
              <a:latin typeface="Nunito Black" panose="00000A00000000000000" pitchFamily="2" charset="0"/>
              <a:ea typeface="Open Sans" panose="020B0606030504020204" pitchFamily="34" charset="0"/>
              <a:cs typeface="Open Sans" panose="020B0606030504020204" pitchFamily="34" charset="0"/>
            </a:endParaRPr>
          </a:p>
          <a:p>
            <a:pPr algn="ctr">
              <a:lnSpc>
                <a:spcPct val="90000"/>
              </a:lnSpc>
              <a:spcAft>
                <a:spcPts val="600"/>
              </a:spcAft>
            </a:pPr>
            <a:r>
              <a:rPr lang="en-US" sz="4000" b="1" i="0">
                <a:solidFill>
                  <a:srgbClr val="FF0000"/>
                </a:solidFill>
                <a:effectLst/>
                <a:latin typeface="Nunito Black" panose="00000A00000000000000" pitchFamily="2" charset="0"/>
                <a:ea typeface="Open Sans" panose="020B0606030504020204" pitchFamily="34" charset="0"/>
                <a:cs typeface="Open Sans" panose="020B0606030504020204" pitchFamily="34" charset="0"/>
              </a:rPr>
              <a:t>Chơi nấu ăn</a:t>
            </a:r>
            <a:endParaRPr lang="en-US" sz="4000" b="0" i="0">
              <a:solidFill>
                <a:srgbClr val="FF0000"/>
              </a:solidFill>
              <a:effectLst/>
              <a:latin typeface="Nunito Black" panose="00000A00000000000000" pitchFamily="2" charset="0"/>
              <a:ea typeface="Open Sans" panose="020B0606030504020204" pitchFamily="34" charset="0"/>
              <a:cs typeface="Open Sans" panose="020B0606030504020204" pitchFamily="34" charset="0"/>
            </a:endParaRPr>
          </a:p>
          <a:p>
            <a:pPr algn="ctr">
              <a:lnSpc>
                <a:spcPct val="90000"/>
              </a:lnSpc>
              <a:spcAft>
                <a:spcPts val="600"/>
              </a:spcAft>
            </a:pP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Bé chuẩn bị bữa ăn</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Cho cả nhà bạn gấu</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Đợi chị còn phải nấu,</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Em thích nhất món gì?</a:t>
            </a:r>
          </a:p>
          <a:p>
            <a:pPr algn="ctr">
              <a:lnSpc>
                <a:spcPct val="90000"/>
              </a:lnSpc>
              <a:spcAft>
                <a:spcPts val="600"/>
              </a:spcAft>
            </a:pP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Chị sẽ nấu bí ngô</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Xào xào cho ít tỏi</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Chị sẽ luộc rau cải</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Cho chút gừng thêm ngon</a:t>
            </a:r>
          </a:p>
          <a:p>
            <a:pPr algn="ctr">
              <a:lnSpc>
                <a:spcPct val="90000"/>
              </a:lnSpc>
              <a:spcAft>
                <a:spcPts val="600"/>
              </a:spcAft>
            </a:pP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Chị rán chả nhanh giòn</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Gà vàng vừa luộc chín</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Xào thịt cùng cà tím</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Gấu thấy mà phát thèm.</a:t>
            </a:r>
            <a:br>
              <a:rPr lang="en-US" sz="2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r>
              <a:rPr lang="en-US" sz="1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t/>
            </a:r>
            <a:br>
              <a:rPr lang="en-US" sz="1400" b="1" i="0">
                <a:solidFill>
                  <a:schemeClr val="accent6">
                    <a:lumMod val="50000"/>
                  </a:schemeClr>
                </a:solidFill>
                <a:effectLst/>
                <a:latin typeface="Open Sans" panose="020B0606030504020204" pitchFamily="34" charset="0"/>
                <a:ea typeface="Open Sans" panose="020B0606030504020204" pitchFamily="34" charset="0"/>
                <a:cs typeface="Open Sans" panose="020B0606030504020204" pitchFamily="34" charset="0"/>
              </a:rPr>
            </a:br>
            <a:endParaRPr lang="en-US" sz="1400" b="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014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8">
            <a:extLst>
              <a:ext uri="{FF2B5EF4-FFF2-40B4-BE49-F238E27FC236}">
                <a16:creationId xmlns=""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marL="0" marR="0" lvl="0" indent="0" algn="l"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57C7D4"/>
                </a:solidFill>
                <a:effectLst/>
                <a:uLnTx/>
                <a:uFillTx/>
                <a:latin typeface="Sigmar One" panose="00000500000000000000" pitchFamily="2" charset="0"/>
                <a:ea typeface="+mn-ea"/>
                <a:cs typeface="+mn-cs"/>
              </a:rPr>
              <a:t>Củng cố</a:t>
            </a:r>
          </a:p>
          <a:p>
            <a:pPr marL="0" marR="0" lvl="0" indent="0" algn="l"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a:ln>
                  <a:noFill/>
                </a:ln>
                <a:solidFill>
                  <a:srgbClr val="57C7D4"/>
                </a:solidFill>
                <a:effectLst/>
                <a:uLnTx/>
                <a:uFillTx/>
                <a:latin typeface="Sigmar One" panose="00000500000000000000" pitchFamily="2" charset="0"/>
                <a:ea typeface="+mn-ea"/>
                <a:cs typeface="+mn-cs"/>
              </a:rPr>
              <a:t>            Dặn dò</a:t>
            </a:r>
          </a:p>
          <a:p>
            <a:pPr marL="0" marR="0" lvl="0" indent="-152408" algn="l"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prstClr val="black"/>
              </a:solidFill>
              <a:effectLst/>
              <a:uLnTx/>
              <a:uFillTx/>
              <a:latin typeface="Sigmar One" panose="00000500000000000000" pitchFamily="2" charset="0"/>
              <a:ea typeface="+mn-ea"/>
              <a:cs typeface="+mn-cs"/>
            </a:endParaRPr>
          </a:p>
        </p:txBody>
      </p:sp>
      <p:sp>
        <p:nvSpPr>
          <p:cNvPr id="32" name="Rectangle 31">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3">
            <a:extLst>
              <a:ext uri="{FF2B5EF4-FFF2-40B4-BE49-F238E27FC236}">
                <a16:creationId xmlns=""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825</TotalTime>
  <Words>501</Words>
  <Application>Microsoft Office PowerPoint</Application>
  <PresentationFormat>Custom</PresentationFormat>
  <Paragraphs>54</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Open Sans</vt:lpstr>
      <vt:lpstr>Calibri</vt:lpstr>
      <vt:lpstr>Sigmar One</vt:lpstr>
      <vt:lpstr>Nunito Black</vt:lpstr>
      <vt:lpstr>OpenSans</vt:lpstr>
      <vt:lpstr>Times New Roman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Tommy_Phan</cp:lastModifiedBy>
  <cp:revision>15</cp:revision>
  <dcterms:created xsi:type="dcterms:W3CDTF">2022-06-26T15:14:29Z</dcterms:created>
  <dcterms:modified xsi:type="dcterms:W3CDTF">2022-09-18T15:32:45Z</dcterms:modified>
</cp:coreProperties>
</file>