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4"/>
  </p:notesMasterIdLst>
  <p:sldIdLst>
    <p:sldId id="280" r:id="rId4"/>
    <p:sldId id="282" r:id="rId5"/>
    <p:sldId id="445" r:id="rId6"/>
    <p:sldId id="446" r:id="rId7"/>
    <p:sldId id="447" r:id="rId8"/>
    <p:sldId id="448" r:id="rId9"/>
    <p:sldId id="449" r:id="rId10"/>
    <p:sldId id="286" r:id="rId11"/>
    <p:sldId id="287" r:id="rId12"/>
    <p:sldId id="288" r:id="rId13"/>
    <p:sldId id="450" r:id="rId14"/>
    <p:sldId id="281" r:id="rId15"/>
    <p:sldId id="451" r:id="rId16"/>
    <p:sldId id="290" r:id="rId17"/>
    <p:sldId id="452" r:id="rId18"/>
    <p:sldId id="453" r:id="rId19"/>
    <p:sldId id="454" r:id="rId20"/>
    <p:sldId id="455" r:id="rId21"/>
    <p:sldId id="45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3/5/2023</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3/5/2023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3/5/2023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3/5/2023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3/5/2023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7.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audio" Target="../media/audio4.wav"/><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audio" Target="../media/audio4.wav"/><Relationship Id="rId10" Type="http://schemas.openxmlformats.org/officeDocument/2006/relationships/image" Target="../media/image32.jpeg"/><Relationship Id="rId4" Type="http://schemas.openxmlformats.org/officeDocument/2006/relationships/audio" Target="../media/audio3.wav"/><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28.jpeg"/><Relationship Id="rId5" Type="http://schemas.openxmlformats.org/officeDocument/2006/relationships/audio" Target="../media/audio4.wav"/><Relationship Id="rId10" Type="http://schemas.openxmlformats.org/officeDocument/2006/relationships/image" Target="../media/image38.GIF"/><Relationship Id="rId4" Type="http://schemas.openxmlformats.org/officeDocument/2006/relationships/audio" Target="../media/audio3.wav"/><Relationship Id="rId9" Type="http://schemas.openxmlformats.org/officeDocument/2006/relationships/image" Target="../media/image3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46" name="Picture 45">
            <a:extLst>
              <a:ext uri="{FF2B5EF4-FFF2-40B4-BE49-F238E27FC236}">
                <a16:creationId xmlns:a16="http://schemas.microsoft.com/office/drawing/2014/main" id="{A75A688F-2AE2-4DF6-91DB-01ABE3A0A5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0" y="4389569"/>
            <a:ext cx="2066925" cy="2234514"/>
          </a:xfrm>
          <a:prstGeom prst="rect">
            <a:avLst/>
          </a:prstGeom>
        </p:spPr>
      </p:pic>
      <p:sp>
        <p:nvSpPr>
          <p:cNvPr id="47" name="Oval Callout 5">
            <a:extLst>
              <a:ext uri="{FF2B5EF4-FFF2-40B4-BE49-F238E27FC236}">
                <a16:creationId xmlns:a16="http://schemas.microsoft.com/office/drawing/2014/main"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endParaRPr lang="en-US" sz="3600" b="1" dirty="0">
              <a:solidFill>
                <a:srgbClr val="002060"/>
              </a:solidFill>
              <a:latin typeface="Cambria" panose="02040503050406030204" pitchFamily="18" charset="0"/>
              <a:ea typeface="Cambria" panose="02040503050406030204" pitchFamily="18" charset="0"/>
            </a:endParaRPr>
          </a:p>
          <a:p>
            <a:pPr algn="ct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ct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id="{4D415F71-D596-4CFA-B117-21B1700EC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id="{6E55B6F5-E358-4BF1-94DE-DCD4FF302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3"/>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84644-3831-4CC4-ABB0-F5892884ABBB}"/>
              </a:ext>
            </a:extLst>
          </p:cNvPr>
          <p:cNvSpPr txBox="1"/>
          <p:nvPr/>
        </p:nvSpPr>
        <p:spPr>
          <a:xfrm>
            <a:off x="637953" y="668769"/>
            <a:ext cx="11100391" cy="5078313"/>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a:t>
            </a:r>
            <a:r>
              <a:rPr lang="en-US" sz="3600" b="1" i="0" dirty="0">
                <a:solidFill>
                  <a:srgbClr val="FF0000"/>
                </a:solidFill>
                <a:effectLst/>
                <a:latin typeface="Cambria" panose="02040503050406030204" pitchFamily="18" charset="0"/>
                <a:ea typeface="Cambria" panose="02040503050406030204" pitchFamily="18" charset="0"/>
              </a:rPr>
              <a:t>g</a:t>
            </a:r>
            <a:r>
              <a:rPr lang="vi-VN" sz="3600" b="1" i="0" dirty="0">
                <a:solidFill>
                  <a:srgbClr val="FF0000"/>
                </a:solidFill>
                <a:effectLst/>
                <a:latin typeface="Cambria" panose="02040503050406030204" pitchFamily="18" charset="0"/>
                <a:ea typeface="Cambria" panose="02040503050406030204" pitchFamily="18" charset="0"/>
              </a:rPr>
              <a:t> là:</a:t>
            </a:r>
          </a:p>
          <a:p>
            <a:pPr algn="ctr"/>
            <a:r>
              <a:rPr lang="vi-VN" sz="3600" b="1" i="0" dirty="0">
                <a:solidFill>
                  <a:srgbClr val="FF0000"/>
                </a:solidFill>
                <a:effectLst/>
                <a:latin typeface="Cambria" panose="02040503050406030204" pitchFamily="18" charset="0"/>
                <a:ea typeface="Cambria" panose="02040503050406030204" pitchFamily="18" charset="0"/>
              </a:rPr>
              <a:t>450 x 3 = 1350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a:t>
            </a:r>
            <a:r>
              <a:rPr lang="en-US" sz="3600" b="1" i="0" dirty="0">
                <a:solidFill>
                  <a:srgbClr val="FF0000"/>
                </a:solidFill>
                <a:effectLst/>
                <a:latin typeface="Cambria" panose="02040503050406030204" pitchFamily="18" charset="0"/>
                <a:ea typeface="Cambria" panose="02040503050406030204" pitchFamily="18" charset="0"/>
              </a:rPr>
              <a:t>g</a:t>
            </a:r>
            <a:r>
              <a:rPr lang="vi-VN" sz="3600" b="1" i="0" dirty="0">
                <a:solidFill>
                  <a:srgbClr val="FF0000"/>
                </a:solidFill>
                <a:effectLst/>
                <a:latin typeface="Cambria" panose="02040503050406030204" pitchFamily="18" charset="0"/>
                <a:ea typeface="Cambria" panose="02040503050406030204" pitchFamily="18" charset="0"/>
              </a:rPr>
              <a:t> là:</a:t>
            </a:r>
          </a:p>
          <a:p>
            <a:pPr algn="ctr"/>
            <a:r>
              <a:rPr lang="vi-VN" sz="3600" b="1" i="0" dirty="0">
                <a:solidFill>
                  <a:srgbClr val="FF0000"/>
                </a:solidFill>
                <a:effectLst/>
                <a:latin typeface="Cambria" panose="02040503050406030204" pitchFamily="18" charset="0"/>
                <a:ea typeface="Cambria" panose="02040503050406030204" pitchFamily="18" charset="0"/>
              </a:rPr>
              <a:t>25 + 1245 = 1270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2612 kg. </a:t>
            </a:r>
          </a:p>
          <a:p>
            <a:pPr algn="just"/>
            <a:r>
              <a:rPr lang="vi-VN" sz="3600" b="1" i="0" dirty="0">
                <a:solidFill>
                  <a:srgbClr val="FF0000"/>
                </a:solidFill>
                <a:effectLst/>
                <a:latin typeface="Cambria" panose="02040503050406030204" pitchFamily="18" charset="0"/>
                <a:ea typeface="Cambria" panose="02040503050406030204" pitchFamily="18" charset="0"/>
              </a:rPr>
              <a:t>Vì 1270 &lt; 1350 &lt; 2612 nên người khổng lồ C nâng được nhiều k</a:t>
            </a:r>
            <a:r>
              <a:rPr lang="en-US" sz="3600" b="1" i="0" dirty="0">
                <a:solidFill>
                  <a:srgbClr val="FF0000"/>
                </a:solidFill>
                <a:effectLst/>
                <a:latin typeface="Cambria" panose="02040503050406030204" pitchFamily="18" charset="0"/>
                <a:ea typeface="Cambria" panose="02040503050406030204" pitchFamily="18" charset="0"/>
              </a:rPr>
              <a:t>g</a:t>
            </a:r>
            <a:r>
              <a:rPr lang="vi-VN" sz="3600" b="1" i="0" dirty="0">
                <a:solidFill>
                  <a:srgbClr val="FF0000"/>
                </a:solidFill>
                <a:effectLst/>
                <a:latin typeface="Cambria" panose="02040503050406030204" pitchFamily="18" charset="0"/>
                <a:ea typeface="Cambria" panose="02040503050406030204" pitchFamily="18" charset="0"/>
              </a:rPr>
              <a:t>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D330DA50-DFF9-4679-B7A4-53BCDC6E1D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5"/>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id="{5DA60E42-6680-4F98-AB78-D6AD700ABE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526</Words>
  <Application>Microsoft Office PowerPoint</Application>
  <PresentationFormat>Widescreen</PresentationFormat>
  <Paragraphs>121</Paragraphs>
  <Slides>20</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#9Slide07 SVNMomento</vt:lpstr>
      <vt:lpstr>Arial</vt:lpstr>
      <vt:lpstr>Calibri</vt:lpstr>
      <vt:lpstr>Calibri Light</vt:lpstr>
      <vt:lpstr>Cambria</vt:lpstr>
      <vt:lpstr>SVN-Gretoon</vt:lpstr>
      <vt:lpstr>Tahoma</vt:lpstr>
      <vt:lpstr>Times New Roman</vt:lpstr>
      <vt:lpstr>UTM Avo</vt:lpstr>
      <vt:lpstr>1_Office 主题​​</vt:lpstr>
      <vt:lpstr>1_Office Theme</vt:lpstr>
      <vt:lpstr>Custom Design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41</cp:revision>
  <dcterms:created xsi:type="dcterms:W3CDTF">2022-11-23T10:01:42Z</dcterms:created>
  <dcterms:modified xsi:type="dcterms:W3CDTF">2023-03-05T12:25:43Z</dcterms:modified>
</cp:coreProperties>
</file>