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</p:sldMasterIdLst>
  <p:notesMasterIdLst>
    <p:notesMasterId r:id="rId23"/>
  </p:notesMasterIdLst>
  <p:sldIdLst>
    <p:sldId id="290" r:id="rId3"/>
    <p:sldId id="258" r:id="rId4"/>
    <p:sldId id="259" r:id="rId5"/>
    <p:sldId id="329" r:id="rId6"/>
    <p:sldId id="411" r:id="rId7"/>
    <p:sldId id="413" r:id="rId8"/>
    <p:sldId id="415" r:id="rId9"/>
    <p:sldId id="261" r:id="rId10"/>
    <p:sldId id="262" r:id="rId11"/>
    <p:sldId id="264" r:id="rId12"/>
    <p:sldId id="266" r:id="rId13"/>
    <p:sldId id="416" r:id="rId14"/>
    <p:sldId id="263" r:id="rId15"/>
    <p:sldId id="417" r:id="rId16"/>
    <p:sldId id="268" r:id="rId17"/>
    <p:sldId id="270" r:id="rId18"/>
    <p:sldId id="271" r:id="rId19"/>
    <p:sldId id="418" r:id="rId20"/>
    <p:sldId id="419" r:id="rId21"/>
    <p:sldId id="274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0146B"/>
    <a:srgbClr val="F4C8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2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F3E1933-BC59-4437-B5A4-8E8909CFF3CF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D303E9B-CA44-4F6A-B0E4-4D77EAF62D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97831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8D46B89-F200-43AA-B36B-6A2EF4B500BB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0298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5E069C-371B-FA67-3A13-049DBE38FA4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3562F91-50B8-B3F0-177A-C2A5BAB5D45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3B0450-BC2E-EFBC-D9AF-C49C1AD894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8338A8-6303-22DB-D207-6B6034B02F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79D890-625F-6628-2458-667833C8FF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637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842B34-A576-2EE6-92FE-17812127B7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DD3B15C-DC3C-66A3-9879-9A3B325FE98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2C4DDC0-26DD-BA59-0597-0B2FEEDCC3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06403B-B931-DD15-C960-A4E8BE0536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58C880-EB52-40E5-41C6-E898570385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963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76D468B-43C8-AA2D-51CD-4611A81DDC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92EF7FA-D308-7168-CA0C-3DE8E1C6E4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B75268D-804A-FE16-2CC7-E8DD635AE1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6BB38-C90A-44B5-3827-612AD90D7B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6FE178-DA7F-E93B-0507-8A4B23EDC3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7968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190261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044741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603625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313670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061068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86067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0700861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635165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2E88E6-E7C9-EB7E-A52A-081487229A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AF21E1-E974-3AF3-5555-ED91CE6E14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9008B44-A380-2F4D-53E0-596F98EA47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3181D3-CB13-7BC7-CEC1-0CF3C29537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B007F-FB27-8AFD-2749-56E322FEB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3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8411654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26123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804212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5038555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421950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559064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775485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964105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5960002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7080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276020-F942-9D51-5DDB-5AE758F1B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D61827-1E4F-5A98-3316-52BF13B67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FF8BCF-7E55-3875-DFCB-832A022ADF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AA55F2-95BC-EF7B-A82F-108C490449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AE79F0-9941-3AE0-81FF-DFAAD53B1C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245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497321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57317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0BCBB0-9A16-F2C4-F4F3-3E04E1B006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5D2203-ACFB-708C-7373-874D222C04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92ED620-D0EE-25EA-B157-7B9C93BD42F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3C514D-29DC-D7BF-C0C0-E715578572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EC00214-FE81-EE80-39F4-AD0A261C18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9D6DFCE-4C1A-2149-49C7-CA8436C54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4670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C90A1A-0432-9880-232A-AEBD929DD0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FBC9A0-4AA6-93D5-8E1D-FDCEC89046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7DEF4CB-BD0E-0D1B-4680-E453DF3E39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5405A1-1920-D78B-D7D1-71E7A6835E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41AF4DD-3B4C-7483-C012-6D86BE9FB84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7DB491A-6042-8D4B-A105-8570A37727F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DF73BE3-648F-F6C5-B1A3-482E8614FD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610A9-E349-D863-E8BF-D0EC61AD53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240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54FCE-9AFB-CAD6-F732-D67F0FA70D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E04188-90C7-72E5-AB95-68F792BF88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28F934-A868-D465-EBBE-E289272B09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3AF4BF7-A12D-640F-4448-D3AFB2882F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049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BD6FA0-176E-204C-7718-C308FCB21F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D715F16-EA32-BF37-A5BD-CBF4CD4D7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C4D6E9-48BA-9CB4-C4FC-97A1DDD848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9923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39588-354B-0DEA-65E8-CA8A442021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AAC32A-513F-FB6F-BF22-8201A32FF7A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BAA64CA-788E-925B-40EB-2F66079BD7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2A23B0-749F-1FB2-55D4-64431A8B62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80D460-98D0-8F29-D021-C943C279A5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2DF3147-01E7-E0E7-5472-7456571065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6278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A307D8-9EF3-5AD5-AD07-BF49FDDD20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B1E038-2FCA-D785-363B-6CBFF2414E2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D711BC3-C59C-8E83-696C-C9EF5B3FB61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7B6B6-547B-1C8B-77E1-EFF10B77CC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0B64C3-5CEF-49A8-B7BF-3FBFBF1EE64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6BAA0E6-14FA-9A01-54CB-3BBD39B66E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D96A43-486A-CF81-FA0A-05BBC11680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336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Relationship Id="rId22" Type="http://schemas.openxmlformats.org/officeDocument/2006/relationships/image" Target="../media/image2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E017550-A445-1591-E0A9-20E61B8B3A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515E69-A6D5-B65C-8549-9B2A83F9589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D469A2-0559-9C54-0137-80A58C364CC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50B64C3-5CEF-49A8-B7BF-3FBFBF1EE644}" type="datetimeFigureOut">
              <a:rPr lang="en-US" smtClean="0"/>
              <a:t>3/12/2024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D549EA8-DC73-FB30-EDDE-4995F569854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DEAEA14-848B-8631-0DFA-34CDDC1303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27CC9-9004-45BF-A0BB-06D4B3A62177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8" descr="A picture containing shape&#10;&#10;Description automatically generated">
            <a:extLst>
              <a:ext uri="{FF2B5EF4-FFF2-40B4-BE49-F238E27FC236}">
                <a16:creationId xmlns:a16="http://schemas.microsoft.com/office/drawing/2014/main" id="{CB755DD2-56EC-4FA9-A494-169597F367B7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4476" y="390524"/>
            <a:ext cx="1285875" cy="1285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9181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9Slide.vn - 2019">
            <a:extLst>
              <a:ext uri="{FF2B5EF4-FFF2-40B4-BE49-F238E27FC236}">
                <a16:creationId xmlns:a16="http://schemas.microsoft.com/office/drawing/2014/main" id="{D080744F-EB8E-4B9C-B363-C9DC5D481E56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69FCA111-A9A3-4719-836F-750AA2EC20C6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7667965" y="-137383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F1C08F88-92AE-4D7A-B231-1B21ACD27540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012" y="-24005598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3E91CABF-62CA-471A-99CF-A85C94B289B4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33155" y="632869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87A408C1-AB1F-4283-961B-C7EC66F05039}"/>
              </a:ext>
            </a:extLst>
          </p:cNvPr>
          <p:cNvPicPr>
            <a:picLocks noChangeAspect="1"/>
          </p:cNvPicPr>
          <p:nvPr userDrawn="1"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4892" y="25262693"/>
            <a:ext cx="4013405" cy="401340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264035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microsoft.com/office/2007/relationships/hdphoto" Target="../media/hdphoto2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microsoft.com/office/2007/relationships/hdphoto" Target="../media/hdphoto5.wdp"/><Relationship Id="rId4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microsoft.com/office/2007/relationships/media" Target="../media/media1.mp3"/><Relationship Id="rId16" Type="http://schemas.openxmlformats.org/officeDocument/2006/relationships/image" Target="../media/image13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12.gif"/><Relationship Id="rId10" Type="http://schemas.openxmlformats.org/officeDocument/2006/relationships/audio" Target="../media/audio1.wav"/><Relationship Id="rId19" Type="http://schemas.openxmlformats.org/officeDocument/2006/relationships/image" Target="../media/image16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2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7.png"/><Relationship Id="rId17" Type="http://schemas.openxmlformats.org/officeDocument/2006/relationships/image" Target="../media/image16.gif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1.png"/><Relationship Id="rId5" Type="http://schemas.microsoft.com/office/2007/relationships/media" Target="../media/media3.mp3"/><Relationship Id="rId15" Type="http://schemas.openxmlformats.org/officeDocument/2006/relationships/image" Target="../media/image14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2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8.png"/><Relationship Id="rId17" Type="http://schemas.openxmlformats.org/officeDocument/2006/relationships/image" Target="../media/image16.gif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0.png"/><Relationship Id="rId5" Type="http://schemas.microsoft.com/office/2007/relationships/media" Target="../media/media3.mp3"/><Relationship Id="rId15" Type="http://schemas.openxmlformats.org/officeDocument/2006/relationships/image" Target="../media/image14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2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20.png"/><Relationship Id="rId17" Type="http://schemas.openxmlformats.org/officeDocument/2006/relationships/image" Target="../media/image16.gif"/><Relationship Id="rId2" Type="http://schemas.microsoft.com/office/2007/relationships/media" Target="../media/media1.mp3"/><Relationship Id="rId16" Type="http://schemas.openxmlformats.org/officeDocument/2006/relationships/image" Target="../media/image15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19.png"/><Relationship Id="rId5" Type="http://schemas.microsoft.com/office/2007/relationships/media" Target="../media/media3.mp3"/><Relationship Id="rId15" Type="http://schemas.openxmlformats.org/officeDocument/2006/relationships/image" Target="../media/image21.png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13.gif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DC3CE7F-2EA1-2FBE-566C-6FD512DA7268}"/>
              </a:ext>
            </a:extLst>
          </p:cNvPr>
          <p:cNvGrpSpPr/>
          <p:nvPr/>
        </p:nvGrpSpPr>
        <p:grpSpPr>
          <a:xfrm>
            <a:off x="1" y="0"/>
            <a:ext cx="12192000" cy="6857999"/>
            <a:chOff x="1" y="0"/>
            <a:chExt cx="12192000" cy="6857999"/>
          </a:xfrm>
        </p:grpSpPr>
        <p:sp>
          <p:nvSpPr>
            <p:cNvPr id="2" name="TextBox 2">
              <a:extLst>
                <a:ext uri="{FF2B5EF4-FFF2-40B4-BE49-F238E27FC236}">
                  <a16:creationId xmlns:a16="http://schemas.microsoft.com/office/drawing/2014/main" id="{0B6D2547-761A-0ABA-3292-988D616C92EF}"/>
                </a:ext>
              </a:extLst>
            </p:cNvPr>
            <p:cNvSpPr txBox="1"/>
            <p:nvPr/>
          </p:nvSpPr>
          <p:spPr>
            <a:xfrm>
              <a:off x="4887927" y="3244334"/>
              <a:ext cx="241614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vi-V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Nguyễn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Thị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Ái</a:t>
              </a:r>
              <a:r>
                <a: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 </a:t>
              </a:r>
              <a:r>
                <a:rPr kumimoji="0" lang="en-US" sz="18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+mn-cs"/>
                </a:rPr>
                <a:t>Quyên</a:t>
              </a: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pic>
          <p:nvPicPr>
            <p:cNvPr id="3" name="Picture 2" descr="Graphical user interface, website&#10;&#10;Description automatically generated">
              <a:extLst>
                <a:ext uri="{FF2B5EF4-FFF2-40B4-BE49-F238E27FC236}">
                  <a16:creationId xmlns:a16="http://schemas.microsoft.com/office/drawing/2014/main" id="{E94F91EE-1DF2-BB3C-6636-295F714DCB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1000"/>
                      </a14:imgEffect>
                      <a14:imgEffect>
                        <a14:colorTemperature colorTemp="5888"/>
                      </a14:imgEffect>
                      <a14:imgEffect>
                        <a14:saturation sat="160000"/>
                      </a14:imgEffect>
                      <a14:imgEffect>
                        <a14:brightnessContrast bright="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44" b="-1"/>
            <a:stretch/>
          </p:blipFill>
          <p:spPr>
            <a:xfrm>
              <a:off x="1" y="0"/>
              <a:ext cx="12192000" cy="6857999"/>
            </a:xfrm>
            <a:prstGeom prst="rect">
              <a:avLst/>
            </a:prstGeom>
          </p:spPr>
        </p:pic>
      </p:grp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F84166B5-61C8-5D37-0040-2CC1B06D4556}"/>
              </a:ext>
            </a:extLst>
          </p:cNvPr>
          <p:cNvSpPr/>
          <p:nvPr/>
        </p:nvSpPr>
        <p:spPr>
          <a:xfrm>
            <a:off x="3114675" y="98071"/>
            <a:ext cx="8886825" cy="3016957"/>
          </a:xfrm>
          <a:custGeom>
            <a:avLst/>
            <a:gdLst>
              <a:gd name="connsiteX0" fmla="*/ 0 w 8886825"/>
              <a:gd name="connsiteY0" fmla="*/ 502836 h 3016957"/>
              <a:gd name="connsiteX1" fmla="*/ 727186 w 8886825"/>
              <a:gd name="connsiteY1" fmla="*/ 0 h 3016957"/>
              <a:gd name="connsiteX2" fmla="*/ 8159638 w 8886825"/>
              <a:gd name="connsiteY2" fmla="*/ 0 h 3016957"/>
              <a:gd name="connsiteX3" fmla="*/ 8886825 w 8886825"/>
              <a:gd name="connsiteY3" fmla="*/ 502836 h 3016957"/>
              <a:gd name="connsiteX4" fmla="*/ 8886825 w 8886825"/>
              <a:gd name="connsiteY4" fmla="*/ 2514121 h 3016957"/>
              <a:gd name="connsiteX5" fmla="*/ 8159638 w 8886825"/>
              <a:gd name="connsiteY5" fmla="*/ 3016957 h 3016957"/>
              <a:gd name="connsiteX6" fmla="*/ 727186 w 8886825"/>
              <a:gd name="connsiteY6" fmla="*/ 3016957 h 3016957"/>
              <a:gd name="connsiteX7" fmla="*/ 0 w 8886825"/>
              <a:gd name="connsiteY7" fmla="*/ 2514121 h 3016957"/>
              <a:gd name="connsiteX8" fmla="*/ 0 w 8886825"/>
              <a:gd name="connsiteY8" fmla="*/ 502836 h 3016957"/>
              <a:gd name="connsiteX0" fmla="*/ 0 w 8886825"/>
              <a:gd name="connsiteY0" fmla="*/ 502836 h 3016957"/>
              <a:gd name="connsiteX1" fmla="*/ 727186 w 8886825"/>
              <a:gd name="connsiteY1" fmla="*/ 0 h 3016957"/>
              <a:gd name="connsiteX2" fmla="*/ 8159638 w 8886825"/>
              <a:gd name="connsiteY2" fmla="*/ 0 h 3016957"/>
              <a:gd name="connsiteX3" fmla="*/ 8886825 w 8886825"/>
              <a:gd name="connsiteY3" fmla="*/ 502836 h 3016957"/>
              <a:gd name="connsiteX4" fmla="*/ 8886825 w 8886825"/>
              <a:gd name="connsiteY4" fmla="*/ 2514121 h 3016957"/>
              <a:gd name="connsiteX5" fmla="*/ 8159638 w 8886825"/>
              <a:gd name="connsiteY5" fmla="*/ 3016957 h 3016957"/>
              <a:gd name="connsiteX6" fmla="*/ 727186 w 8886825"/>
              <a:gd name="connsiteY6" fmla="*/ 3016957 h 3016957"/>
              <a:gd name="connsiteX7" fmla="*/ 0 w 8886825"/>
              <a:gd name="connsiteY7" fmla="*/ 2514121 h 3016957"/>
              <a:gd name="connsiteX8" fmla="*/ 0 w 8886825"/>
              <a:gd name="connsiteY8" fmla="*/ 502836 h 30169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886825" h="3016957" fill="none" extrusionOk="0">
                <a:moveTo>
                  <a:pt x="0" y="502836"/>
                </a:moveTo>
                <a:cubicBezTo>
                  <a:pt x="1881" y="271464"/>
                  <a:pt x="368432" y="56277"/>
                  <a:pt x="727186" y="0"/>
                </a:cubicBezTo>
                <a:cubicBezTo>
                  <a:pt x="3351080" y="93129"/>
                  <a:pt x="6342525" y="324981"/>
                  <a:pt x="8159638" y="0"/>
                </a:cubicBezTo>
                <a:cubicBezTo>
                  <a:pt x="8553620" y="-47717"/>
                  <a:pt x="8834697" y="211767"/>
                  <a:pt x="8886825" y="502836"/>
                </a:cubicBezTo>
                <a:cubicBezTo>
                  <a:pt x="9054637" y="1485679"/>
                  <a:pt x="8716137" y="1878469"/>
                  <a:pt x="8886825" y="2514121"/>
                </a:cubicBezTo>
                <a:cubicBezTo>
                  <a:pt x="8903128" y="2721014"/>
                  <a:pt x="8508662" y="2972636"/>
                  <a:pt x="8159638" y="3016957"/>
                </a:cubicBezTo>
                <a:cubicBezTo>
                  <a:pt x="6031593" y="3168273"/>
                  <a:pt x="3359968" y="3276504"/>
                  <a:pt x="727186" y="3016957"/>
                </a:cubicBezTo>
                <a:cubicBezTo>
                  <a:pt x="422469" y="3008692"/>
                  <a:pt x="-88995" y="2806691"/>
                  <a:pt x="0" y="2514121"/>
                </a:cubicBezTo>
                <a:cubicBezTo>
                  <a:pt x="105242" y="1764517"/>
                  <a:pt x="-36826" y="1189431"/>
                  <a:pt x="0" y="502836"/>
                </a:cubicBezTo>
                <a:close/>
              </a:path>
              <a:path w="8886825" h="3016957" stroke="0" extrusionOk="0">
                <a:moveTo>
                  <a:pt x="0" y="502836"/>
                </a:moveTo>
                <a:cubicBezTo>
                  <a:pt x="60976" y="257587"/>
                  <a:pt x="324742" y="-33306"/>
                  <a:pt x="727186" y="0"/>
                </a:cubicBezTo>
                <a:cubicBezTo>
                  <a:pt x="2614725" y="2733"/>
                  <a:pt x="6569458" y="-33953"/>
                  <a:pt x="8159638" y="0"/>
                </a:cubicBezTo>
                <a:cubicBezTo>
                  <a:pt x="8511372" y="-7782"/>
                  <a:pt x="8960720" y="183750"/>
                  <a:pt x="8886825" y="502836"/>
                </a:cubicBezTo>
                <a:cubicBezTo>
                  <a:pt x="8940691" y="858117"/>
                  <a:pt x="9047050" y="1968165"/>
                  <a:pt x="8886825" y="2514121"/>
                </a:cubicBezTo>
                <a:cubicBezTo>
                  <a:pt x="8852131" y="2782313"/>
                  <a:pt x="8515718" y="3008698"/>
                  <a:pt x="8159638" y="3016957"/>
                </a:cubicBezTo>
                <a:cubicBezTo>
                  <a:pt x="6765688" y="2577467"/>
                  <a:pt x="2294398" y="3151944"/>
                  <a:pt x="727186" y="3016957"/>
                </a:cubicBezTo>
                <a:cubicBezTo>
                  <a:pt x="310807" y="3047216"/>
                  <a:pt x="-31043" y="2753355"/>
                  <a:pt x="0" y="2514121"/>
                </a:cubicBezTo>
                <a:cubicBezTo>
                  <a:pt x="54031" y="1669711"/>
                  <a:pt x="83713" y="1104484"/>
                  <a:pt x="0" y="502836"/>
                </a:cubicBezTo>
                <a:close/>
              </a:path>
              <a:path w="8886825" h="3016957" fill="none" stroke="0" extrusionOk="0">
                <a:moveTo>
                  <a:pt x="0" y="502836"/>
                </a:moveTo>
                <a:cubicBezTo>
                  <a:pt x="9448" y="237861"/>
                  <a:pt x="376623" y="78458"/>
                  <a:pt x="727186" y="0"/>
                </a:cubicBezTo>
                <a:cubicBezTo>
                  <a:pt x="3765773" y="116686"/>
                  <a:pt x="6069043" y="243987"/>
                  <a:pt x="8159638" y="0"/>
                </a:cubicBezTo>
                <a:cubicBezTo>
                  <a:pt x="8545245" y="-21285"/>
                  <a:pt x="8866338" y="209035"/>
                  <a:pt x="8886825" y="502836"/>
                </a:cubicBezTo>
                <a:cubicBezTo>
                  <a:pt x="9053953" y="1452944"/>
                  <a:pt x="8763745" y="1824764"/>
                  <a:pt x="8886825" y="2514121"/>
                </a:cubicBezTo>
                <a:cubicBezTo>
                  <a:pt x="8842044" y="2784077"/>
                  <a:pt x="8479898" y="2977770"/>
                  <a:pt x="8159638" y="3016957"/>
                </a:cubicBezTo>
                <a:cubicBezTo>
                  <a:pt x="5624869" y="2777724"/>
                  <a:pt x="3232195" y="2989966"/>
                  <a:pt x="727186" y="3016957"/>
                </a:cubicBezTo>
                <a:cubicBezTo>
                  <a:pt x="380226" y="3006396"/>
                  <a:pt x="-68567" y="2787224"/>
                  <a:pt x="0" y="2514121"/>
                </a:cubicBezTo>
                <a:cubicBezTo>
                  <a:pt x="60039" y="1870234"/>
                  <a:pt x="-15430" y="1293435"/>
                  <a:pt x="0" y="502836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38100">
            <a:solidFill>
              <a:srgbClr val="002060"/>
            </a:solidFill>
            <a:extLst>
              <a:ext uri="{C807C97D-BFC1-408E-A445-0C87EB9F89A2}">
                <ask:lineSketchStyleProps xmlns:ask="http://schemas.microsoft.com/office/drawing/2018/sketchyshapes" sd="852854689">
                  <a:custGeom>
                    <a:avLst/>
                    <a:gdLst>
                      <a:gd name="connsiteX0" fmla="*/ 0 w 6145071"/>
                      <a:gd name="connsiteY0" fmla="*/ 502836 h 3016957"/>
                      <a:gd name="connsiteX1" fmla="*/ 502836 w 6145071"/>
                      <a:gd name="connsiteY1" fmla="*/ 0 h 3016957"/>
                      <a:gd name="connsiteX2" fmla="*/ 5642235 w 6145071"/>
                      <a:gd name="connsiteY2" fmla="*/ 0 h 3016957"/>
                      <a:gd name="connsiteX3" fmla="*/ 6145071 w 6145071"/>
                      <a:gd name="connsiteY3" fmla="*/ 502836 h 3016957"/>
                      <a:gd name="connsiteX4" fmla="*/ 6145071 w 6145071"/>
                      <a:gd name="connsiteY4" fmla="*/ 2514121 h 3016957"/>
                      <a:gd name="connsiteX5" fmla="*/ 5642235 w 6145071"/>
                      <a:gd name="connsiteY5" fmla="*/ 3016957 h 3016957"/>
                      <a:gd name="connsiteX6" fmla="*/ 502836 w 6145071"/>
                      <a:gd name="connsiteY6" fmla="*/ 3016957 h 3016957"/>
                      <a:gd name="connsiteX7" fmla="*/ 0 w 6145071"/>
                      <a:gd name="connsiteY7" fmla="*/ 2514121 h 3016957"/>
                      <a:gd name="connsiteX8" fmla="*/ 0 w 6145071"/>
                      <a:gd name="connsiteY8" fmla="*/ 502836 h 3016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6145071" h="3016957" fill="none" extrusionOk="0">
                        <a:moveTo>
                          <a:pt x="0" y="502836"/>
                        </a:moveTo>
                        <a:cubicBezTo>
                          <a:pt x="381" y="235436"/>
                          <a:pt x="246035" y="35091"/>
                          <a:pt x="502836" y="0"/>
                        </a:cubicBezTo>
                        <a:cubicBezTo>
                          <a:pt x="2558399" y="72427"/>
                          <a:pt x="4303953" y="61419"/>
                          <a:pt x="5642235" y="0"/>
                        </a:cubicBezTo>
                        <a:cubicBezTo>
                          <a:pt x="5918373" y="-10817"/>
                          <a:pt x="6127236" y="219733"/>
                          <a:pt x="6145071" y="502836"/>
                        </a:cubicBezTo>
                        <a:cubicBezTo>
                          <a:pt x="6245947" y="1471007"/>
                          <a:pt x="6037758" y="1847899"/>
                          <a:pt x="6145071" y="2514121"/>
                        </a:cubicBezTo>
                        <a:cubicBezTo>
                          <a:pt x="6150339" y="2765094"/>
                          <a:pt x="5890687" y="2984160"/>
                          <a:pt x="5642235" y="3016957"/>
                        </a:cubicBezTo>
                        <a:cubicBezTo>
                          <a:pt x="3935308" y="3046784"/>
                          <a:pt x="2304758" y="2937651"/>
                          <a:pt x="502836" y="3016957"/>
                        </a:cubicBezTo>
                        <a:cubicBezTo>
                          <a:pt x="278441" y="3010930"/>
                          <a:pt x="-31020" y="2797964"/>
                          <a:pt x="0" y="2514121"/>
                        </a:cubicBezTo>
                        <a:cubicBezTo>
                          <a:pt x="50037" y="1825730"/>
                          <a:pt x="770" y="1287298"/>
                          <a:pt x="0" y="502836"/>
                        </a:cubicBezTo>
                        <a:close/>
                      </a:path>
                      <a:path w="6145071" h="3016957" stroke="0" extrusionOk="0">
                        <a:moveTo>
                          <a:pt x="0" y="502836"/>
                        </a:moveTo>
                        <a:cubicBezTo>
                          <a:pt x="47776" y="238150"/>
                          <a:pt x="227120" y="4152"/>
                          <a:pt x="502836" y="0"/>
                        </a:cubicBezTo>
                        <a:cubicBezTo>
                          <a:pt x="1800561" y="123000"/>
                          <a:pt x="4510746" y="-96860"/>
                          <a:pt x="5642235" y="0"/>
                        </a:cubicBezTo>
                        <a:cubicBezTo>
                          <a:pt x="5905833" y="-10755"/>
                          <a:pt x="6169694" y="175485"/>
                          <a:pt x="6145071" y="502836"/>
                        </a:cubicBezTo>
                        <a:cubicBezTo>
                          <a:pt x="6148244" y="864050"/>
                          <a:pt x="6239338" y="1963101"/>
                          <a:pt x="6145071" y="2514121"/>
                        </a:cubicBezTo>
                        <a:cubicBezTo>
                          <a:pt x="6117264" y="2801904"/>
                          <a:pt x="5893332" y="3012602"/>
                          <a:pt x="5642235" y="3016957"/>
                        </a:cubicBezTo>
                        <a:cubicBezTo>
                          <a:pt x="4659732" y="2856250"/>
                          <a:pt x="1596116" y="3056624"/>
                          <a:pt x="502836" y="3016957"/>
                        </a:cubicBezTo>
                        <a:cubicBezTo>
                          <a:pt x="206762" y="3013248"/>
                          <a:pt x="-17059" y="2784102"/>
                          <a:pt x="0" y="2514121"/>
                        </a:cubicBezTo>
                        <a:cubicBezTo>
                          <a:pt x="32216" y="1773402"/>
                          <a:pt x="57206" y="1120045"/>
                          <a:pt x="0" y="502836"/>
                        </a:cubicBezTo>
                        <a:close/>
                      </a:path>
                    </a:pathLst>
                  </a:cu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1C86701-624B-4D70-B1B6-773C796A04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12580" y="155775"/>
            <a:ext cx="3090940" cy="123149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B379A5-E7AB-4F50-9736-C197B7016AA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80387" y="1168827"/>
            <a:ext cx="8736325" cy="18533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763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64414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Đặt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tính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rồi</a:t>
            </a:r>
            <a:r>
              <a:rPr lang="en-US" sz="3200" b="1" dirty="0">
                <a:solidFill>
                  <a:prstClr val="black"/>
                </a:solidFill>
                <a:latin typeface="Calibri" panose="020F0502020204030204"/>
              </a:rPr>
              <a:t> </a:t>
            </a:r>
            <a:r>
              <a:rPr lang="en-US" sz="3200" b="1" dirty="0" err="1">
                <a:solidFill>
                  <a:prstClr val="black"/>
                </a:solidFill>
                <a:latin typeface="Calibri" panose="020F0502020204030204"/>
              </a:rPr>
              <a:t>tính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DB19B476-CD34-4510-A9B4-2EC3011F24F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650" y="1543050"/>
            <a:ext cx="10884520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6910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CA680D2F-1DAF-497E-A9FD-E0AE064E5C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172" y="3415462"/>
            <a:ext cx="634779" cy="103680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595E8D-55E9-4020-B959-79C78BB782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129" y="770710"/>
            <a:ext cx="5510521" cy="3810815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1E7633C2-A753-4734-BC09-7940FFE7C791}"/>
              </a:ext>
            </a:extLst>
          </p:cNvPr>
          <p:cNvGrpSpPr/>
          <p:nvPr/>
        </p:nvGrpSpPr>
        <p:grpSpPr>
          <a:xfrm>
            <a:off x="1827441" y="1720223"/>
            <a:ext cx="2572521" cy="1631502"/>
            <a:chOff x="413254" y="1441024"/>
            <a:chExt cx="1968173" cy="1631502"/>
          </a:xfrm>
        </p:grpSpPr>
        <p:sp>
          <p:nvSpPr>
            <p:cNvPr id="34" name="TextBox 43">
              <a:extLst>
                <a:ext uri="{FF2B5EF4-FFF2-40B4-BE49-F238E27FC236}">
                  <a16:creationId xmlns:a16="http://schemas.microsoft.com/office/drawing/2014/main" id="{3ECAC177-392B-4FDE-9A92-E34FA34CB5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</a:t>
              </a:r>
            </a:p>
          </p:txBody>
        </p:sp>
        <p:sp>
          <p:nvSpPr>
            <p:cNvPr id="35" name="TextBox 49">
              <a:extLst>
                <a:ext uri="{FF2B5EF4-FFF2-40B4-BE49-F238E27FC236}">
                  <a16:creationId xmlns:a16="http://schemas.microsoft.com/office/drawing/2014/main" id="{50653697-BAB4-4E49-8DB3-7E0E55752F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5 025</a:t>
              </a:r>
            </a:p>
          </p:txBody>
        </p:sp>
        <p:grpSp>
          <p:nvGrpSpPr>
            <p:cNvPr id="36" name="Group 66">
              <a:extLst>
                <a:ext uri="{FF2B5EF4-FFF2-40B4-BE49-F238E27FC236}">
                  <a16:creationId xmlns:a16="http://schemas.microsoft.com/office/drawing/2014/main" id="{CB98120E-90B8-4DC5-8826-616CC0BC05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7281D25-059C-48D0-A2BA-7730D99E53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1C5CF74-8144-4D40-B24E-0FDCD5D021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4090C8A0-82BF-4AF8-9B7E-E8530E4DE0D9}"/>
              </a:ext>
            </a:extLst>
          </p:cNvPr>
          <p:cNvSpPr txBox="1"/>
          <p:nvPr/>
        </p:nvSpPr>
        <p:spPr>
          <a:xfrm>
            <a:off x="3141573" y="2351283"/>
            <a:ext cx="382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84310DF-C9B1-4157-88ED-A9F187DAA3E8}"/>
              </a:ext>
            </a:extLst>
          </p:cNvPr>
          <p:cNvSpPr txBox="1"/>
          <p:nvPr/>
        </p:nvSpPr>
        <p:spPr>
          <a:xfrm>
            <a:off x="1819625" y="211423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42F9681-EDA5-49EB-A9BB-D2723A1158E3}"/>
              </a:ext>
            </a:extLst>
          </p:cNvPr>
          <p:cNvSpPr txBox="1"/>
          <p:nvPr/>
        </p:nvSpPr>
        <p:spPr>
          <a:xfrm>
            <a:off x="2185656" y="21155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4994A81-431D-49B2-B54F-523B8ED4B573}"/>
              </a:ext>
            </a:extLst>
          </p:cNvPr>
          <p:cNvSpPr txBox="1"/>
          <p:nvPr/>
        </p:nvSpPr>
        <p:spPr>
          <a:xfrm>
            <a:off x="3404856" y="23550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84DA33-2F97-49CD-B172-B6605041BF39}"/>
              </a:ext>
            </a:extLst>
          </p:cNvPr>
          <p:cNvSpPr txBox="1"/>
          <p:nvPr/>
        </p:nvSpPr>
        <p:spPr>
          <a:xfrm>
            <a:off x="2185656" y="2586403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3C47CA8-1BED-4E03-ACFA-CB6F1327FE60}"/>
              </a:ext>
            </a:extLst>
          </p:cNvPr>
          <p:cNvSpPr txBox="1"/>
          <p:nvPr/>
        </p:nvSpPr>
        <p:spPr>
          <a:xfrm>
            <a:off x="3657949" y="2356443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B6F9C51-65DC-4A42-B88E-49898980911B}"/>
              </a:ext>
            </a:extLst>
          </p:cNvPr>
          <p:cNvSpPr txBox="1"/>
          <p:nvPr/>
        </p:nvSpPr>
        <p:spPr>
          <a:xfrm>
            <a:off x="2441470" y="25823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2B86F44-3F60-4AF7-BA24-415C219B7CB3}"/>
              </a:ext>
            </a:extLst>
          </p:cNvPr>
          <p:cNvSpPr txBox="1"/>
          <p:nvPr/>
        </p:nvSpPr>
        <p:spPr>
          <a:xfrm>
            <a:off x="2436027" y="3077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1BEBA3D-A415-4495-BF9F-230727EA6BC5}"/>
              </a:ext>
            </a:extLst>
          </p:cNvPr>
          <p:cNvSpPr txBox="1"/>
          <p:nvPr/>
        </p:nvSpPr>
        <p:spPr>
          <a:xfrm>
            <a:off x="2712252" y="3077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11F494F-28AA-499C-A5FF-EA12CA663322}"/>
              </a:ext>
            </a:extLst>
          </p:cNvPr>
          <p:cNvSpPr txBox="1"/>
          <p:nvPr/>
        </p:nvSpPr>
        <p:spPr>
          <a:xfrm>
            <a:off x="3905599" y="2356443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5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FAACD79-4A37-4B66-9B88-4714B2B246A9}"/>
              </a:ext>
            </a:extLst>
          </p:cNvPr>
          <p:cNvSpPr txBox="1"/>
          <p:nvPr/>
        </p:nvSpPr>
        <p:spPr>
          <a:xfrm>
            <a:off x="2731302" y="35443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FC87918-EE24-4428-B94E-33F544D58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0929" y="885010"/>
            <a:ext cx="5510521" cy="3810815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1EB10EF-1295-4DEF-BE43-DBE731352B8E}"/>
              </a:ext>
            </a:extLst>
          </p:cNvPr>
          <p:cNvGrpSpPr/>
          <p:nvPr/>
        </p:nvGrpSpPr>
        <p:grpSpPr>
          <a:xfrm>
            <a:off x="7447191" y="1805948"/>
            <a:ext cx="2572521" cy="1631502"/>
            <a:chOff x="413254" y="1441024"/>
            <a:chExt cx="1968173" cy="1631502"/>
          </a:xfrm>
        </p:grpSpPr>
        <p:sp>
          <p:nvSpPr>
            <p:cNvPr id="54" name="TextBox 43">
              <a:extLst>
                <a:ext uri="{FF2B5EF4-FFF2-40B4-BE49-F238E27FC236}">
                  <a16:creationId xmlns:a16="http://schemas.microsoft.com/office/drawing/2014/main" id="{D05E623B-9CD1-40A9-8B2D-B78B5A951F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4</a:t>
              </a:r>
            </a:p>
          </p:txBody>
        </p:sp>
        <p:sp>
          <p:nvSpPr>
            <p:cNvPr id="55" name="TextBox 49">
              <a:extLst>
                <a:ext uri="{FF2B5EF4-FFF2-40B4-BE49-F238E27FC236}">
                  <a16:creationId xmlns:a16="http://schemas.microsoft.com/office/drawing/2014/main" id="{CA64085C-CFAD-42A5-AA8A-F202A60BF7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defRPr/>
              </a:pPr>
              <a:r>
                <a:rPr lang="en-US" altLang="en-US" sz="4000" b="1" kern="0" dirty="0">
                  <a:solidFill>
                    <a:prstClr val="white"/>
                  </a:solidFill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3 296</a:t>
              </a:r>
            </a:p>
          </p:txBody>
        </p:sp>
        <p:grpSp>
          <p:nvGrpSpPr>
            <p:cNvPr id="56" name="Group 66">
              <a:extLst>
                <a:ext uri="{FF2B5EF4-FFF2-40B4-BE49-F238E27FC236}">
                  <a16:creationId xmlns:a16="http://schemas.microsoft.com/office/drawing/2014/main" id="{E75F60EC-ADBF-4AEC-942D-7DC26371B7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8BB4523-5621-4AF8-8620-FB18208892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9E2F075-D834-4203-AE10-4E48A2A557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606AD1A2-A002-43FA-808D-8C8C6A6B467C}"/>
              </a:ext>
            </a:extLst>
          </p:cNvPr>
          <p:cNvSpPr txBox="1"/>
          <p:nvPr/>
        </p:nvSpPr>
        <p:spPr>
          <a:xfrm>
            <a:off x="8761323" y="24370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FD23143-C37A-4B33-B390-2B5BA5ADED04}"/>
              </a:ext>
            </a:extLst>
          </p:cNvPr>
          <p:cNvSpPr txBox="1"/>
          <p:nvPr/>
        </p:nvSpPr>
        <p:spPr>
          <a:xfrm>
            <a:off x="7801325" y="2199961"/>
            <a:ext cx="494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239CF5E-1AFC-4C9F-9315-6F8E617580A2}"/>
              </a:ext>
            </a:extLst>
          </p:cNvPr>
          <p:cNvSpPr txBox="1"/>
          <p:nvPr/>
        </p:nvSpPr>
        <p:spPr>
          <a:xfrm>
            <a:off x="8091156" y="22013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4C39AF1-3479-44DD-A623-71EF0B964850}"/>
              </a:ext>
            </a:extLst>
          </p:cNvPr>
          <p:cNvSpPr txBox="1"/>
          <p:nvPr/>
        </p:nvSpPr>
        <p:spPr>
          <a:xfrm>
            <a:off x="9024606" y="2440807"/>
            <a:ext cx="271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23B2899-D475-4413-8A2F-58B695DA5D1E}"/>
              </a:ext>
            </a:extLst>
          </p:cNvPr>
          <p:cNvSpPr txBox="1"/>
          <p:nvPr/>
        </p:nvSpPr>
        <p:spPr>
          <a:xfrm>
            <a:off x="8100681" y="2624503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497BB7C-51EB-4610-841C-7BA3649CD18B}"/>
              </a:ext>
            </a:extLst>
          </p:cNvPr>
          <p:cNvSpPr txBox="1"/>
          <p:nvPr/>
        </p:nvSpPr>
        <p:spPr>
          <a:xfrm>
            <a:off x="9277699" y="2442168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FF00"/>
                </a:solidFill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B19B9D8-D970-4FE4-B1F9-CF7D3517AE30}"/>
              </a:ext>
            </a:extLst>
          </p:cNvPr>
          <p:cNvSpPr txBox="1"/>
          <p:nvPr/>
        </p:nvSpPr>
        <p:spPr>
          <a:xfrm>
            <a:off x="8370102" y="26204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477B195-BBD4-444A-A134-6161DABDD237}"/>
              </a:ext>
            </a:extLst>
          </p:cNvPr>
          <p:cNvSpPr txBox="1"/>
          <p:nvPr/>
        </p:nvSpPr>
        <p:spPr>
          <a:xfrm>
            <a:off x="8341527" y="31252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prstClr val="white"/>
                </a:solidFill>
                <a:ea typeface="微软雅黑"/>
                <a:cs typeface="Calibri" panose="020F0502020204030204" pitchFamily="34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87095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85000"/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8" name="Picture 27" descr="A picture containing text&#10;&#10;Description automatically generated">
            <a:extLst>
              <a:ext uri="{FF2B5EF4-FFF2-40B4-BE49-F238E27FC236}">
                <a16:creationId xmlns:a16="http://schemas.microsoft.com/office/drawing/2014/main" id="{CA680D2F-1DAF-497E-A9FD-E0AE064E5CD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172" y="3415462"/>
            <a:ext cx="634779" cy="1036809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6D595E8D-55E9-4020-B959-79C78BB7821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2129" y="770710"/>
            <a:ext cx="5510521" cy="3810815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1E7633C2-A753-4734-BC09-7940FFE7C791}"/>
              </a:ext>
            </a:extLst>
          </p:cNvPr>
          <p:cNvGrpSpPr/>
          <p:nvPr/>
        </p:nvGrpSpPr>
        <p:grpSpPr>
          <a:xfrm>
            <a:off x="1827441" y="1720223"/>
            <a:ext cx="2572521" cy="1631502"/>
            <a:chOff x="413254" y="1441024"/>
            <a:chExt cx="1968173" cy="1631502"/>
          </a:xfrm>
        </p:grpSpPr>
        <p:sp>
          <p:nvSpPr>
            <p:cNvPr id="34" name="TextBox 43">
              <a:extLst>
                <a:ext uri="{FF2B5EF4-FFF2-40B4-BE49-F238E27FC236}">
                  <a16:creationId xmlns:a16="http://schemas.microsoft.com/office/drawing/2014/main" id="{3ECAC177-392B-4FDE-9A92-E34FA34CB5C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</a:t>
              </a:r>
            </a:p>
          </p:txBody>
        </p:sp>
        <p:sp>
          <p:nvSpPr>
            <p:cNvPr id="35" name="TextBox 49">
              <a:extLst>
                <a:ext uri="{FF2B5EF4-FFF2-40B4-BE49-F238E27FC236}">
                  <a16:creationId xmlns:a16="http://schemas.microsoft.com/office/drawing/2014/main" id="{50653697-BAB4-4E49-8DB3-7E0E55752FE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2 487</a:t>
              </a:r>
            </a:p>
          </p:txBody>
        </p:sp>
        <p:grpSp>
          <p:nvGrpSpPr>
            <p:cNvPr id="36" name="Group 66">
              <a:extLst>
                <a:ext uri="{FF2B5EF4-FFF2-40B4-BE49-F238E27FC236}">
                  <a16:creationId xmlns:a16="http://schemas.microsoft.com/office/drawing/2014/main" id="{CB98120E-90B8-4DC5-8826-616CC0BC05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37" name="Straight Connector 36">
                <a:extLst>
                  <a:ext uri="{FF2B5EF4-FFF2-40B4-BE49-F238E27FC236}">
                    <a16:creationId xmlns:a16="http://schemas.microsoft.com/office/drawing/2014/main" id="{D7281D25-059C-48D0-A2BA-7730D99E534B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38" name="Straight Connector 37">
                <a:extLst>
                  <a:ext uri="{FF2B5EF4-FFF2-40B4-BE49-F238E27FC236}">
                    <a16:creationId xmlns:a16="http://schemas.microsoft.com/office/drawing/2014/main" id="{B1C5CF74-8144-4D40-B24E-0FDCD5D02144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39" name="TextBox 38">
            <a:extLst>
              <a:ext uri="{FF2B5EF4-FFF2-40B4-BE49-F238E27FC236}">
                <a16:creationId xmlns:a16="http://schemas.microsoft.com/office/drawing/2014/main" id="{4090C8A0-82BF-4AF8-9B7E-E8530E4DE0D9}"/>
              </a:ext>
            </a:extLst>
          </p:cNvPr>
          <p:cNvSpPr txBox="1"/>
          <p:nvPr/>
        </p:nvSpPr>
        <p:spPr>
          <a:xfrm>
            <a:off x="3141573" y="2351283"/>
            <a:ext cx="38267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384310DF-C9B1-4157-88ED-A9F187DAA3E8}"/>
              </a:ext>
            </a:extLst>
          </p:cNvPr>
          <p:cNvSpPr txBox="1"/>
          <p:nvPr/>
        </p:nvSpPr>
        <p:spPr>
          <a:xfrm>
            <a:off x="1819625" y="2114236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842F9681-EDA5-49EB-A9BB-D2723A1158E3}"/>
              </a:ext>
            </a:extLst>
          </p:cNvPr>
          <p:cNvSpPr txBox="1"/>
          <p:nvPr/>
        </p:nvSpPr>
        <p:spPr>
          <a:xfrm>
            <a:off x="2185656" y="211559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14994A81-431D-49B2-B54F-523B8ED4B573}"/>
              </a:ext>
            </a:extLst>
          </p:cNvPr>
          <p:cNvSpPr txBox="1"/>
          <p:nvPr/>
        </p:nvSpPr>
        <p:spPr>
          <a:xfrm>
            <a:off x="3404856" y="235508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7E84DA33-2F97-49CD-B172-B6605041BF39}"/>
              </a:ext>
            </a:extLst>
          </p:cNvPr>
          <p:cNvSpPr txBox="1"/>
          <p:nvPr/>
        </p:nvSpPr>
        <p:spPr>
          <a:xfrm>
            <a:off x="2185656" y="2586403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83C47CA8-1BED-4E03-ACFA-CB6F1327FE60}"/>
              </a:ext>
            </a:extLst>
          </p:cNvPr>
          <p:cNvSpPr txBox="1"/>
          <p:nvPr/>
        </p:nvSpPr>
        <p:spPr>
          <a:xfrm>
            <a:off x="3657949" y="2356443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4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8B6F9C51-65DC-4A42-B88E-49898980911B}"/>
              </a:ext>
            </a:extLst>
          </p:cNvPr>
          <p:cNvSpPr txBox="1"/>
          <p:nvPr/>
        </p:nvSpPr>
        <p:spPr>
          <a:xfrm>
            <a:off x="2441470" y="25823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8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C2B86F44-3F60-4AF7-BA24-415C219B7CB3}"/>
              </a:ext>
            </a:extLst>
          </p:cNvPr>
          <p:cNvSpPr txBox="1"/>
          <p:nvPr/>
        </p:nvSpPr>
        <p:spPr>
          <a:xfrm>
            <a:off x="2436027" y="3077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E1BEBA3D-A415-4495-BF9F-230727EA6BC5}"/>
              </a:ext>
            </a:extLst>
          </p:cNvPr>
          <p:cNvSpPr txBox="1"/>
          <p:nvPr/>
        </p:nvSpPr>
        <p:spPr>
          <a:xfrm>
            <a:off x="2712252" y="30776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7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A11F494F-28AA-499C-A5FF-EA12CA663322}"/>
              </a:ext>
            </a:extLst>
          </p:cNvPr>
          <p:cNvSpPr txBox="1"/>
          <p:nvPr/>
        </p:nvSpPr>
        <p:spPr>
          <a:xfrm>
            <a:off x="3905599" y="2356443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CFAACD79-4A37-4B66-9B88-4714B2B246A9}"/>
              </a:ext>
            </a:extLst>
          </p:cNvPr>
          <p:cNvSpPr txBox="1"/>
          <p:nvPr/>
        </p:nvSpPr>
        <p:spPr>
          <a:xfrm>
            <a:off x="2731302" y="35443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pic>
        <p:nvPicPr>
          <p:cNvPr id="52" name="Picture 51">
            <a:extLst>
              <a:ext uri="{FF2B5EF4-FFF2-40B4-BE49-F238E27FC236}">
                <a16:creationId xmlns:a16="http://schemas.microsoft.com/office/drawing/2014/main" id="{AFC87918-EE24-4428-B94E-33F544D58F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0929" y="885010"/>
            <a:ext cx="5510521" cy="3810815"/>
          </a:xfrm>
          <a:prstGeom prst="rect">
            <a:avLst/>
          </a:prstGeom>
        </p:spPr>
      </p:pic>
      <p:grpSp>
        <p:nvGrpSpPr>
          <p:cNvPr id="53" name="Group 52">
            <a:extLst>
              <a:ext uri="{FF2B5EF4-FFF2-40B4-BE49-F238E27FC236}">
                <a16:creationId xmlns:a16="http://schemas.microsoft.com/office/drawing/2014/main" id="{01EB10EF-1295-4DEF-BE43-DBE731352B8E}"/>
              </a:ext>
            </a:extLst>
          </p:cNvPr>
          <p:cNvGrpSpPr/>
          <p:nvPr/>
        </p:nvGrpSpPr>
        <p:grpSpPr>
          <a:xfrm>
            <a:off x="7447191" y="1805948"/>
            <a:ext cx="2572521" cy="1631502"/>
            <a:chOff x="413254" y="1441024"/>
            <a:chExt cx="1968173" cy="1631502"/>
          </a:xfrm>
        </p:grpSpPr>
        <p:sp>
          <p:nvSpPr>
            <p:cNvPr id="54" name="TextBox 43">
              <a:extLst>
                <a:ext uri="{FF2B5EF4-FFF2-40B4-BE49-F238E27FC236}">
                  <a16:creationId xmlns:a16="http://schemas.microsoft.com/office/drawing/2014/main" id="{D05E623B-9CD1-40A9-8B2D-B78B5A951FD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472235" y="1441024"/>
              <a:ext cx="381000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8</a:t>
              </a:r>
            </a:p>
          </p:txBody>
        </p:sp>
        <p:sp>
          <p:nvSpPr>
            <p:cNvPr id="55" name="TextBox 49">
              <a:extLst>
                <a:ext uri="{FF2B5EF4-FFF2-40B4-BE49-F238E27FC236}">
                  <a16:creationId xmlns:a16="http://schemas.microsoft.com/office/drawing/2014/main" id="{CA64085C-CFAD-42A5-AA8A-F202A60BF7F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13254" y="1445824"/>
              <a:ext cx="1135257" cy="7078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40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微软雅黑"/>
                  <a:cs typeface="Calibri" panose="020F0502020204030204" pitchFamily="34" charset="0"/>
                </a:rPr>
                <a:t>7 369</a:t>
              </a:r>
            </a:p>
          </p:txBody>
        </p:sp>
        <p:grpSp>
          <p:nvGrpSpPr>
            <p:cNvPr id="56" name="Group 66">
              <a:extLst>
                <a:ext uri="{FF2B5EF4-FFF2-40B4-BE49-F238E27FC236}">
                  <a16:creationId xmlns:a16="http://schemas.microsoft.com/office/drawing/2014/main" id="{E75F60EC-ADBF-4AEC-942D-7DC26371B75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1392414" y="1586678"/>
              <a:ext cx="989013" cy="1485848"/>
              <a:chOff x="2299" y="1296"/>
              <a:chExt cx="623" cy="681"/>
            </a:xfrm>
          </p:grpSpPr>
          <p:cxnSp>
            <p:nvCxnSpPr>
              <p:cNvPr id="57" name="Straight Connector 56">
                <a:extLst>
                  <a:ext uri="{FF2B5EF4-FFF2-40B4-BE49-F238E27FC236}">
                    <a16:creationId xmlns:a16="http://schemas.microsoft.com/office/drawing/2014/main" id="{D8BB4523-5621-4AF8-8620-FB1820889286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299" y="1537"/>
                <a:ext cx="623" cy="0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  <p:cxnSp>
            <p:nvCxnSpPr>
              <p:cNvPr id="58" name="Straight Connector 57">
                <a:extLst>
                  <a:ext uri="{FF2B5EF4-FFF2-40B4-BE49-F238E27FC236}">
                    <a16:creationId xmlns:a16="http://schemas.microsoft.com/office/drawing/2014/main" id="{99E2F075-D834-4203-AE10-4E48A2A5578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2304" y="1296"/>
                <a:ext cx="0" cy="681"/>
              </a:xfrm>
              <a:prstGeom prst="line">
                <a:avLst/>
              </a:prstGeom>
              <a:noFill/>
              <a:ln w="38100" cap="flat" cmpd="sng" algn="ctr">
                <a:solidFill>
                  <a:srgbClr val="FFFF00"/>
                </a:solidFill>
                <a:prstDash val="solid"/>
              </a:ln>
              <a:effectLst/>
            </p:spPr>
          </p:cxnSp>
        </p:grpSp>
      </p:grpSp>
      <p:sp>
        <p:nvSpPr>
          <p:cNvPr id="59" name="TextBox 58">
            <a:extLst>
              <a:ext uri="{FF2B5EF4-FFF2-40B4-BE49-F238E27FC236}">
                <a16:creationId xmlns:a16="http://schemas.microsoft.com/office/drawing/2014/main" id="{606AD1A2-A002-43FA-808D-8C8C6A6B467C}"/>
              </a:ext>
            </a:extLst>
          </p:cNvPr>
          <p:cNvSpPr txBox="1"/>
          <p:nvPr/>
        </p:nvSpPr>
        <p:spPr>
          <a:xfrm>
            <a:off x="8761323" y="2437008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FD23143-C37A-4B33-B390-2B5BA5ADED04}"/>
              </a:ext>
            </a:extLst>
          </p:cNvPr>
          <p:cNvSpPr txBox="1"/>
          <p:nvPr/>
        </p:nvSpPr>
        <p:spPr>
          <a:xfrm>
            <a:off x="7801325" y="2199961"/>
            <a:ext cx="4949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A239CF5E-1AFC-4C9F-9315-6F8E617580A2}"/>
              </a:ext>
            </a:extLst>
          </p:cNvPr>
          <p:cNvSpPr txBox="1"/>
          <p:nvPr/>
        </p:nvSpPr>
        <p:spPr>
          <a:xfrm>
            <a:off x="8091156" y="2201322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34C39AF1-3479-44DD-A623-71EF0B964850}"/>
              </a:ext>
            </a:extLst>
          </p:cNvPr>
          <p:cNvSpPr txBox="1"/>
          <p:nvPr/>
        </p:nvSpPr>
        <p:spPr>
          <a:xfrm>
            <a:off x="9024606" y="2440807"/>
            <a:ext cx="2717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023B2899-D475-4413-8A2F-58B695DA5D1E}"/>
              </a:ext>
            </a:extLst>
          </p:cNvPr>
          <p:cNvSpPr txBox="1"/>
          <p:nvPr/>
        </p:nvSpPr>
        <p:spPr>
          <a:xfrm>
            <a:off x="8100681" y="2624503"/>
            <a:ext cx="4241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0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E497BB7C-51EB-4610-841C-7BA3649CD18B}"/>
              </a:ext>
            </a:extLst>
          </p:cNvPr>
          <p:cNvSpPr txBox="1"/>
          <p:nvPr/>
        </p:nvSpPr>
        <p:spPr>
          <a:xfrm>
            <a:off x="9277699" y="2442168"/>
            <a:ext cx="37112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65" name="TextBox 64">
            <a:extLst>
              <a:ext uri="{FF2B5EF4-FFF2-40B4-BE49-F238E27FC236}">
                <a16:creationId xmlns:a16="http://schemas.microsoft.com/office/drawing/2014/main" id="{DB19B9D8-D970-4FE4-B1F9-CF7D3517AE30}"/>
              </a:ext>
            </a:extLst>
          </p:cNvPr>
          <p:cNvSpPr txBox="1"/>
          <p:nvPr/>
        </p:nvSpPr>
        <p:spPr>
          <a:xfrm>
            <a:off x="8370102" y="2620422"/>
            <a:ext cx="34527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9</a:t>
            </a:r>
          </a:p>
        </p:txBody>
      </p:sp>
      <p:sp>
        <p:nvSpPr>
          <p:cNvPr id="66" name="TextBox 65">
            <a:extLst>
              <a:ext uri="{FF2B5EF4-FFF2-40B4-BE49-F238E27FC236}">
                <a16:creationId xmlns:a16="http://schemas.microsoft.com/office/drawing/2014/main" id="{C477B195-BBD4-444A-A134-6161DABDD237}"/>
              </a:ext>
            </a:extLst>
          </p:cNvPr>
          <p:cNvSpPr txBox="1"/>
          <p:nvPr/>
        </p:nvSpPr>
        <p:spPr>
          <a:xfrm>
            <a:off x="8341527" y="3125247"/>
            <a:ext cx="7230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微软雅黑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7564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7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  <p:bldP spid="40" grpId="0"/>
      <p:bldP spid="41" grpId="0"/>
      <p:bldP spid="42" grpId="0"/>
      <p:bldP spid="43" grpId="0"/>
      <p:bldP spid="44" grpId="0"/>
      <p:bldP spid="46" grpId="0"/>
      <p:bldP spid="47" grpId="0"/>
      <p:bldP spid="48" grpId="0"/>
      <p:bldP spid="49" grpId="0"/>
      <p:bldP spid="50" grpId="0"/>
      <p:bldP spid="59" grpId="0"/>
      <p:bldP spid="60" grpId="0"/>
      <p:bldP spid="61" grpId="0"/>
      <p:bldP spid="62" grpId="0"/>
      <p:bldP spid="63" grpId="0"/>
      <p:bldP spid="64" grpId="0"/>
      <p:bldP spid="65" grpId="0"/>
      <p:bldP spid="6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2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473004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en-US" sz="3200" b="1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Tính nhẩm (theo mẫu):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0A711B-B504-4800-ABDD-D6F884C3EAB0}"/>
              </a:ext>
            </a:extLst>
          </p:cNvPr>
          <p:cNvSpPr/>
          <p:nvPr/>
        </p:nvSpPr>
        <p:spPr>
          <a:xfrm>
            <a:off x="3809999" y="1085850"/>
            <a:ext cx="5524501" cy="1724025"/>
          </a:xfrm>
          <a:prstGeom prst="rect">
            <a:avLst/>
          </a:prstGeom>
          <a:solidFill>
            <a:srgbClr val="F4C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996682-0503-40CC-AD7C-D4608A96BEFE}"/>
              </a:ext>
            </a:extLst>
          </p:cNvPr>
          <p:cNvSpPr txBox="1"/>
          <p:nvPr/>
        </p:nvSpPr>
        <p:spPr>
          <a:xfrm>
            <a:off x="4267200" y="1209675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Mẫu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8 000 : 2 = ?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9247DE-74AC-40AD-AF69-1B2A4B655CCC}"/>
              </a:ext>
            </a:extLst>
          </p:cNvPr>
          <p:cNvSpPr txBox="1"/>
          <p:nvPr/>
        </p:nvSpPr>
        <p:spPr>
          <a:xfrm>
            <a:off x="4219574" y="1619250"/>
            <a:ext cx="50958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Nhẩm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: 8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: 2 = 4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nghìn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296CA5-B24A-43FC-83D9-C6CF87992889}"/>
              </a:ext>
            </a:extLst>
          </p:cNvPr>
          <p:cNvSpPr txBox="1"/>
          <p:nvPr/>
        </p:nvSpPr>
        <p:spPr>
          <a:xfrm>
            <a:off x="5334000" y="2133600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8 000 : 2 = 4 000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6E33811-8760-4323-A654-B2B5C97C793E}"/>
              </a:ext>
            </a:extLst>
          </p:cNvPr>
          <p:cNvSpPr txBox="1"/>
          <p:nvPr/>
        </p:nvSpPr>
        <p:spPr>
          <a:xfrm>
            <a:off x="5067300" y="3228975"/>
            <a:ext cx="5972175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b="1" dirty="0">
                <a:latin typeface="Cambria" panose="02040503050406030204" pitchFamily="18" charset="0"/>
                <a:ea typeface="Cambria" panose="02040503050406030204" pitchFamily="18" charset="0"/>
              </a:rPr>
              <a:t>a) 7000 : 7</a:t>
            </a:r>
          </a:p>
          <a:p>
            <a:r>
              <a:rPr lang="pt-BR" sz="4400" b="1" dirty="0">
                <a:latin typeface="Cambria" panose="02040503050406030204" pitchFamily="18" charset="0"/>
                <a:ea typeface="Cambria" panose="02040503050406030204" pitchFamily="18" charset="0"/>
              </a:rPr>
              <a:t>b) 9000 : 3</a:t>
            </a:r>
          </a:p>
          <a:p>
            <a:r>
              <a:rPr lang="pt-BR" sz="4400" b="1" dirty="0">
                <a:latin typeface="Cambria" panose="02040503050406030204" pitchFamily="18" charset="0"/>
                <a:ea typeface="Cambria" panose="02040503050406030204" pitchFamily="18" charset="0"/>
              </a:rPr>
              <a:t>c) 8000 : 4</a:t>
            </a:r>
            <a:endParaRPr lang="en-US" sz="44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25793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  <p:bldP spid="3" grpId="0" animBg="1"/>
      <p:bldP spid="4" grpId="0"/>
      <p:bldP spid="19" grpId="0"/>
      <p:bldP spid="20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190500" y="203360"/>
            <a:ext cx="1167211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880A711B-B504-4800-ABDD-D6F884C3EAB0}"/>
              </a:ext>
            </a:extLst>
          </p:cNvPr>
          <p:cNvSpPr/>
          <p:nvPr/>
        </p:nvSpPr>
        <p:spPr>
          <a:xfrm>
            <a:off x="409574" y="1343025"/>
            <a:ext cx="5524501" cy="1724025"/>
          </a:xfrm>
          <a:prstGeom prst="rect">
            <a:avLst/>
          </a:prstGeom>
          <a:solidFill>
            <a:srgbClr val="F4C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3996682-0503-40CC-AD7C-D4608A96BEFE}"/>
              </a:ext>
            </a:extLst>
          </p:cNvPr>
          <p:cNvSpPr txBox="1"/>
          <p:nvPr/>
        </p:nvSpPr>
        <p:spPr>
          <a:xfrm>
            <a:off x="866775" y="1466850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a) 7000 : 7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79247DE-74AC-40AD-AF69-1B2A4B655CCC}"/>
              </a:ext>
            </a:extLst>
          </p:cNvPr>
          <p:cNvSpPr txBox="1"/>
          <p:nvPr/>
        </p:nvSpPr>
        <p:spPr>
          <a:xfrm>
            <a:off x="819149" y="1876425"/>
            <a:ext cx="5248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Nhẩm: 7 nghìn : 7 = 1 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296CA5-B24A-43FC-83D9-C6CF87992889}"/>
              </a:ext>
            </a:extLst>
          </p:cNvPr>
          <p:cNvSpPr txBox="1"/>
          <p:nvPr/>
        </p:nvSpPr>
        <p:spPr>
          <a:xfrm>
            <a:off x="1933575" y="2390775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7000 : 7 = 1000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F45199-2C4F-4D4F-8F3E-0FE99A7E7FE4}"/>
              </a:ext>
            </a:extLst>
          </p:cNvPr>
          <p:cNvSpPr/>
          <p:nvPr/>
        </p:nvSpPr>
        <p:spPr>
          <a:xfrm>
            <a:off x="6124574" y="1323975"/>
            <a:ext cx="5524501" cy="1724025"/>
          </a:xfrm>
          <a:prstGeom prst="rect">
            <a:avLst/>
          </a:prstGeom>
          <a:solidFill>
            <a:srgbClr val="F4C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4B794A1-FFE2-400F-8D56-BDCFB8F1BB57}"/>
              </a:ext>
            </a:extLst>
          </p:cNvPr>
          <p:cNvSpPr txBox="1"/>
          <p:nvPr/>
        </p:nvSpPr>
        <p:spPr>
          <a:xfrm>
            <a:off x="6581775" y="1447800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b) 9000 : 3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CFEE9E0-4CB5-419F-86C5-FEA2BBE841A9}"/>
              </a:ext>
            </a:extLst>
          </p:cNvPr>
          <p:cNvSpPr txBox="1"/>
          <p:nvPr/>
        </p:nvSpPr>
        <p:spPr>
          <a:xfrm>
            <a:off x="6534149" y="1857375"/>
            <a:ext cx="52006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Nhẩm: 9 nghìn : 3 = 3 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2EC2788-2486-49A5-BD32-A69E7A8CBE2A}"/>
              </a:ext>
            </a:extLst>
          </p:cNvPr>
          <p:cNvSpPr txBox="1"/>
          <p:nvPr/>
        </p:nvSpPr>
        <p:spPr>
          <a:xfrm>
            <a:off x="7648575" y="2371725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9000 : 3 = 3000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AC920FA-25F6-4F56-B6FD-E7F9F9641D5E}"/>
              </a:ext>
            </a:extLst>
          </p:cNvPr>
          <p:cNvSpPr/>
          <p:nvPr/>
        </p:nvSpPr>
        <p:spPr>
          <a:xfrm>
            <a:off x="3571874" y="3695700"/>
            <a:ext cx="5524501" cy="1724025"/>
          </a:xfrm>
          <a:prstGeom prst="rect">
            <a:avLst/>
          </a:prstGeom>
          <a:solidFill>
            <a:srgbClr val="F4C8E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D8D1A2B-5D89-44E3-9BD2-122E8CCE02D3}"/>
              </a:ext>
            </a:extLst>
          </p:cNvPr>
          <p:cNvSpPr txBox="1"/>
          <p:nvPr/>
        </p:nvSpPr>
        <p:spPr>
          <a:xfrm>
            <a:off x="4029075" y="3819525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c) 8000 : 4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3FE15D8-8A9A-4FE2-B9B5-789D27F31FE2}"/>
              </a:ext>
            </a:extLst>
          </p:cNvPr>
          <p:cNvSpPr txBox="1"/>
          <p:nvPr/>
        </p:nvSpPr>
        <p:spPr>
          <a:xfrm>
            <a:off x="3981449" y="4229100"/>
            <a:ext cx="523875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Nhẩm: 8 nghìn : 4 = 2 nghìn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40F51B0-5D03-49C9-9F3C-C4B7DACE8435}"/>
              </a:ext>
            </a:extLst>
          </p:cNvPr>
          <p:cNvSpPr txBox="1"/>
          <p:nvPr/>
        </p:nvSpPr>
        <p:spPr>
          <a:xfrm>
            <a:off x="5095875" y="4743450"/>
            <a:ext cx="43624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200" dirty="0">
                <a:solidFill>
                  <a:prstClr val="black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8000 : 4 = 2000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6148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9" grpId="0"/>
      <p:bldP spid="20" grpId="0"/>
      <p:bldP spid="11" grpId="0" animBg="1"/>
      <p:bldP spid="12" grpId="0"/>
      <p:bldP spid="13" grpId="0"/>
      <p:bldP spid="14" grpId="0"/>
      <p:bldP spid="15" grpId="0" animBg="1"/>
      <p:bldP spid="16" grpId="0"/>
      <p:bldP spid="17" grpId="0"/>
      <p:bldP spid="1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BB27F98-5947-44C0-A75F-8A6E3815BFF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23900" y="409575"/>
            <a:ext cx="1847850" cy="628650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F5047619-6325-41A5-86CE-62E14B8816B6}"/>
              </a:ext>
            </a:extLst>
          </p:cNvPr>
          <p:cNvGrpSpPr/>
          <p:nvPr/>
        </p:nvGrpSpPr>
        <p:grpSpPr>
          <a:xfrm>
            <a:off x="3343275" y="542925"/>
            <a:ext cx="7105650" cy="4144596"/>
            <a:chOff x="3343275" y="542925"/>
            <a:chExt cx="7105650" cy="4144596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F9DD880B-2060-432A-B731-BF7FABD7B39A}"/>
                </a:ext>
              </a:extLst>
            </p:cNvPr>
            <p:cNvSpPr txBox="1"/>
            <p:nvPr/>
          </p:nvSpPr>
          <p:spPr>
            <a:xfrm>
              <a:off x="3343275" y="542925"/>
              <a:ext cx="7105650" cy="41445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742950" indent="-742950" algn="just">
                <a:lnSpc>
                  <a:spcPct val="150000"/>
                </a:lnSpc>
                <a:buAutoNum type="alphaLcParenR"/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6000 : 2         2999</a:t>
              </a:r>
            </a:p>
            <a:p>
              <a:pPr algn="just">
                <a:lnSpc>
                  <a:spcPct val="150000"/>
                </a:lnSpc>
              </a:pPr>
              <a:endPara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b) 3000 : 3         200 × 5</a:t>
              </a:r>
            </a:p>
            <a:p>
              <a:pPr algn="just">
                <a:lnSpc>
                  <a:spcPct val="150000"/>
                </a:lnSpc>
              </a:pPr>
              <a:endParaRPr lang="pt-BR" sz="3600" b="1" i="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just">
                <a:lnSpc>
                  <a:spcPct val="150000"/>
                </a:lnSpc>
              </a:pPr>
              <a:r>
                <a:rPr lang="pt-BR" sz="3600" b="1" i="0" dirty="0">
                  <a:solidFill>
                    <a:srgbClr val="00000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c) 3500 : 5         4000 : 5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DA58D5E6-AF8E-41E7-8360-D5F0F0CB9D41}"/>
                </a:ext>
              </a:extLst>
            </p:cNvPr>
            <p:cNvSpPr/>
            <p:nvPr/>
          </p:nvSpPr>
          <p:spPr>
            <a:xfrm>
              <a:off x="5934075" y="733425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210BFDDB-3E13-4BE1-8F5E-21BAE305F7E1}"/>
                </a:ext>
              </a:extLst>
            </p:cNvPr>
            <p:cNvSpPr/>
            <p:nvPr/>
          </p:nvSpPr>
          <p:spPr>
            <a:xfrm>
              <a:off x="5781675" y="2419350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E0E655C-8364-4412-BAC8-7A257F018134}"/>
                </a:ext>
              </a:extLst>
            </p:cNvPr>
            <p:cNvSpPr/>
            <p:nvPr/>
          </p:nvSpPr>
          <p:spPr>
            <a:xfrm>
              <a:off x="5724525" y="4048125"/>
              <a:ext cx="647700" cy="542925"/>
            </a:xfrm>
            <a:prstGeom prst="rect">
              <a:avLst/>
            </a:prstGeom>
            <a:ln w="38100">
              <a:solidFill>
                <a:srgbClr val="E0146B"/>
              </a:solidFill>
            </a:ln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?</a:t>
              </a:r>
            </a:p>
          </p:txBody>
        </p:sp>
      </p:grpSp>
      <p:sp>
        <p:nvSpPr>
          <p:cNvPr id="11" name="Right Brace 10">
            <a:extLst>
              <a:ext uri="{FF2B5EF4-FFF2-40B4-BE49-F238E27FC236}">
                <a16:creationId xmlns:a16="http://schemas.microsoft.com/office/drawing/2014/main" id="{88898A59-DA80-4723-B302-0D51BDADF553}"/>
              </a:ext>
            </a:extLst>
          </p:cNvPr>
          <p:cNvSpPr/>
          <p:nvPr/>
        </p:nvSpPr>
        <p:spPr>
          <a:xfrm rot="5400000">
            <a:off x="4824414" y="766764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1A7921B-4D78-451A-9A0B-C848877B0BE3}"/>
              </a:ext>
            </a:extLst>
          </p:cNvPr>
          <p:cNvSpPr txBox="1"/>
          <p:nvPr/>
        </p:nvSpPr>
        <p:spPr>
          <a:xfrm>
            <a:off x="4467224" y="160972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3 000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id="{69D9B2A8-6A66-45F7-BC0C-959770A24083}"/>
              </a:ext>
            </a:extLst>
          </p:cNvPr>
          <p:cNvSpPr/>
          <p:nvPr/>
        </p:nvSpPr>
        <p:spPr>
          <a:xfrm>
            <a:off x="5934075" y="72390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31" name="Right Brace 30">
            <a:extLst>
              <a:ext uri="{FF2B5EF4-FFF2-40B4-BE49-F238E27FC236}">
                <a16:creationId xmlns:a16="http://schemas.microsoft.com/office/drawing/2014/main" id="{0F5BB837-F039-4F50-8802-739E8597D1F7}"/>
              </a:ext>
            </a:extLst>
          </p:cNvPr>
          <p:cNvSpPr/>
          <p:nvPr/>
        </p:nvSpPr>
        <p:spPr>
          <a:xfrm rot="5400000">
            <a:off x="4672014" y="2443164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4FD64B0-ECEA-4D00-9562-3DCB5E7A5630}"/>
              </a:ext>
            </a:extLst>
          </p:cNvPr>
          <p:cNvSpPr txBox="1"/>
          <p:nvPr/>
        </p:nvSpPr>
        <p:spPr>
          <a:xfrm>
            <a:off x="4152899" y="322897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3" name="Right Brace 32">
            <a:extLst>
              <a:ext uri="{FF2B5EF4-FFF2-40B4-BE49-F238E27FC236}">
                <a16:creationId xmlns:a16="http://schemas.microsoft.com/office/drawing/2014/main" id="{2569D94E-05AF-41F7-81A5-AD4885864874}"/>
              </a:ext>
            </a:extLst>
          </p:cNvPr>
          <p:cNvSpPr/>
          <p:nvPr/>
        </p:nvSpPr>
        <p:spPr>
          <a:xfrm rot="5400000">
            <a:off x="7091364" y="2424114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BF95D0E-1C28-4619-8D29-1CB9F2BE464B}"/>
              </a:ext>
            </a:extLst>
          </p:cNvPr>
          <p:cNvSpPr txBox="1"/>
          <p:nvPr/>
        </p:nvSpPr>
        <p:spPr>
          <a:xfrm>
            <a:off x="6572249" y="3209925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1 000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id="{047DE422-FE6B-4465-BB88-5863C441CEB1}"/>
              </a:ext>
            </a:extLst>
          </p:cNvPr>
          <p:cNvSpPr/>
          <p:nvPr/>
        </p:nvSpPr>
        <p:spPr>
          <a:xfrm>
            <a:off x="5772150" y="241935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=</a:t>
            </a:r>
          </a:p>
        </p:txBody>
      </p:sp>
      <p:sp>
        <p:nvSpPr>
          <p:cNvPr id="36" name="Right Brace 35">
            <a:extLst>
              <a:ext uri="{FF2B5EF4-FFF2-40B4-BE49-F238E27FC236}">
                <a16:creationId xmlns:a16="http://schemas.microsoft.com/office/drawing/2014/main" id="{7856B859-A549-4426-A705-68AFDF026A28}"/>
              </a:ext>
            </a:extLst>
          </p:cNvPr>
          <p:cNvSpPr/>
          <p:nvPr/>
        </p:nvSpPr>
        <p:spPr>
          <a:xfrm rot="5400000">
            <a:off x="4624389" y="4071939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2AC8EB4-2563-49A7-80C8-3D18531CB590}"/>
              </a:ext>
            </a:extLst>
          </p:cNvPr>
          <p:cNvSpPr txBox="1"/>
          <p:nvPr/>
        </p:nvSpPr>
        <p:spPr>
          <a:xfrm>
            <a:off x="4190999" y="4914900"/>
            <a:ext cx="200977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750</a:t>
            </a:r>
          </a:p>
        </p:txBody>
      </p:sp>
      <p:sp>
        <p:nvSpPr>
          <p:cNvPr id="38" name="Right Brace 37">
            <a:extLst>
              <a:ext uri="{FF2B5EF4-FFF2-40B4-BE49-F238E27FC236}">
                <a16:creationId xmlns:a16="http://schemas.microsoft.com/office/drawing/2014/main" id="{6F1A9B1D-153C-4890-9591-C810D232102E}"/>
              </a:ext>
            </a:extLst>
          </p:cNvPr>
          <p:cNvSpPr/>
          <p:nvPr/>
        </p:nvSpPr>
        <p:spPr>
          <a:xfrm rot="5400000">
            <a:off x="7129464" y="4110039"/>
            <a:ext cx="423860" cy="1300162"/>
          </a:xfrm>
          <a:prstGeom prst="rightBrace">
            <a:avLst>
              <a:gd name="adj1" fmla="val 29872"/>
              <a:gd name="adj2" fmla="val 50000"/>
            </a:avLst>
          </a:prstGeom>
          <a:ln w="38100">
            <a:solidFill>
              <a:srgbClr val="E0146B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2C11D50-CC15-4EA9-9CBE-C7A63A2651BD}"/>
              </a:ext>
            </a:extLst>
          </p:cNvPr>
          <p:cNvSpPr txBox="1"/>
          <p:nvPr/>
        </p:nvSpPr>
        <p:spPr>
          <a:xfrm>
            <a:off x="6934200" y="4895850"/>
            <a:ext cx="16859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800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E365DC36-66DC-4B64-87E3-98360EFEEFF3}"/>
              </a:ext>
            </a:extLst>
          </p:cNvPr>
          <p:cNvSpPr/>
          <p:nvPr/>
        </p:nvSpPr>
        <p:spPr>
          <a:xfrm>
            <a:off x="5715000" y="4038600"/>
            <a:ext cx="647700" cy="542925"/>
          </a:xfrm>
          <a:prstGeom prst="rect">
            <a:avLst/>
          </a:prstGeom>
          <a:ln w="38100">
            <a:solidFill>
              <a:srgbClr val="E0146B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&lt;</a:t>
            </a:r>
          </a:p>
        </p:txBody>
      </p:sp>
    </p:spTree>
    <p:extLst>
      <p:ext uri="{BB962C8B-B14F-4D97-AF65-F5344CB8AC3E}">
        <p14:creationId xmlns:p14="http://schemas.microsoft.com/office/powerpoint/2010/main" val="12109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/>
      <p:bldP spid="30" grpId="0" animBg="1"/>
      <p:bldP spid="31" grpId="0" animBg="1"/>
      <p:bldP spid="32" grpId="0"/>
      <p:bldP spid="33" grpId="0" animBg="1"/>
      <p:bldP spid="34" grpId="0"/>
      <p:bldP spid="35" grpId="0" animBg="1"/>
      <p:bldP spid="36" grpId="0" animBg="1"/>
      <p:bldP spid="37" grpId="0"/>
      <p:bldP spid="38" grpId="0" animBg="1"/>
      <p:bldP spid="39" grpId="0"/>
      <p:bldP spid="4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5" name="Oval 44">
            <a:extLst>
              <a:ext uri="{FF2B5EF4-FFF2-40B4-BE49-F238E27FC236}">
                <a16:creationId xmlns:a16="http://schemas.microsoft.com/office/drawing/2014/main" id="{4133A239-9062-32DD-1227-667226A55831}"/>
              </a:ext>
            </a:extLst>
          </p:cNvPr>
          <p:cNvSpPr/>
          <p:nvPr/>
        </p:nvSpPr>
        <p:spPr>
          <a:xfrm>
            <a:off x="605884" y="375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7741893-F424-9620-6A14-3D87DE5F72C6}"/>
              </a:ext>
            </a:extLst>
          </p:cNvPr>
          <p:cNvSpPr txBox="1"/>
          <p:nvPr/>
        </p:nvSpPr>
        <p:spPr>
          <a:xfrm>
            <a:off x="1219200" y="375920"/>
            <a:ext cx="81153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62BF9699-FCE7-4E1F-8362-75C28DB7EC47}"/>
              </a:ext>
            </a:extLst>
          </p:cNvPr>
          <p:cNvSpPr txBox="1"/>
          <p:nvPr/>
        </p:nvSpPr>
        <p:spPr>
          <a:xfrm>
            <a:off x="1028700" y="952500"/>
            <a:ext cx="1062990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 ba vệ tinh bay quanh một thiên thể. Vệ tinh B bay một vòng được 1527 km, dài gấp 3 lần một vòng của vệ tinh A. Vậy vệ tinh A bay một vòng được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km.</a:t>
            </a:r>
          </a:p>
          <a:p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 tinh C bay một vòng dài gấp 4 lần một vòng của vệ tinh A. Vậy vệ tinh C bay một vòng được 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r>
              <a:rPr lang="vi-VN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km.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796E6C8-7124-4392-8701-2A880DCB371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5775" y="2926609"/>
            <a:ext cx="3124200" cy="33932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8056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05C96EC9-5384-49A4-AF58-31FCE8D1919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4E58F6B-96FA-4019-BDFF-34BE118CB4B7}"/>
              </a:ext>
            </a:extLst>
          </p:cNvPr>
          <p:cNvGrpSpPr/>
          <p:nvPr/>
        </p:nvGrpSpPr>
        <p:grpSpPr>
          <a:xfrm>
            <a:off x="2523484" y="944926"/>
            <a:ext cx="8828225" cy="4803992"/>
            <a:chOff x="2515017" y="2713407"/>
            <a:chExt cx="8843546" cy="4099725"/>
          </a:xfrm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A6C19643-5A5E-4AEB-B7E8-E90F831AF6F3}"/>
                </a:ext>
              </a:extLst>
            </p:cNvPr>
            <p:cNvGrpSpPr/>
            <p:nvPr/>
          </p:nvGrpSpPr>
          <p:grpSpPr>
            <a:xfrm>
              <a:off x="2938668" y="2832186"/>
              <a:ext cx="8419895" cy="3821134"/>
              <a:chOff x="3260330" y="2736116"/>
              <a:chExt cx="8159953" cy="3630910"/>
            </a:xfrm>
          </p:grpSpPr>
          <p:sp>
            <p:nvSpPr>
              <p:cNvPr id="23" name="Cloud 11">
                <a:extLst>
                  <a:ext uri="{FF2B5EF4-FFF2-40B4-BE49-F238E27FC236}">
                    <a16:creationId xmlns:a16="http://schemas.microsoft.com/office/drawing/2014/main" id="{CFE328C0-7239-42D9-ADEF-7B345DE77833}"/>
                  </a:ext>
                </a:extLst>
              </p:cNvPr>
              <p:cNvSpPr/>
              <p:nvPr/>
            </p:nvSpPr>
            <p:spPr>
              <a:xfrm>
                <a:off x="3480822" y="2823726"/>
                <a:ext cx="7939461" cy="3543300"/>
              </a:xfrm>
              <a:prstGeom prst="wedgeEllipseCallout">
                <a:avLst/>
              </a:prstGeom>
              <a:solidFill>
                <a:srgbClr val="43A7EC"/>
              </a:solidFill>
              <a:ln w="28575">
                <a:solidFill>
                  <a:srgbClr val="43A7EC"/>
                </a:solidFill>
                <a:prstDash val="solid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24" name="Cloud 3">
                <a:extLst>
                  <a:ext uri="{FF2B5EF4-FFF2-40B4-BE49-F238E27FC236}">
                    <a16:creationId xmlns:a16="http://schemas.microsoft.com/office/drawing/2014/main" id="{CBEEF5C8-78A4-484F-848C-ACB9D353C202}"/>
                  </a:ext>
                </a:extLst>
              </p:cNvPr>
              <p:cNvSpPr/>
              <p:nvPr/>
            </p:nvSpPr>
            <p:spPr>
              <a:xfrm>
                <a:off x="3260330" y="2736116"/>
                <a:ext cx="7949753" cy="3544858"/>
              </a:xfrm>
              <a:prstGeom prst="wedgeEllipseCallout">
                <a:avLst/>
              </a:prstGeom>
              <a:solidFill>
                <a:schemeClr val="bg1"/>
              </a:solidFill>
              <a:ln w="28575"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8900"/>
                <a:endParaRPr lang="en-GB" sz="240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22" name="Rectangle 10">
              <a:extLst>
                <a:ext uri="{FF2B5EF4-FFF2-40B4-BE49-F238E27FC236}">
                  <a16:creationId xmlns:a16="http://schemas.microsoft.com/office/drawing/2014/main" id="{2E700D0C-F4D6-443C-9E41-CD098FD11279}"/>
                </a:ext>
              </a:extLst>
            </p:cNvPr>
            <p:cNvSpPr/>
            <p:nvPr/>
          </p:nvSpPr>
          <p:spPr>
            <a:xfrm>
              <a:off x="2515017" y="2713407"/>
              <a:ext cx="8608145" cy="4099725"/>
            </a:xfrm>
            <a:prstGeom prst="wedgeEllipseCallout">
              <a:avLst/>
            </a:prstGeom>
          </p:spPr>
          <p:txBody>
            <a:bodyPr wrap="square">
              <a:spAutoFit/>
            </a:bodyPr>
            <a:lstStyle/>
            <a:p>
              <a:pPr marL="609585" indent="-609585" algn="just" defTabSz="1218900">
                <a:buFontTx/>
                <a:buChar char="-"/>
              </a:pPr>
              <a:r>
                <a:rPr lang="vi-VN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1: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A bay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vòng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km.</a:t>
              </a:r>
              <a:endParaRPr lang="vi-VN" sz="36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609585" indent="-609585" algn="just" defTabSz="1218900">
                <a:buFontTx/>
                <a:buChar char="-"/>
              </a:pPr>
              <a:r>
                <a:rPr lang="vi-VN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Bước 2: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Tính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vệ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tinh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C bay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một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vòng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được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bao </a:t>
              </a:r>
              <a:r>
                <a:rPr lang="en-US" sz="3600" b="1" i="1" dirty="0" err="1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nhiêu</a:t>
              </a:r>
              <a:r>
                <a:rPr lang="en-US" sz="3600" b="1" i="1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km.</a:t>
              </a:r>
              <a:endParaRPr lang="vi-VN" sz="3600" b="1" i="1" dirty="0">
                <a:solidFill>
                  <a:srgbClr val="70AD47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2375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26" name="Rectangle: Rounded Corners 125">
            <a:extLst>
              <a:ext uri="{FF2B5EF4-FFF2-40B4-BE49-F238E27FC236}">
                <a16:creationId xmlns:a16="http://schemas.microsoft.com/office/drawing/2014/main" id="{F05672D2-7050-550E-BC6C-77282C240083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2D3967-9BB9-4DC4-9C1F-4B954A0B0C6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44" b="97500" l="10000" r="7906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675" t="1160" r="26385" b="888"/>
          <a:stretch/>
        </p:blipFill>
        <p:spPr>
          <a:xfrm>
            <a:off x="203200" y="2109403"/>
            <a:ext cx="2665296" cy="4751943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B0376F3D-E056-452E-A681-429FA33E14FE}"/>
              </a:ext>
            </a:extLst>
          </p:cNvPr>
          <p:cNvGrpSpPr/>
          <p:nvPr/>
        </p:nvGrpSpPr>
        <p:grpSpPr>
          <a:xfrm>
            <a:off x="2549525" y="1311050"/>
            <a:ext cx="9245600" cy="3743551"/>
            <a:chOff x="2529237" y="2779523"/>
            <a:chExt cx="8711880" cy="3866281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B104D275-C73E-4934-9602-5AB916B7B059}"/>
                </a:ext>
              </a:extLst>
            </p:cNvPr>
            <p:cNvGrpSpPr/>
            <p:nvPr/>
          </p:nvGrpSpPr>
          <p:grpSpPr>
            <a:xfrm>
              <a:off x="2684226" y="2779523"/>
              <a:ext cx="8383954" cy="3866281"/>
              <a:chOff x="3013743" y="2686074"/>
              <a:chExt cx="8125122" cy="3673809"/>
            </a:xfrm>
          </p:grpSpPr>
          <p:sp>
            <p:nvSpPr>
              <p:cNvPr id="13" name="Cloud 11">
                <a:extLst>
                  <a:ext uri="{FF2B5EF4-FFF2-40B4-BE49-F238E27FC236}">
                    <a16:creationId xmlns:a16="http://schemas.microsoft.com/office/drawing/2014/main" id="{F0D17749-F404-4551-918D-77B547DEDB8D}"/>
                  </a:ext>
                </a:extLst>
              </p:cNvPr>
              <p:cNvSpPr/>
              <p:nvPr/>
            </p:nvSpPr>
            <p:spPr>
              <a:xfrm>
                <a:off x="3199403" y="2816583"/>
                <a:ext cx="7939462" cy="3543300"/>
              </a:xfrm>
              <a:prstGeom prst="wedgeRoundRectCallout">
                <a:avLst/>
              </a:prstGeom>
              <a:solidFill>
                <a:srgbClr val="43A7EC"/>
              </a:solidFill>
              <a:ln w="28575" cap="flat" cmpd="sng" algn="ctr">
                <a:solidFill>
                  <a:srgbClr val="43A7EC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24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14" name="Cloud 3">
                <a:extLst>
                  <a:ext uri="{FF2B5EF4-FFF2-40B4-BE49-F238E27FC236}">
                    <a16:creationId xmlns:a16="http://schemas.microsoft.com/office/drawing/2014/main" id="{3E48574A-432E-43E5-B765-6E7F6B07299D}"/>
                  </a:ext>
                </a:extLst>
              </p:cNvPr>
              <p:cNvSpPr/>
              <p:nvPr/>
            </p:nvSpPr>
            <p:spPr>
              <a:xfrm>
                <a:off x="3013743" y="2686074"/>
                <a:ext cx="8125122" cy="3544858"/>
              </a:xfrm>
              <a:prstGeom prst="wedgeRoundRectCallout">
                <a:avLst/>
              </a:prstGeom>
              <a:solidFill>
                <a:sysClr val="window" lastClr="FFFFFF"/>
              </a:solidFill>
              <a:ln w="28575" cap="flat" cmpd="sng" algn="ctr">
                <a:solidFill>
                  <a:srgbClr val="4472C4">
                    <a:shade val="50000"/>
                  </a:srgbClr>
                </a:solidFill>
                <a:prstDash val="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89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GB" sz="1867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12" name="Rectangle 10">
              <a:extLst>
                <a:ext uri="{FF2B5EF4-FFF2-40B4-BE49-F238E27FC236}">
                  <a16:creationId xmlns:a16="http://schemas.microsoft.com/office/drawing/2014/main" id="{A852248B-E0FC-4C1B-A057-535AB87A36EA}"/>
                </a:ext>
              </a:extLst>
            </p:cNvPr>
            <p:cNvSpPr/>
            <p:nvPr/>
          </p:nvSpPr>
          <p:spPr>
            <a:xfrm>
              <a:off x="2529237" y="3084710"/>
              <a:ext cx="8711880" cy="3551992"/>
            </a:xfrm>
            <a:prstGeom prst="wedgeRoundRectCallou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sng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kumimoji="0" lang="en-US" sz="2800" b="1" i="0" u="sng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2800" b="1" i="0" u="sng" strike="noStrike" kern="0" cap="none" spc="0" normalizeH="0" baseline="0" noProof="0" dirty="0" err="1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giải</a:t>
              </a:r>
              <a:r>
                <a:rPr kumimoji="0" lang="en-US" sz="2800" b="1" i="0" u="sng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: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A bay 1 vòng được số km là: 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1527 : 3 = 509 (km)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C bay 1 vòng được số km là: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509 x 4 = 2036 (km)</a:t>
              </a: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Đáp số: Vệ tinh A: 509 km;</a:t>
              </a: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marL="0" marR="0" lvl="0" indent="0" algn="ctr" defTabSz="12189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kern="0" dirty="0">
                  <a:solidFill>
                    <a:srgbClr val="70AD47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                 </a:t>
              </a:r>
              <a:r>
                <a:rPr kumimoji="0" lang="vi-VN" sz="2800" b="1" i="0" u="none" strike="noStrike" kern="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Vệ tinh C: 2036 km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2783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718437" y="1579523"/>
            <a:ext cx="10759116" cy="533528"/>
            <a:chOff x="1470819" y="1943100"/>
            <a:chExt cx="14363700" cy="712274"/>
          </a:xfrm>
        </p:grpSpPr>
        <p:grpSp>
          <p:nvGrpSpPr>
            <p:cNvPr id="10" name="Group 9"/>
            <p:cNvGrpSpPr/>
            <p:nvPr/>
          </p:nvGrpSpPr>
          <p:grpSpPr>
            <a:xfrm>
              <a:off x="1470819" y="1943100"/>
              <a:ext cx="544749" cy="677112"/>
              <a:chOff x="1737519" y="1943100"/>
              <a:chExt cx="544749" cy="677112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737519" y="2019300"/>
                <a:ext cx="533400" cy="533400"/>
              </a:xfrm>
              <a:prstGeom prst="ellipse">
                <a:avLst/>
              </a:prstGeom>
              <a:solidFill>
                <a:schemeClr val="accent4">
                  <a:lumMod val="40000"/>
                  <a:lumOff val="60000"/>
                </a:schemeClr>
              </a:solidFill>
              <a:ln>
                <a:solidFill>
                  <a:schemeClr val="accent4">
                    <a:lumMod val="40000"/>
                    <a:lumOff val="60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348" b="1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>
                <a:off x="1804609" y="1943100"/>
                <a:ext cx="477659" cy="677112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696" b="1">
                    <a:solidFill>
                      <a:srgbClr val="FF0000"/>
                    </a:solidFill>
                    <a:latin typeface="Times New Roman" pitchFamily="18" charset="0"/>
                    <a:cs typeface="Times New Roman" pitchFamily="18" charset="0"/>
                  </a:rPr>
                  <a:t>4</a:t>
                </a:r>
              </a:p>
            </p:txBody>
          </p:sp>
        </p:grpSp>
        <p:sp>
          <p:nvSpPr>
            <p:cNvPr id="11" name="TextBox 10"/>
            <p:cNvSpPr txBox="1"/>
            <p:nvPr/>
          </p:nvSpPr>
          <p:spPr>
            <a:xfrm>
              <a:off x="2118520" y="1947446"/>
              <a:ext cx="13715999" cy="70792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84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Số</a:t>
              </a:r>
              <a:r>
                <a:rPr lang="en-US" sz="284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/>
          <a:srcRect l="55000" t="20370" r="8333" b="10741"/>
          <a:stretch/>
        </p:blipFill>
        <p:spPr>
          <a:xfrm>
            <a:off x="7893943" y="1694658"/>
            <a:ext cx="4143591" cy="4379022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831596" y="2208036"/>
            <a:ext cx="7039636" cy="3319498"/>
            <a:chOff x="1110202" y="2941981"/>
            <a:chExt cx="9398097" cy="4431616"/>
          </a:xfrm>
        </p:grpSpPr>
        <p:sp>
          <p:nvSpPr>
            <p:cNvPr id="16" name="TextBox 15"/>
            <p:cNvSpPr txBox="1"/>
            <p:nvPr/>
          </p:nvSpPr>
          <p:spPr>
            <a:xfrm>
              <a:off x="1110202" y="2941981"/>
              <a:ext cx="9398097" cy="443161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/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ba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tinh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bay </a:t>
              </a:r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quanh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thiên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thể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. </a:t>
              </a:r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tinh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B bay </a:t>
              </a:r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vòng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996" b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1527 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km, </a:t>
              </a:r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gấp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3 </a:t>
              </a:r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lần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vòng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tinh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A. </a:t>
              </a:r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Vậy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tinh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A bay </a:t>
              </a:r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vòng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      km.</a:t>
              </a:r>
            </a:p>
            <a:p>
              <a:pPr algn="just"/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tinh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C bay </a:t>
              </a:r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vòng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dài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gấp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4 </a:t>
              </a:r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lần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vòng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tinh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A. </a:t>
              </a:r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vậy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vệ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tinh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C bay </a:t>
              </a:r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một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vòng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2996" b="1" dirty="0" err="1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2996" b="1" dirty="0">
                  <a:solidFill>
                    <a:srgbClr val="0000FF"/>
                  </a:solidFill>
                  <a:latin typeface="Times New Roman" pitchFamily="18" charset="0"/>
                  <a:cs typeface="Times New Roman" pitchFamily="18" charset="0"/>
                </a:rPr>
                <a:t>             km.</a:t>
              </a:r>
            </a:p>
          </p:txBody>
        </p:sp>
        <p:sp>
          <p:nvSpPr>
            <p:cNvPr id="13" name="Rounded Rectangle 12"/>
            <p:cNvSpPr/>
            <p:nvPr/>
          </p:nvSpPr>
          <p:spPr>
            <a:xfrm>
              <a:off x="7097270" y="4813902"/>
              <a:ext cx="1371600" cy="640080"/>
            </a:xfrm>
            <a:prstGeom prst="roundRect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  <p:sp>
          <p:nvSpPr>
            <p:cNvPr id="18" name="Rounded Rectangle 17"/>
            <p:cNvSpPr/>
            <p:nvPr/>
          </p:nvSpPr>
          <p:spPr>
            <a:xfrm>
              <a:off x="3642519" y="6629400"/>
              <a:ext cx="1371600" cy="640080"/>
            </a:xfrm>
            <a:prstGeom prst="roundRect">
              <a:avLst/>
            </a:prstGeom>
            <a:noFill/>
            <a:ln>
              <a:solidFill>
                <a:schemeClr val="accent2">
                  <a:lumMod val="60000"/>
                  <a:lumOff val="4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348"/>
            </a:p>
          </p:txBody>
        </p:sp>
      </p:grpSp>
      <p:sp>
        <p:nvSpPr>
          <p:cNvPr id="14" name="TextBox 13"/>
          <p:cNvSpPr txBox="1"/>
          <p:nvPr/>
        </p:nvSpPr>
        <p:spPr>
          <a:xfrm>
            <a:off x="5458897" y="3584802"/>
            <a:ext cx="742008" cy="1014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509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2788416" y="4970094"/>
            <a:ext cx="907414" cy="10143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996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2036</a:t>
            </a:r>
          </a:p>
        </p:txBody>
      </p:sp>
    </p:spTree>
    <p:extLst>
      <p:ext uri="{BB962C8B-B14F-4D97-AF65-F5344CB8AC3E}">
        <p14:creationId xmlns:p14="http://schemas.microsoft.com/office/powerpoint/2010/main" val="1175197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10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9EF9E3F-FF8D-702C-35AD-1EC72115783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85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50738B32-F02F-61E9-FCD6-293D634C0FD1}"/>
              </a:ext>
            </a:extLst>
          </p:cNvPr>
          <p:cNvSpPr/>
          <p:nvPr/>
        </p:nvSpPr>
        <p:spPr>
          <a:xfrm>
            <a:off x="329380" y="203360"/>
            <a:ext cx="11533239" cy="6451279"/>
          </a:xfrm>
          <a:prstGeom prst="roundRect">
            <a:avLst>
              <a:gd name="adj" fmla="val 9491"/>
            </a:avLst>
          </a:prstGeom>
          <a:solidFill>
            <a:schemeClr val="bg1">
              <a:alpha val="8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5D9883E9-2BF4-4C41-E22B-6695D09A2C56}"/>
              </a:ext>
            </a:extLst>
          </p:cNvPr>
          <p:cNvSpPr txBox="1">
            <a:spLocks/>
          </p:cNvSpPr>
          <p:nvPr/>
        </p:nvSpPr>
        <p:spPr>
          <a:xfrm>
            <a:off x="1466008" y="1711467"/>
            <a:ext cx="10296456" cy="1710522"/>
          </a:xfrm>
          <a:prstGeom prst="rect">
            <a:avLst/>
          </a:prstGeom>
        </p:spPr>
        <p:txBody>
          <a:bodyPr vert="horz" lIns="0" tIns="103866" rIns="0" bIns="103866" anchor="t"/>
          <a:lstStyle>
            <a:lvl1pPr marL="0" indent="0" algn="r" rtl="0" eaLnBrk="0" fontAlgn="base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None/>
              <a:defRPr sz="1266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Lato Regular"/>
                <a:ea typeface="+mn-ea"/>
                <a:cs typeface="Lato Regular"/>
              </a:defRPr>
            </a:lvl1pPr>
            <a:lvl2pPr marL="1041400" indent="-4000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4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604963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3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247900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890838" indent="-319088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534603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177258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819911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462567" indent="-321327" algn="l" defTabSz="1285309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algn="just">
              <a:lnSpc>
                <a:spcPct val="120000"/>
              </a:lnSpc>
              <a:spcBef>
                <a:spcPts val="600"/>
              </a:spcBef>
            </a:pPr>
            <a:r>
              <a:rPr lang="vi-VN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Thực hiện được phép chia nhẩm trong trường hợp đơn giản.</a:t>
            </a:r>
          </a:p>
          <a:p>
            <a:pPr lvl="0" algn="just">
              <a:lnSpc>
                <a:spcPct val="120000"/>
              </a:lnSpc>
              <a:spcBef>
                <a:spcPts val="600"/>
              </a:spcBef>
            </a:pPr>
            <a:r>
              <a:rPr lang="vi-VN" altLang="zh-CN" sz="28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  <a:sym typeface="+mn-lt"/>
              </a:rPr>
              <a:t>Củng cố, rèn kĩ năng thực hiện phép chia hết và chia có dư số có bốn chữ số cho số có một chữ số; củng cố kĩ năng vận dụng phép chia vào các tình huống khác.</a:t>
            </a:r>
          </a:p>
        </p:txBody>
      </p:sp>
      <p:grpSp>
        <p:nvGrpSpPr>
          <p:cNvPr id="28" name="组合 12">
            <a:extLst>
              <a:ext uri="{FF2B5EF4-FFF2-40B4-BE49-F238E27FC236}">
                <a16:creationId xmlns:a16="http://schemas.microsoft.com/office/drawing/2014/main" id="{4F5A5CDD-E708-BD36-1F6D-0DD19C6AA11C}"/>
              </a:ext>
            </a:extLst>
          </p:cNvPr>
          <p:cNvGrpSpPr/>
          <p:nvPr/>
        </p:nvGrpSpPr>
        <p:grpSpPr>
          <a:xfrm rot="20461740">
            <a:off x="884346" y="1815835"/>
            <a:ext cx="394185" cy="523220"/>
            <a:chOff x="1267237" y="4063724"/>
            <a:chExt cx="1172591" cy="1633785"/>
          </a:xfrm>
        </p:grpSpPr>
        <p:sp>
          <p:nvSpPr>
            <p:cNvPr id="29" name="五角星 2">
              <a:extLst>
                <a:ext uri="{FF2B5EF4-FFF2-40B4-BE49-F238E27FC236}">
                  <a16:creationId xmlns:a16="http://schemas.microsoft.com/office/drawing/2014/main" id="{E4673F0B-507F-858B-89D7-F1B3167B2277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30" name="文本框 14">
              <a:extLst>
                <a:ext uri="{FF2B5EF4-FFF2-40B4-BE49-F238E27FC236}">
                  <a16:creationId xmlns:a16="http://schemas.microsoft.com/office/drawing/2014/main" id="{7ED3FC92-C59B-DF8B-50DA-67525A4F2ADA}"/>
                </a:ext>
              </a:extLst>
            </p:cNvPr>
            <p:cNvSpPr txBox="1"/>
            <p:nvPr/>
          </p:nvSpPr>
          <p:spPr>
            <a:xfrm>
              <a:off x="1334948" y="4063724"/>
              <a:ext cx="549523" cy="16337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grpSp>
        <p:nvGrpSpPr>
          <p:cNvPr id="47" name="组合 12">
            <a:extLst>
              <a:ext uri="{FF2B5EF4-FFF2-40B4-BE49-F238E27FC236}">
                <a16:creationId xmlns:a16="http://schemas.microsoft.com/office/drawing/2014/main" id="{6CA21631-67A5-0F82-8977-07E0F66F06A5}"/>
              </a:ext>
            </a:extLst>
          </p:cNvPr>
          <p:cNvGrpSpPr/>
          <p:nvPr/>
        </p:nvGrpSpPr>
        <p:grpSpPr>
          <a:xfrm rot="20461740">
            <a:off x="922446" y="2551588"/>
            <a:ext cx="394185" cy="523220"/>
            <a:chOff x="1267237" y="4063724"/>
            <a:chExt cx="1172591" cy="1633785"/>
          </a:xfrm>
        </p:grpSpPr>
        <p:sp>
          <p:nvSpPr>
            <p:cNvPr id="48" name="五角星 2">
              <a:extLst>
                <a:ext uri="{FF2B5EF4-FFF2-40B4-BE49-F238E27FC236}">
                  <a16:creationId xmlns:a16="http://schemas.microsoft.com/office/drawing/2014/main" id="{E7086F9F-FCB3-C6A3-FC23-34806DEDD98B}"/>
                </a:ext>
              </a:extLst>
            </p:cNvPr>
            <p:cNvSpPr/>
            <p:nvPr/>
          </p:nvSpPr>
          <p:spPr>
            <a:xfrm rot="1013228">
              <a:off x="1267237" y="4149067"/>
              <a:ext cx="1172591" cy="1179462"/>
            </a:xfrm>
            <a:custGeom>
              <a:avLst/>
              <a:gdLst>
                <a:gd name="connsiteX0" fmla="*/ 1 w 914400"/>
                <a:gd name="connsiteY0" fmla="*/ 349269 h 914400"/>
                <a:gd name="connsiteX1" fmla="*/ 262140 w 914400"/>
                <a:gd name="connsiteY1" fmla="*/ 223173 h 914400"/>
                <a:gd name="connsiteX2" fmla="*/ 457200 w 914400"/>
                <a:gd name="connsiteY2" fmla="*/ 0 h 914400"/>
                <a:gd name="connsiteX3" fmla="*/ 652260 w 914400"/>
                <a:gd name="connsiteY3" fmla="*/ 223173 h 914400"/>
                <a:gd name="connsiteX4" fmla="*/ 914399 w 914400"/>
                <a:gd name="connsiteY4" fmla="*/ 349269 h 914400"/>
                <a:gd name="connsiteX5" fmla="*/ 772814 w 914400"/>
                <a:gd name="connsiteY5" fmla="*/ 613293 h 914400"/>
                <a:gd name="connsiteX6" fmla="*/ 739765 w 914400"/>
                <a:gd name="connsiteY6" fmla="*/ 914398 h 914400"/>
                <a:gd name="connsiteX7" fmla="*/ 457200 w 914400"/>
                <a:gd name="connsiteY7" fmla="*/ 854400 h 914400"/>
                <a:gd name="connsiteX8" fmla="*/ 174635 w 914400"/>
                <a:gd name="connsiteY8" fmla="*/ 914398 h 914400"/>
                <a:gd name="connsiteX9" fmla="*/ 141586 w 914400"/>
                <a:gd name="connsiteY9" fmla="*/ 613293 h 914400"/>
                <a:gd name="connsiteX10" fmla="*/ 1 w 914400"/>
                <a:gd name="connsiteY10" fmla="*/ 349269 h 914400"/>
                <a:gd name="connsiteX0" fmla="*/ 0 w 914398"/>
                <a:gd name="connsiteY0" fmla="*/ 349269 h 923906"/>
                <a:gd name="connsiteX1" fmla="*/ 262139 w 914398"/>
                <a:gd name="connsiteY1" fmla="*/ 223173 h 923906"/>
                <a:gd name="connsiteX2" fmla="*/ 457199 w 914398"/>
                <a:gd name="connsiteY2" fmla="*/ 0 h 923906"/>
                <a:gd name="connsiteX3" fmla="*/ 652259 w 914398"/>
                <a:gd name="connsiteY3" fmla="*/ 223173 h 923906"/>
                <a:gd name="connsiteX4" fmla="*/ 914398 w 914398"/>
                <a:gd name="connsiteY4" fmla="*/ 349269 h 923906"/>
                <a:gd name="connsiteX5" fmla="*/ 772813 w 914398"/>
                <a:gd name="connsiteY5" fmla="*/ 613293 h 923906"/>
                <a:gd name="connsiteX6" fmla="*/ 739764 w 914398"/>
                <a:gd name="connsiteY6" fmla="*/ 914398 h 923906"/>
                <a:gd name="connsiteX7" fmla="*/ 457199 w 914398"/>
                <a:gd name="connsiteY7" fmla="*/ 854400 h 923906"/>
                <a:gd name="connsiteX8" fmla="*/ 174634 w 914398"/>
                <a:gd name="connsiteY8" fmla="*/ 914398 h 923906"/>
                <a:gd name="connsiteX9" fmla="*/ 141585 w 914398"/>
                <a:gd name="connsiteY9" fmla="*/ 613293 h 923906"/>
                <a:gd name="connsiteX10" fmla="*/ 0 w 914398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0 w 916461"/>
                <a:gd name="connsiteY0" fmla="*/ 349269 h 923906"/>
                <a:gd name="connsiteX1" fmla="*/ 262139 w 916461"/>
                <a:gd name="connsiteY1" fmla="*/ 223173 h 923906"/>
                <a:gd name="connsiteX2" fmla="*/ 457199 w 916461"/>
                <a:gd name="connsiteY2" fmla="*/ 0 h 923906"/>
                <a:gd name="connsiteX3" fmla="*/ 652259 w 916461"/>
                <a:gd name="connsiteY3" fmla="*/ 223173 h 923906"/>
                <a:gd name="connsiteX4" fmla="*/ 914398 w 916461"/>
                <a:gd name="connsiteY4" fmla="*/ 349269 h 923906"/>
                <a:gd name="connsiteX5" fmla="*/ 772813 w 916461"/>
                <a:gd name="connsiteY5" fmla="*/ 613293 h 923906"/>
                <a:gd name="connsiteX6" fmla="*/ 739764 w 916461"/>
                <a:gd name="connsiteY6" fmla="*/ 914398 h 923906"/>
                <a:gd name="connsiteX7" fmla="*/ 457199 w 916461"/>
                <a:gd name="connsiteY7" fmla="*/ 854400 h 923906"/>
                <a:gd name="connsiteX8" fmla="*/ 174634 w 916461"/>
                <a:gd name="connsiteY8" fmla="*/ 914398 h 923906"/>
                <a:gd name="connsiteX9" fmla="*/ 141585 w 916461"/>
                <a:gd name="connsiteY9" fmla="*/ 613293 h 923906"/>
                <a:gd name="connsiteX10" fmla="*/ 0 w 916461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  <a:gd name="connsiteX0" fmla="*/ 2063 w 918524"/>
                <a:gd name="connsiteY0" fmla="*/ 349269 h 923906"/>
                <a:gd name="connsiteX1" fmla="*/ 264202 w 918524"/>
                <a:gd name="connsiteY1" fmla="*/ 223173 h 923906"/>
                <a:gd name="connsiteX2" fmla="*/ 459262 w 918524"/>
                <a:gd name="connsiteY2" fmla="*/ 0 h 923906"/>
                <a:gd name="connsiteX3" fmla="*/ 654322 w 918524"/>
                <a:gd name="connsiteY3" fmla="*/ 223173 h 923906"/>
                <a:gd name="connsiteX4" fmla="*/ 916461 w 918524"/>
                <a:gd name="connsiteY4" fmla="*/ 349269 h 923906"/>
                <a:gd name="connsiteX5" fmla="*/ 774876 w 918524"/>
                <a:gd name="connsiteY5" fmla="*/ 613293 h 923906"/>
                <a:gd name="connsiteX6" fmla="*/ 741827 w 918524"/>
                <a:gd name="connsiteY6" fmla="*/ 914398 h 923906"/>
                <a:gd name="connsiteX7" fmla="*/ 459262 w 918524"/>
                <a:gd name="connsiteY7" fmla="*/ 854400 h 923906"/>
                <a:gd name="connsiteX8" fmla="*/ 176697 w 918524"/>
                <a:gd name="connsiteY8" fmla="*/ 914398 h 923906"/>
                <a:gd name="connsiteX9" fmla="*/ 143648 w 918524"/>
                <a:gd name="connsiteY9" fmla="*/ 613293 h 923906"/>
                <a:gd name="connsiteX10" fmla="*/ 2063 w 918524"/>
                <a:gd name="connsiteY10" fmla="*/ 349269 h 923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918524" h="923906">
                  <a:moveTo>
                    <a:pt x="2063" y="349269"/>
                  </a:moveTo>
                  <a:cubicBezTo>
                    <a:pt x="22155" y="284249"/>
                    <a:pt x="188002" y="281384"/>
                    <a:pt x="264202" y="223173"/>
                  </a:cubicBezTo>
                  <a:cubicBezTo>
                    <a:pt x="340402" y="164962"/>
                    <a:pt x="394242" y="0"/>
                    <a:pt x="459262" y="0"/>
                  </a:cubicBezTo>
                  <a:cubicBezTo>
                    <a:pt x="524282" y="0"/>
                    <a:pt x="578122" y="164962"/>
                    <a:pt x="654322" y="223173"/>
                  </a:cubicBezTo>
                  <a:cubicBezTo>
                    <a:pt x="730522" y="281384"/>
                    <a:pt x="896369" y="284249"/>
                    <a:pt x="916461" y="349269"/>
                  </a:cubicBezTo>
                  <a:cubicBezTo>
                    <a:pt x="936553" y="414289"/>
                    <a:pt x="803982" y="519105"/>
                    <a:pt x="774876" y="613293"/>
                  </a:cubicBezTo>
                  <a:cubicBezTo>
                    <a:pt x="745770" y="707481"/>
                    <a:pt x="794429" y="874213"/>
                    <a:pt x="741827" y="914398"/>
                  </a:cubicBezTo>
                  <a:cubicBezTo>
                    <a:pt x="689225" y="954583"/>
                    <a:pt x="553450" y="854400"/>
                    <a:pt x="459262" y="854400"/>
                  </a:cubicBezTo>
                  <a:cubicBezTo>
                    <a:pt x="365074" y="874399"/>
                    <a:pt x="257367" y="928196"/>
                    <a:pt x="176697" y="914398"/>
                  </a:cubicBezTo>
                  <a:cubicBezTo>
                    <a:pt x="96027" y="900600"/>
                    <a:pt x="172754" y="707481"/>
                    <a:pt x="143648" y="613293"/>
                  </a:cubicBezTo>
                  <a:cubicBezTo>
                    <a:pt x="114542" y="519105"/>
                    <a:pt x="-18029" y="414289"/>
                    <a:pt x="2063" y="349269"/>
                  </a:cubicBezTo>
                  <a:close/>
                </a:path>
              </a:pathLst>
            </a:custGeom>
            <a:solidFill>
              <a:srgbClr val="FDDF03"/>
            </a:solidFill>
            <a:ln w="63500">
              <a:noFill/>
            </a:ln>
            <a:effectLst>
              <a:outerShdw blurRad="190500" dist="63500" dir="5400000" algn="t" rotWithShape="0">
                <a:prstClr val="black">
                  <a:alpha val="20000"/>
                </a:prstClr>
              </a:outerShdw>
            </a:effectLst>
            <a:scene3d>
              <a:camera prst="orthographicFront"/>
              <a:lightRig rig="threePt" dir="t"/>
            </a:scene3d>
            <a:sp3d extrusionH="76200" contourW="31750" prstMaterial="plastic">
              <a:bevelT w="438150" h="158750" prst="angle"/>
              <a:bevelB w="88900"/>
              <a:extrusionClr>
                <a:srgbClr val="0DDBF1"/>
              </a:extrusionClr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6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  <p:sp>
          <p:nvSpPr>
            <p:cNvPr id="49" name="文本框 14">
              <a:extLst>
                <a:ext uri="{FF2B5EF4-FFF2-40B4-BE49-F238E27FC236}">
                  <a16:creationId xmlns:a16="http://schemas.microsoft.com/office/drawing/2014/main" id="{27A0E8BE-263A-303B-D6A0-1F234DB8726F}"/>
                </a:ext>
              </a:extLst>
            </p:cNvPr>
            <p:cNvSpPr txBox="1"/>
            <p:nvPr/>
          </p:nvSpPr>
          <p:spPr>
            <a:xfrm>
              <a:off x="1334948" y="4063724"/>
              <a:ext cx="549523" cy="163378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2800" b="0" i="0" u="none" strike="noStrike" kern="1200" cap="none" spc="0" normalizeH="0" baseline="0" noProof="0" dirty="0">
                <a:ln w="25400">
                  <a:solidFill>
                    <a:srgbClr val="20B6B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ea"/>
                <a:sym typeface="+mn-lt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5A983147-F603-4A58-A433-20C3EA94C7E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1045" y="589363"/>
            <a:ext cx="6919560" cy="10120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79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C6818C1E-3708-90FB-00BF-AD766A8C41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F8909DA-61AF-47F2-B2B9-6E5B15D2CD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0869" y="286765"/>
            <a:ext cx="5511262" cy="2950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3541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057650" y="659676"/>
            <a:ext cx="497459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KHỞI ĐỘNG</a:t>
            </a:r>
          </a:p>
        </p:txBody>
      </p:sp>
    </p:spTree>
    <p:extLst>
      <p:ext uri="{BB962C8B-B14F-4D97-AF65-F5344CB8AC3E}">
        <p14:creationId xmlns:p14="http://schemas.microsoft.com/office/powerpoint/2010/main" val="2967079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1.04167E-6 -1.85185E-6 L 1.04167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/>
                <a:ea typeface="+mn-ea"/>
                <a:cs typeface="Arial"/>
                <a:sym typeface="Arial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2251787" y="3998882"/>
            <a:ext cx="7688425" cy="2345590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HƯỚNG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DẪN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Thầy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bắt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đầu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trò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chơi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ô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tô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di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chuyển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câu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hỏi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màn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hình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để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đáp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án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RIGHT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đúng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Wingdings" panose="05000000000000000000" pitchFamily="2" charset="2"/>
              <a:buChar char="ü"/>
              <a:tabLst/>
              <a:defRPr/>
            </a:pP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Kích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chuột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vào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mũi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tên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WRONG –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nếu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trả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lời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sai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Tự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động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chạy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hiệu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ứng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không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đón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học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sinh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,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kết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thúc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silde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1 218 : 3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406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631771" y="446583"/>
            <a:ext cx="4198331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8 725 : 2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Đáp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: 4 362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dư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1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445E99B-23AE-4EA7-8D83-2BDCE8F2E1B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9EFC735-77A9-4657-A61A-14F7A6EAA765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>
            <a:extLst>
              <a:ext uri="{FF2B5EF4-FFF2-40B4-BE49-F238E27FC236}">
                <a16:creationId xmlns:a16="http://schemas.microsoft.com/office/drawing/2014/main" id="{1134D001-2949-4DC9-9E8E-735F4A29166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18" name="Picture 17" descr="A insect on the ground&#10;&#10;Description automatically generated">
            <a:extLst>
              <a:ext uri="{FF2B5EF4-FFF2-40B4-BE49-F238E27FC236}">
                <a16:creationId xmlns:a16="http://schemas.microsoft.com/office/drawing/2014/main" id="{3205B8ED-7961-4D69-B58C-DD7B78EC1832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F6B4D79-8B73-43FD-944E-15DB45015F87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0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977E4EDD-BBB3-4446-AC64-0CC19B5529D0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21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90612A82-57C3-4C3D-BCEC-72844C1604F7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2" name="Picture 21" descr="A picture containing food&#10;&#10;Description automatically generated">
            <a:extLst>
              <a:ext uri="{FF2B5EF4-FFF2-40B4-BE49-F238E27FC236}">
                <a16:creationId xmlns:a16="http://schemas.microsoft.com/office/drawing/2014/main" id="{38A6694A-1869-477C-AF45-12D08D1149B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3" name="Speech Bubble: Rectangle 22">
            <a:extLst>
              <a:ext uri="{FF2B5EF4-FFF2-40B4-BE49-F238E27FC236}">
                <a16:creationId xmlns:a16="http://schemas.microsoft.com/office/drawing/2014/main" id="{3EECC2D7-24D8-4188-8CAA-326EA996FF5F}"/>
              </a:ext>
            </a:extLst>
          </p:cNvPr>
          <p:cNvSpPr/>
          <p:nvPr/>
        </p:nvSpPr>
        <p:spPr>
          <a:xfrm>
            <a:off x="4054326" y="400050"/>
            <a:ext cx="5515524" cy="1324408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2 473 : 8 = ?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15230B9-76C0-480F-886E-BC8979EF96C0}"/>
              </a:ext>
            </a:extLst>
          </p:cNvPr>
          <p:cNvSpPr/>
          <p:nvPr/>
        </p:nvSpPr>
        <p:spPr>
          <a:xfrm>
            <a:off x="4288645" y="3650359"/>
            <a:ext cx="528120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309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dư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1</a:t>
            </a:r>
          </a:p>
        </p:txBody>
      </p:sp>
      <p:sp>
        <p:nvSpPr>
          <p:cNvPr id="25" name="Arrow: Pentagon 24">
            <a:extLst>
              <a:ext uri="{FF2B5EF4-FFF2-40B4-BE49-F238E27FC236}">
                <a16:creationId xmlns:a16="http://schemas.microsoft.com/office/drawing/2014/main" id="{9E14C084-9747-423E-860D-959E55743ADE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/SAI</a:t>
            </a:r>
          </a:p>
        </p:txBody>
      </p:sp>
      <p:sp>
        <p:nvSpPr>
          <p:cNvPr id="29" name="Arrow: Pentagon 28">
            <a:extLst>
              <a:ext uri="{FF2B5EF4-FFF2-40B4-BE49-F238E27FC236}">
                <a16:creationId xmlns:a16="http://schemas.microsoft.com/office/drawing/2014/main" id="{EDADBFCD-D197-4AA5-B1B2-71D6552EDCC3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/ĐÚNG</a:t>
            </a:r>
          </a:p>
        </p:txBody>
      </p:sp>
      <p:pic>
        <p:nvPicPr>
          <p:cNvPr id="30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16072BAC-DC87-4B1B-86D2-06227A046D1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0021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4649"/>
                            </p:stCondLst>
                            <p:childTnLst>
                              <p:par>
                                <p:cTn id="6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5149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3" grpId="0" animBg="1"/>
      <p:bldP spid="23" grpId="1" animBg="1"/>
      <p:bldP spid="23" grpId="2" animBg="1"/>
      <p:bldP spid="24" grpId="0"/>
      <p:bldP spid="24" grpId="1"/>
      <p:bldP spid="24" grpId="2"/>
      <p:bldP spid="25" grpId="0" animBg="1"/>
      <p:bldP spid="25" grpId="1" animBg="1"/>
      <p:bldP spid="29" grpId="0" animBg="1"/>
      <p:bldP spid="2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2CA04050-1BDE-CC80-DAAB-67E84D8528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4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51"/>
          <a:stretch/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4C2C5F4-9189-2309-B66D-CAC5F9ADECB6}"/>
              </a:ext>
            </a:extLst>
          </p:cNvPr>
          <p:cNvSpPr txBox="1"/>
          <p:nvPr/>
        </p:nvSpPr>
        <p:spPr>
          <a:xfrm>
            <a:off x="4368800" y="659676"/>
            <a:ext cx="466344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LUYỆN TẬP</a:t>
            </a:r>
          </a:p>
        </p:txBody>
      </p:sp>
    </p:spTree>
    <p:extLst>
      <p:ext uri="{BB962C8B-B14F-4D97-AF65-F5344CB8AC3E}">
        <p14:creationId xmlns:p14="http://schemas.microsoft.com/office/powerpoint/2010/main" val="2294707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39656B7-D7DB-FB06-B719-5E2D3DE60DF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"/>
                    </a14:imgEffect>
                    <a14:imgEffect>
                      <a14:colorTemperature colorTemp="5888"/>
                    </a14:imgEffect>
                    <a14:imgEffect>
                      <a14:saturation sat="150000"/>
                    </a14:imgEffect>
                    <a14:imgEffect>
                      <a14:brightnessContrast bright="4000"/>
                    </a14:imgEffect>
                  </a14:imgLayer>
                </a14:imgProps>
              </a:ext>
            </a:extLst>
          </a:blip>
          <a:srcRect t="376"/>
          <a:stretch/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EBDB1C8-BB9B-8E37-4862-A1C1058766F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0026" y="100037"/>
            <a:ext cx="1366818" cy="1952283"/>
          </a:xfrm>
          <a:prstGeom prst="rect">
            <a:avLst/>
          </a:prstGeom>
        </p:spPr>
      </p:pic>
      <p:pic>
        <p:nvPicPr>
          <p:cNvPr id="14" name="Picture 13" descr="A picture containing toy&#10;&#10;Description automatically generated">
            <a:extLst>
              <a:ext uri="{FF2B5EF4-FFF2-40B4-BE49-F238E27FC236}">
                <a16:creationId xmlns:a16="http://schemas.microsoft.com/office/drawing/2014/main" id="{2D0B4918-2BF2-8CB2-C85D-848ABE1B893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3725" y="4267200"/>
            <a:ext cx="2100718" cy="185928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2B7354-7B91-6651-E527-10855BDE9FB2}"/>
              </a:ext>
            </a:extLst>
          </p:cNvPr>
          <p:cNvSpPr txBox="1"/>
          <p:nvPr/>
        </p:nvSpPr>
        <p:spPr>
          <a:xfrm>
            <a:off x="5762625" y="347717"/>
            <a:ext cx="6033136" cy="1021556"/>
          </a:xfrm>
          <a:custGeom>
            <a:avLst/>
            <a:gdLst>
              <a:gd name="connsiteX0" fmla="*/ 0 w 6033136"/>
              <a:gd name="connsiteY0" fmla="*/ 170263 h 1021556"/>
              <a:gd name="connsiteX1" fmla="*/ 170263 w 6033136"/>
              <a:gd name="connsiteY1" fmla="*/ 0 h 1021556"/>
              <a:gd name="connsiteX2" fmla="*/ 5862873 w 6033136"/>
              <a:gd name="connsiteY2" fmla="*/ 0 h 1021556"/>
              <a:gd name="connsiteX3" fmla="*/ 6033136 w 6033136"/>
              <a:gd name="connsiteY3" fmla="*/ 170263 h 1021556"/>
              <a:gd name="connsiteX4" fmla="*/ 6033136 w 6033136"/>
              <a:gd name="connsiteY4" fmla="*/ 851293 h 1021556"/>
              <a:gd name="connsiteX5" fmla="*/ 5862873 w 6033136"/>
              <a:gd name="connsiteY5" fmla="*/ 1021556 h 1021556"/>
              <a:gd name="connsiteX6" fmla="*/ 170263 w 6033136"/>
              <a:gd name="connsiteY6" fmla="*/ 1021556 h 1021556"/>
              <a:gd name="connsiteX7" fmla="*/ 0 w 6033136"/>
              <a:gd name="connsiteY7" fmla="*/ 851293 h 1021556"/>
              <a:gd name="connsiteX8" fmla="*/ 0 w 6033136"/>
              <a:gd name="connsiteY8" fmla="*/ 170263 h 10215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6033136" h="1021556" fill="none" extrusionOk="0">
                <a:moveTo>
                  <a:pt x="0" y="170263"/>
                </a:moveTo>
                <a:cubicBezTo>
                  <a:pt x="710" y="85731"/>
                  <a:pt x="79866" y="-4692"/>
                  <a:pt x="170263" y="0"/>
                </a:cubicBezTo>
                <a:cubicBezTo>
                  <a:pt x="1197398" y="21360"/>
                  <a:pt x="4119755" y="-51488"/>
                  <a:pt x="5862873" y="0"/>
                </a:cubicBezTo>
                <a:cubicBezTo>
                  <a:pt x="5971989" y="-3483"/>
                  <a:pt x="6032447" y="78165"/>
                  <a:pt x="6033136" y="170263"/>
                </a:cubicBezTo>
                <a:cubicBezTo>
                  <a:pt x="6048799" y="251360"/>
                  <a:pt x="6080799" y="770488"/>
                  <a:pt x="6033136" y="851293"/>
                </a:cubicBezTo>
                <a:cubicBezTo>
                  <a:pt x="6051158" y="945069"/>
                  <a:pt x="5946263" y="1036389"/>
                  <a:pt x="5862873" y="1021556"/>
                </a:cubicBezTo>
                <a:cubicBezTo>
                  <a:pt x="3296757" y="886065"/>
                  <a:pt x="2768641" y="1142524"/>
                  <a:pt x="170263" y="1021556"/>
                </a:cubicBezTo>
                <a:cubicBezTo>
                  <a:pt x="77037" y="1003364"/>
                  <a:pt x="-3761" y="949925"/>
                  <a:pt x="0" y="851293"/>
                </a:cubicBezTo>
                <a:cubicBezTo>
                  <a:pt x="-5563" y="733912"/>
                  <a:pt x="-20180" y="347076"/>
                  <a:pt x="0" y="170263"/>
                </a:cubicBezTo>
                <a:close/>
              </a:path>
              <a:path w="6033136" h="1021556" stroke="0" extrusionOk="0">
                <a:moveTo>
                  <a:pt x="0" y="170263"/>
                </a:moveTo>
                <a:cubicBezTo>
                  <a:pt x="-11503" y="87638"/>
                  <a:pt x="77699" y="-15072"/>
                  <a:pt x="170263" y="0"/>
                </a:cubicBezTo>
                <a:cubicBezTo>
                  <a:pt x="2659695" y="114759"/>
                  <a:pt x="5247570" y="72344"/>
                  <a:pt x="5862873" y="0"/>
                </a:cubicBezTo>
                <a:cubicBezTo>
                  <a:pt x="5962988" y="-2922"/>
                  <a:pt x="6039165" y="87478"/>
                  <a:pt x="6033136" y="170263"/>
                </a:cubicBezTo>
                <a:cubicBezTo>
                  <a:pt x="6041889" y="423842"/>
                  <a:pt x="6024332" y="616257"/>
                  <a:pt x="6033136" y="851293"/>
                </a:cubicBezTo>
                <a:cubicBezTo>
                  <a:pt x="6040519" y="945873"/>
                  <a:pt x="5960569" y="1023456"/>
                  <a:pt x="5862873" y="1021556"/>
                </a:cubicBezTo>
                <a:cubicBezTo>
                  <a:pt x="3523035" y="1172148"/>
                  <a:pt x="2916819" y="904892"/>
                  <a:pt x="170263" y="1021556"/>
                </a:cubicBezTo>
                <a:cubicBezTo>
                  <a:pt x="90685" y="1011568"/>
                  <a:pt x="15457" y="935945"/>
                  <a:pt x="0" y="851293"/>
                </a:cubicBezTo>
                <a:cubicBezTo>
                  <a:pt x="-43772" y="664247"/>
                  <a:pt x="-42344" y="450532"/>
                  <a:pt x="0" y="170263"/>
                </a:cubicBezTo>
                <a:close/>
              </a:path>
            </a:pathLst>
          </a:custGeom>
          <a:solidFill>
            <a:schemeClr val="bg1">
              <a:alpha val="74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12724745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00206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CUỘC ĐUA KÌ THÚ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936E280B-455A-FDBF-A660-7B5E12973FCB}"/>
              </a:ext>
            </a:extLst>
          </p:cNvPr>
          <p:cNvSpPr/>
          <p:nvPr/>
        </p:nvSpPr>
        <p:spPr>
          <a:xfrm>
            <a:off x="6529164" y="434848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1</a:t>
            </a:r>
          </a:p>
        </p:txBody>
      </p:sp>
      <p:sp>
        <p:nvSpPr>
          <p:cNvPr id="94" name="Oval 93">
            <a:extLst>
              <a:ext uri="{FF2B5EF4-FFF2-40B4-BE49-F238E27FC236}">
                <a16:creationId xmlns:a16="http://schemas.microsoft.com/office/drawing/2014/main" id="{AF55708D-1C47-2C4D-778A-92D634A04B05}"/>
              </a:ext>
            </a:extLst>
          </p:cNvPr>
          <p:cNvSpPr/>
          <p:nvPr/>
        </p:nvSpPr>
        <p:spPr>
          <a:xfrm>
            <a:off x="3514960" y="45669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2</a:t>
            </a:r>
          </a:p>
        </p:txBody>
      </p:sp>
      <p:sp>
        <p:nvSpPr>
          <p:cNvPr id="95" name="Oval 94">
            <a:extLst>
              <a:ext uri="{FF2B5EF4-FFF2-40B4-BE49-F238E27FC236}">
                <a16:creationId xmlns:a16="http://schemas.microsoft.com/office/drawing/2014/main" id="{7EB562E0-C645-04DF-18DF-A23EACA7CFD0}"/>
              </a:ext>
            </a:extLst>
          </p:cNvPr>
          <p:cNvSpPr/>
          <p:nvPr/>
        </p:nvSpPr>
        <p:spPr>
          <a:xfrm>
            <a:off x="5093076" y="283972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3</a:t>
            </a:r>
          </a:p>
        </p:txBody>
      </p:sp>
      <p:sp>
        <p:nvSpPr>
          <p:cNvPr id="96" name="Oval 95">
            <a:extLst>
              <a:ext uri="{FF2B5EF4-FFF2-40B4-BE49-F238E27FC236}">
                <a16:creationId xmlns:a16="http://schemas.microsoft.com/office/drawing/2014/main" id="{3ACA9EE3-1B45-23B9-EE2B-0AE636F96795}"/>
              </a:ext>
            </a:extLst>
          </p:cNvPr>
          <p:cNvSpPr/>
          <p:nvPr/>
        </p:nvSpPr>
        <p:spPr>
          <a:xfrm>
            <a:off x="3514960" y="1399540"/>
            <a:ext cx="613316" cy="589280"/>
          </a:xfrm>
          <a:prstGeom prst="ellips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229045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58333E-6 -1.11111E-6 L 4.58333E-6 -0.07222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39</TotalTime>
  <Words>664</Words>
  <Application>Microsoft Office PowerPoint</Application>
  <PresentationFormat>Widescreen</PresentationFormat>
  <Paragraphs>132</Paragraphs>
  <Slides>20</Slides>
  <Notes>1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30" baseType="lpstr">
      <vt:lpstr>微软雅黑</vt:lpstr>
      <vt:lpstr>Arial</vt:lpstr>
      <vt:lpstr>Calibri</vt:lpstr>
      <vt:lpstr>Calibri Light</vt:lpstr>
      <vt:lpstr>Cambria</vt:lpstr>
      <vt:lpstr>Tahoma</vt:lpstr>
      <vt:lpstr>Times New Roman</vt:lpstr>
      <vt:lpstr>Wingdings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Hi</cp:lastModifiedBy>
  <cp:revision>43</cp:revision>
  <dcterms:created xsi:type="dcterms:W3CDTF">2022-11-23T06:34:09Z</dcterms:created>
  <dcterms:modified xsi:type="dcterms:W3CDTF">2024-03-12T02:30:39Z</dcterms:modified>
</cp:coreProperties>
</file>