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</p:sldMasterIdLst>
  <p:notesMasterIdLst>
    <p:notesMasterId r:id="rId13"/>
  </p:notesMasterIdLst>
  <p:sldIdLst>
    <p:sldId id="488" r:id="rId2"/>
    <p:sldId id="506" r:id="rId3"/>
    <p:sldId id="503" r:id="rId4"/>
    <p:sldId id="504" r:id="rId5"/>
    <p:sldId id="505" r:id="rId6"/>
    <p:sldId id="502" r:id="rId7"/>
    <p:sldId id="489" r:id="rId8"/>
    <p:sldId id="491" r:id="rId9"/>
    <p:sldId id="493" r:id="rId10"/>
    <p:sldId id="501" r:id="rId11"/>
    <p:sldId id="49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959BA3-F33C-4082-91C6-C6A693F76082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F23CF-57E7-4A33-870E-0DE3C4FF9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6065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030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9732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68E5DE-3264-4330-84DB-16D0AE5DCE31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0030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42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56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578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7527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286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84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91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903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44E5CC29-D4C1-43AF-92DE-EAC9F1236EA8}" type="datetime1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976320" y="311283"/>
            <a:ext cx="2844800" cy="365125"/>
          </a:xfrm>
          <a:prstGeom prst="rect">
            <a:avLst/>
          </a:prstGeom>
        </p:spPr>
        <p:txBody>
          <a:bodyPr/>
          <a:lstStyle/>
          <a:p>
            <a:fld id="{87115745-2F8B-4195-AD23-8A2542AF7C2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455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625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477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480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9649572" y="6356233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93669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09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006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89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C9C0FB2B-981F-4088-B947-A0E4505177C6}" type="datetimeFigureOut">
              <a:rPr lang="zh-CN" altLang="en-US" smtClean="0"/>
              <a:t>2024/3/10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140FB24-3B23-49E4-A9E2-6CE9F9A839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24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62"/>
          <p:cNvGrpSpPr/>
          <p:nvPr userDrawn="1"/>
        </p:nvGrpSpPr>
        <p:grpSpPr>
          <a:xfrm>
            <a:off x="0" y="1"/>
            <a:ext cx="12192000" cy="6858000"/>
            <a:chOff x="0" y="0"/>
            <a:chExt cx="12192000" cy="6858000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4140223"/>
              <a:ext cx="4733046" cy="2717776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4733046" cy="2717776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2717775"/>
              <a:ext cx="4733046" cy="2717776"/>
            </a:xfrm>
            <a:prstGeom prst="rect">
              <a:avLst/>
            </a:prstGeom>
          </p:spPr>
        </p:pic>
        <p:pic>
          <p:nvPicPr>
            <p:cNvPr id="67" name="图片 66"/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0"/>
              <a:ext cx="4733046" cy="2717776"/>
            </a:xfrm>
            <a:prstGeom prst="rect">
              <a:avLst/>
            </a:prstGeom>
          </p:spPr>
        </p:pic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733046" y="2717775"/>
              <a:ext cx="4733046" cy="2717776"/>
            </a:xfrm>
            <a:prstGeom prst="rect">
              <a:avLst/>
            </a:prstGeom>
          </p:spPr>
        </p:pic>
        <p:pic>
          <p:nvPicPr>
            <p:cNvPr id="69" name="图片 68"/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5400000">
              <a:off x="8429781" y="3095780"/>
              <a:ext cx="4733046" cy="2791392"/>
            </a:xfrm>
            <a:prstGeom prst="rect">
              <a:avLst/>
            </a:prstGeom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389351" y="4140223"/>
              <a:ext cx="4733046" cy="2717776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942025" y="4140224"/>
              <a:ext cx="4733046" cy="2717776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 rotWithShape="1"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402592" y="0"/>
              <a:ext cx="2789408" cy="271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455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4" r:id="rId12"/>
    <p:sldLayoutId id="2147483696" r:id="rId13"/>
    <p:sldLayoutId id="2147483663" r:id="rId14"/>
    <p:sldLayoutId id="2147483666" r:id="rId15"/>
    <p:sldLayoutId id="2147483667" r:id="rId16"/>
    <p:sldLayoutId id="2147483697" r:id="rId17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nhac%20tre\nh&#7841;c%20thi&#7871;u%20nhi\Hoang%20Yen%20-%20Thao%20Vy%20-%20Truc%20Huynh%20-%20Co%20La%20Tat%20Ca.mp3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9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4.png"/><Relationship Id="rId17" Type="http://schemas.microsoft.com/office/2007/relationships/hdphoto" Target="../media/hdphoto2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3.png"/><Relationship Id="rId5" Type="http://schemas.openxmlformats.org/officeDocument/2006/relationships/audio" Target="NULL" TargetMode="External"/><Relationship Id="rId15" Type="http://schemas.microsoft.com/office/2007/relationships/hdphoto" Target="../media/hdphoto3.wdp"/><Relationship Id="rId10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7.png"/><Relationship Id="rId5" Type="http://schemas.openxmlformats.org/officeDocument/2006/relationships/audio" Target="NULL" TargetMode="External"/><Relationship Id="rId1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929FA2-34ED-41D2-9611-E582EDC45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640" y="-47535"/>
            <a:ext cx="12230640" cy="69055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243376" y="308889"/>
            <a:ext cx="113889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UTM Avo" panose="02040603050506020204" pitchFamily="18" charset="0"/>
              </a:rPr>
              <a:t>TRƯỜNG TIỂU HỌC …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1685153" y="4346197"/>
            <a:ext cx="77841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</a:p>
          <a:p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2022- 2023</a:t>
            </a:r>
          </a:p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GVCN: ….</a:t>
            </a:r>
          </a:p>
        </p:txBody>
      </p:sp>
      <p:pic>
        <p:nvPicPr>
          <p:cNvPr id="8" name="Picture 7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733762"/>
            <a:ext cx="2380615" cy="2380615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507137-DDAB-B1B0-6432-2F1C700FA853}"/>
              </a:ext>
            </a:extLst>
          </p:cNvPr>
          <p:cNvSpPr txBox="1"/>
          <p:nvPr/>
        </p:nvSpPr>
        <p:spPr>
          <a:xfrm>
            <a:off x="566671" y="2697346"/>
            <a:ext cx="113889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KÍNH CHÀO QUÍ THẦY CÔ</a:t>
            </a: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</a:rPr>
              <a:t>VÀ CÁC EM HỌC SINH THÂN MẾN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93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79" y="0"/>
            <a:ext cx="11899232" cy="652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7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vi-VN">
              <a:solidFill>
                <a:schemeClr val="tx2">
                  <a:satMod val="130000"/>
                </a:schemeClr>
              </a:solidFill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36868" name="Picture 4" descr="img3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56" y="893720"/>
            <a:ext cx="2378088" cy="1317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AutoShape 4"/>
          <p:cNvSpPr>
            <a:spLocks noChangeArrowheads="1"/>
          </p:cNvSpPr>
          <p:nvPr/>
        </p:nvSpPr>
        <p:spPr bwMode="auto">
          <a:xfrm>
            <a:off x="9959473" y="2819400"/>
            <a:ext cx="914400" cy="6096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137229" name="AutoShape 13"/>
          <p:cNvSpPr>
            <a:spLocks noChangeArrowheads="1"/>
          </p:cNvSpPr>
          <p:nvPr/>
        </p:nvSpPr>
        <p:spPr bwMode="auto">
          <a:xfrm>
            <a:off x="6079958" y="1093463"/>
            <a:ext cx="914400" cy="6096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137230" name="AutoShape 14"/>
          <p:cNvSpPr>
            <a:spLocks noChangeArrowheads="1"/>
          </p:cNvSpPr>
          <p:nvPr/>
        </p:nvSpPr>
        <p:spPr bwMode="auto">
          <a:xfrm>
            <a:off x="1223879" y="4183063"/>
            <a:ext cx="914400" cy="7540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" name="AutoShape 13"/>
          <p:cNvSpPr>
            <a:spLocks noChangeArrowheads="1"/>
          </p:cNvSpPr>
          <p:nvPr/>
        </p:nvSpPr>
        <p:spPr bwMode="auto">
          <a:xfrm>
            <a:off x="5366084" y="6048376"/>
            <a:ext cx="914400" cy="6096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pic>
        <p:nvPicPr>
          <p:cNvPr id="77835" name="Hoang Yen - Thao Vy - Truc Huynh - Co La Tat Ca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6410" y="6353176"/>
            <a:ext cx="406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Picture 12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601597"/>
            <a:ext cx="2552700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7" name="Picture 13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9458" y="698344"/>
            <a:ext cx="1701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15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658801"/>
            <a:ext cx="1701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0" name="Picture 16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325" y="698344"/>
            <a:ext cx="2526309" cy="139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82" name="Picture 18" descr="animal_colombe_1_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253" y="1321895"/>
            <a:ext cx="1701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13"/>
          <p:cNvSpPr>
            <a:spLocks noChangeArrowheads="1"/>
          </p:cNvSpPr>
          <p:nvPr/>
        </p:nvSpPr>
        <p:spPr bwMode="auto">
          <a:xfrm>
            <a:off x="1875589" y="2098183"/>
            <a:ext cx="914400" cy="6096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4" name="AutoShape 13"/>
          <p:cNvSpPr>
            <a:spLocks noChangeArrowheads="1"/>
          </p:cNvSpPr>
          <p:nvPr/>
        </p:nvSpPr>
        <p:spPr bwMode="auto">
          <a:xfrm>
            <a:off x="8140032" y="1398263"/>
            <a:ext cx="914400" cy="6096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5" name="AutoShape 13"/>
          <p:cNvSpPr>
            <a:spLocks noChangeArrowheads="1"/>
          </p:cNvSpPr>
          <p:nvPr/>
        </p:nvSpPr>
        <p:spPr bwMode="auto">
          <a:xfrm>
            <a:off x="8678469" y="5819776"/>
            <a:ext cx="914400" cy="6096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6" name="AutoShape 13"/>
          <p:cNvSpPr>
            <a:spLocks noChangeArrowheads="1"/>
          </p:cNvSpPr>
          <p:nvPr/>
        </p:nvSpPr>
        <p:spPr bwMode="auto">
          <a:xfrm>
            <a:off x="2565400" y="5743576"/>
            <a:ext cx="914400" cy="60960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EFAD26-3A77-451D-A001-71B9B70B7547}"/>
              </a:ext>
            </a:extLst>
          </p:cNvPr>
          <p:cNvSpPr txBox="1"/>
          <p:nvPr/>
        </p:nvSpPr>
        <p:spPr>
          <a:xfrm>
            <a:off x="584378" y="516680"/>
            <a:ext cx="88134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4000" dirty="0">
                <a:solidFill>
                  <a:schemeClr val="bg1"/>
                </a:solidFill>
                <a:latin typeface="HP-087" panose="020B0803050302020204" pitchFamily="34" charset="0"/>
              </a:rPr>
              <a:t>CỦNG CỐ - DẶN DÒ- NHẬN XÉT</a:t>
            </a:r>
          </a:p>
        </p:txBody>
      </p:sp>
      <p:sp>
        <p:nvSpPr>
          <p:cNvPr id="25" name="AutoShape 14"/>
          <p:cNvSpPr>
            <a:spLocks noChangeArrowheads="1"/>
          </p:cNvSpPr>
          <p:nvPr/>
        </p:nvSpPr>
        <p:spPr bwMode="auto">
          <a:xfrm>
            <a:off x="3022600" y="3914608"/>
            <a:ext cx="914400" cy="7540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6" name="AutoShape 14"/>
          <p:cNvSpPr>
            <a:spLocks noChangeArrowheads="1"/>
          </p:cNvSpPr>
          <p:nvPr/>
        </p:nvSpPr>
        <p:spPr bwMode="auto">
          <a:xfrm>
            <a:off x="3361489" y="1224566"/>
            <a:ext cx="914400" cy="7540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7" name="AutoShape 14"/>
          <p:cNvSpPr>
            <a:spLocks noChangeArrowheads="1"/>
          </p:cNvSpPr>
          <p:nvPr/>
        </p:nvSpPr>
        <p:spPr bwMode="auto">
          <a:xfrm>
            <a:off x="3818689" y="2674937"/>
            <a:ext cx="914400" cy="7540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8" name="AutoShape 14"/>
          <p:cNvSpPr>
            <a:spLocks noChangeArrowheads="1"/>
          </p:cNvSpPr>
          <p:nvPr/>
        </p:nvSpPr>
        <p:spPr bwMode="auto">
          <a:xfrm>
            <a:off x="10160358" y="4359693"/>
            <a:ext cx="914400" cy="7540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29" name="AutoShape 14"/>
          <p:cNvSpPr>
            <a:spLocks noChangeArrowheads="1"/>
          </p:cNvSpPr>
          <p:nvPr/>
        </p:nvSpPr>
        <p:spPr bwMode="auto">
          <a:xfrm>
            <a:off x="6604000" y="2386179"/>
            <a:ext cx="914400" cy="7540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30" name="AutoShape 14"/>
          <p:cNvSpPr>
            <a:spLocks noChangeArrowheads="1"/>
          </p:cNvSpPr>
          <p:nvPr/>
        </p:nvSpPr>
        <p:spPr bwMode="auto">
          <a:xfrm>
            <a:off x="5486400" y="5065713"/>
            <a:ext cx="914400" cy="7540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31" name="AutoShape 14"/>
          <p:cNvSpPr>
            <a:spLocks noChangeArrowheads="1"/>
          </p:cNvSpPr>
          <p:nvPr/>
        </p:nvSpPr>
        <p:spPr bwMode="auto">
          <a:xfrm>
            <a:off x="7764069" y="4560094"/>
            <a:ext cx="914400" cy="7540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  <p:sp>
        <p:nvSpPr>
          <p:cNvPr id="32" name="AutoShape 14"/>
          <p:cNvSpPr>
            <a:spLocks noChangeArrowheads="1"/>
          </p:cNvSpPr>
          <p:nvPr/>
        </p:nvSpPr>
        <p:spPr bwMode="auto">
          <a:xfrm>
            <a:off x="8221269" y="3220453"/>
            <a:ext cx="914400" cy="7540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59753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82" fill="hold"/>
                                        <p:tgtEl>
                                          <p:spTgt spid="778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37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137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137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0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835"/>
                </p:tgtEl>
              </p:cMediaNode>
            </p:audio>
          </p:childTnLst>
        </p:cTn>
      </p:par>
    </p:tnLst>
    <p:bldLst>
      <p:bldP spid="137220" grpId="0" animBg="1"/>
      <p:bldP spid="137229" grpId="0" animBg="1"/>
      <p:bldP spid="137230" grpId="0" animBg="1"/>
      <p:bldP spid="2" grpId="0" animBg="1"/>
      <p:bldP spid="3" grpId="0" animBg="1"/>
      <p:bldP spid="4" grpId="0" animBg="1"/>
      <p:bldP spid="5" grpId="0" animBg="1"/>
      <p:bldP spid="6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hart&#10;&#10;Description automatically generated">
            <a:extLst>
              <a:ext uri="{FF2B5EF4-FFF2-40B4-BE49-F238E27FC236}">
                <a16:creationId xmlns:a16="http://schemas.microsoft.com/office/drawing/2014/main" id="{11FD2300-BEBC-D0D9-732D-E4792C489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1" y="-394493"/>
            <a:ext cx="12192000" cy="7177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9456" y="276609"/>
            <a:ext cx="1036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32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…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….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40243" y="1210640"/>
            <a:ext cx="5057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94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97129"/>
            <a:ext cx="11705968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AutoNum type="arabicPeriod"/>
            </a:pP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(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Xe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bus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83932774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996593" y="152402"/>
            <a:ext cx="10099854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não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8027" y="1540586"/>
            <a:ext cx="3771920" cy="9493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Họp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sọ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47825" y="1528761"/>
            <a:ext cx="3581466" cy="981721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Họp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sọ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6068" y="1528762"/>
            <a:ext cx="3841568" cy="99822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3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endParaRPr lang="en-US" sz="3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3571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2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040890" y="0"/>
            <a:ext cx="9260840" cy="14859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thần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kinh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tủy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đâu</a:t>
            </a:r>
            <a:r>
              <a:rPr lang="en-US" sz="32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0" y="1756400"/>
            <a:ext cx="3983179" cy="128336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sọ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005390" y="1748772"/>
            <a:ext cx="4181219" cy="1341155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258425" y="1790700"/>
            <a:ext cx="4057149" cy="128336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Họp</a:t>
            </a:r>
            <a:r>
              <a:rPr lang="en-US" sz="36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sọ</a:t>
            </a:r>
            <a:endParaRPr lang="en-US" sz="36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0878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027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37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Chart&#10;&#10;Description automatically generated">
            <a:extLst>
              <a:ext uri="{FF2B5EF4-FFF2-40B4-BE49-F238E27FC236}">
                <a16:creationId xmlns:a16="http://schemas.microsoft.com/office/drawing/2014/main" id="{11FD2300-BEBC-D0D9-732D-E4792C489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51" y="-394493"/>
            <a:ext cx="12192000" cy="717759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9456" y="276609"/>
            <a:ext cx="10369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4">
              <a:defRPr/>
            </a:pPr>
            <a:r>
              <a:rPr lang="en-US" sz="3200" b="1" dirty="0">
                <a:solidFill>
                  <a:srgbClr val="00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Thứ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…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ngày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….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tháng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….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năm</a:t>
            </a:r>
            <a:r>
              <a:rPr lang="en-US" sz="48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2023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140243" y="1210640"/>
            <a:ext cx="5057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47663" y="2933138"/>
            <a:ext cx="30313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(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</a:p>
        </p:txBody>
      </p:sp>
      <p:sp>
        <p:nvSpPr>
          <p:cNvPr id="11" name="文本框 21">
            <a:extLst>
              <a:ext uri="{FF2B5EF4-FFF2-40B4-BE49-F238E27FC236}">
                <a16:creationId xmlns:a16="http://schemas.microsoft.com/office/drawing/2014/main" id="{61140438-D033-A23B-1ED5-5EDD3B9CA589}"/>
              </a:ext>
            </a:extLst>
          </p:cNvPr>
          <p:cNvSpPr txBox="1"/>
          <p:nvPr/>
        </p:nvSpPr>
        <p:spPr>
          <a:xfrm>
            <a:off x="2668375" y="2102141"/>
            <a:ext cx="72336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 err="1">
                <a:ln w="12700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Bài</a:t>
            </a:r>
            <a:r>
              <a:rPr lang="en-US" altLang="zh-CN" sz="4800" b="1" dirty="0">
                <a:ln w="12700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22: </a:t>
            </a:r>
            <a:r>
              <a:rPr lang="en-US" altLang="zh-CN" sz="4800" b="1" dirty="0" err="1">
                <a:ln w="12700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Cơ</a:t>
            </a:r>
            <a:r>
              <a:rPr lang="en-US" altLang="zh-CN" sz="4800" b="1" dirty="0">
                <a:ln w="12700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qua </a:t>
            </a:r>
            <a:r>
              <a:rPr lang="en-US" altLang="zh-CN" sz="4800" b="1" dirty="0" err="1">
                <a:ln w="12700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thần</a:t>
            </a:r>
            <a:r>
              <a:rPr lang="en-US" altLang="zh-CN" sz="4800" b="1" dirty="0">
                <a:ln w="12700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800" b="1" dirty="0" err="1">
                <a:ln w="12700">
                  <a:noFill/>
                </a:ln>
                <a:solidFill>
                  <a:schemeClr val="bg1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kinh</a:t>
            </a:r>
            <a:endParaRPr kumimoji="0" lang="zh-CN" altLang="en-US" sz="4800" b="1" i="0" u="none" strike="noStrike" kern="1200" cap="none" spc="0" normalizeH="0" baseline="0" noProof="0" dirty="0">
              <a:ln w="12700"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385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Scanner 12-31-2020 09.43_3.jpg">
            <a:extLst>
              <a:ext uri="{FF2B5EF4-FFF2-40B4-BE49-F238E27FC236}">
                <a16:creationId xmlns:a16="http://schemas.microsoft.com/office/drawing/2014/main" id="{93145E25-0338-1470-4812-46A02F67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3" t="2521" r="6184" b="13445"/>
          <a:stretch/>
        </p:blipFill>
        <p:spPr>
          <a:xfrm>
            <a:off x="0" y="0"/>
            <a:ext cx="1069927" cy="10785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69927" y="16640"/>
            <a:ext cx="109496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    </a:t>
            </a:r>
            <a:r>
              <a:rPr lang="en-US" sz="2800" b="1" dirty="0" err="1"/>
              <a:t>Câu</a:t>
            </a:r>
            <a:r>
              <a:rPr lang="en-US" sz="2800" b="1" dirty="0"/>
              <a:t> 1: </a:t>
            </a:r>
            <a:r>
              <a:rPr lang="en-US" sz="2800" b="1" dirty="0" err="1"/>
              <a:t>Quan</a:t>
            </a:r>
            <a:r>
              <a:rPr lang="en-US" sz="2800" b="1" dirty="0"/>
              <a:t> </a:t>
            </a:r>
            <a:r>
              <a:rPr lang="en-US" sz="2800" b="1" dirty="0" err="1"/>
              <a:t>sát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và</a:t>
            </a:r>
            <a:r>
              <a:rPr lang="en-US" sz="2800" b="1" dirty="0"/>
              <a:t> </a:t>
            </a:r>
            <a:r>
              <a:rPr lang="en-US" sz="2800" b="1" dirty="0" err="1"/>
              <a:t>cho</a:t>
            </a:r>
            <a:r>
              <a:rPr lang="en-US" sz="2800" b="1" dirty="0"/>
              <a:t> </a:t>
            </a:r>
            <a:r>
              <a:rPr lang="en-US" sz="2800" b="1" dirty="0" err="1"/>
              <a:t>biết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bạn</a:t>
            </a:r>
            <a:r>
              <a:rPr lang="en-US" sz="2800" b="1" dirty="0"/>
              <a:t> </a:t>
            </a:r>
            <a:r>
              <a:rPr lang="en-US" sz="2800" b="1" dirty="0" err="1"/>
              <a:t>phản</a:t>
            </a:r>
            <a:r>
              <a:rPr lang="en-US" sz="2800" b="1" dirty="0"/>
              <a:t> </a:t>
            </a:r>
            <a:r>
              <a:rPr lang="en-US" sz="2800" b="1" dirty="0" err="1"/>
              <a:t>ứng</a:t>
            </a:r>
            <a:r>
              <a:rPr lang="en-US" sz="2800" b="1" dirty="0"/>
              <a:t> </a:t>
            </a:r>
            <a:r>
              <a:rPr lang="en-US" sz="2800" b="1" dirty="0" err="1"/>
              <a:t>như</a:t>
            </a:r>
            <a:r>
              <a:rPr lang="en-US" sz="2800" b="1" dirty="0"/>
              <a:t> </a:t>
            </a:r>
            <a:r>
              <a:rPr lang="en-US" sz="2800" b="1" dirty="0" err="1"/>
              <a:t>thế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 </a:t>
            </a:r>
            <a:r>
              <a:rPr lang="en-US" sz="2800" b="1" dirty="0" err="1"/>
              <a:t>trong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tình</a:t>
            </a:r>
            <a:r>
              <a:rPr lang="en-US" sz="2800" b="1" dirty="0"/>
              <a:t> </a:t>
            </a:r>
            <a:r>
              <a:rPr lang="en-US" sz="2800" b="1" dirty="0" err="1"/>
              <a:t>huống</a:t>
            </a:r>
            <a:r>
              <a:rPr lang="en-US" sz="2800" b="1" dirty="0"/>
              <a:t> </a:t>
            </a:r>
            <a:r>
              <a:rPr lang="en-US" sz="2800" b="1" dirty="0" err="1"/>
              <a:t>dưới</a:t>
            </a:r>
            <a:r>
              <a:rPr lang="en-US" sz="2800" b="1" dirty="0"/>
              <a:t> </a:t>
            </a:r>
            <a:r>
              <a:rPr lang="en-US" sz="2800" b="1" dirty="0" err="1"/>
              <a:t>đây</a:t>
            </a:r>
            <a:r>
              <a:rPr lang="en-US" sz="2800" b="1" dirty="0"/>
              <a:t>? </a:t>
            </a:r>
            <a:r>
              <a:rPr lang="en-US" sz="2800" b="1" dirty="0" err="1"/>
              <a:t>Bộ</a:t>
            </a:r>
            <a:r>
              <a:rPr lang="en-US" sz="2800" b="1" dirty="0"/>
              <a:t> </a:t>
            </a:r>
            <a:r>
              <a:rPr lang="en-US" sz="2800" b="1" dirty="0" err="1"/>
              <a:t>phận</a:t>
            </a:r>
            <a:r>
              <a:rPr lang="en-US" sz="2800" b="1" dirty="0"/>
              <a:t> </a:t>
            </a:r>
            <a:r>
              <a:rPr lang="en-US" sz="2800" b="1" dirty="0" err="1"/>
              <a:t>nào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cơ</a:t>
            </a:r>
            <a:r>
              <a:rPr lang="en-US" sz="2800" b="1" dirty="0"/>
              <a:t> </a:t>
            </a:r>
            <a:r>
              <a:rPr lang="en-US" sz="2800" b="1" dirty="0" err="1"/>
              <a:t>quan</a:t>
            </a:r>
            <a:r>
              <a:rPr lang="en-US" sz="2800" b="1" dirty="0"/>
              <a:t> </a:t>
            </a:r>
            <a:r>
              <a:rPr lang="en-US" sz="2800" b="1" dirty="0" err="1"/>
              <a:t>thần</a:t>
            </a:r>
            <a:r>
              <a:rPr lang="en-US" sz="2800" b="1" dirty="0"/>
              <a:t> </a:t>
            </a:r>
            <a:r>
              <a:rPr lang="en-US" sz="2800" b="1" dirty="0" err="1"/>
              <a:t>kinh</a:t>
            </a:r>
            <a:r>
              <a:rPr lang="en-US" sz="2800" b="1" dirty="0"/>
              <a:t> </a:t>
            </a:r>
            <a:r>
              <a:rPr lang="en-US" sz="2800" b="1" dirty="0" err="1"/>
              <a:t>giúp</a:t>
            </a:r>
            <a:r>
              <a:rPr lang="en-US" sz="2800" b="1" dirty="0"/>
              <a:t> </a:t>
            </a:r>
            <a:r>
              <a:rPr lang="en-US" sz="2800" b="1" dirty="0" err="1"/>
              <a:t>các</a:t>
            </a:r>
            <a:r>
              <a:rPr lang="en-US" sz="2800" b="1" dirty="0"/>
              <a:t> </a:t>
            </a:r>
            <a:r>
              <a:rPr lang="en-US" sz="2800" b="1" dirty="0" err="1"/>
              <a:t>bạn</a:t>
            </a:r>
            <a:r>
              <a:rPr lang="en-US" sz="2800" b="1" dirty="0"/>
              <a:t> </a:t>
            </a:r>
            <a:r>
              <a:rPr lang="en-US" sz="2800" b="1" dirty="0" err="1"/>
              <a:t>phản</a:t>
            </a:r>
            <a:r>
              <a:rPr lang="en-US" sz="2800" b="1" dirty="0"/>
              <a:t> </a:t>
            </a:r>
            <a:r>
              <a:rPr lang="en-US" sz="2800" b="1" dirty="0" err="1"/>
              <a:t>ứng</a:t>
            </a:r>
            <a:r>
              <a:rPr lang="en-US" sz="2800" b="1" dirty="0"/>
              <a:t> </a:t>
            </a:r>
            <a:r>
              <a:rPr lang="en-US" sz="2800" b="1" dirty="0" err="1"/>
              <a:t>như</a:t>
            </a:r>
            <a:r>
              <a:rPr lang="en-US" sz="2800" b="1" dirty="0"/>
              <a:t> </a:t>
            </a:r>
            <a:r>
              <a:rPr lang="en-US" sz="2800" b="1" dirty="0" err="1"/>
              <a:t>vậy</a:t>
            </a:r>
            <a:r>
              <a:rPr lang="en-US" sz="2800" b="1" dirty="0"/>
              <a:t>?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914" y="1503947"/>
            <a:ext cx="7817602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216488" y="1503947"/>
            <a:ext cx="48030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nữ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sẽ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nháy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mắt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đưa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tay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mắt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1716" y="4339207"/>
            <a:ext cx="396121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nữ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sẽ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kêu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lên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rụt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tay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lại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006945" y="4339207"/>
            <a:ext cx="36155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Bạn</a:t>
            </a:r>
            <a:r>
              <a:rPr lang="en-US" sz="2400" b="1" dirty="0">
                <a:solidFill>
                  <a:srgbClr val="FF0000"/>
                </a:solidFill>
              </a:rPr>
              <a:t> Nam </a:t>
            </a:r>
            <a:r>
              <a:rPr lang="en-US" sz="2400" b="1" dirty="0" err="1">
                <a:solidFill>
                  <a:srgbClr val="FF0000"/>
                </a:solidFill>
              </a:rPr>
              <a:t>sẽ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kêu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đau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khóc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1716" y="6153742"/>
            <a:ext cx="99677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</a:rPr>
              <a:t>Bộ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phận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tủy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sống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giúp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các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bạn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phản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ứng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như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vậy</a:t>
            </a:r>
            <a:endParaRPr lang="en-US" sz="32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2392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mScanner 12-31-2020 09.43_3.jpg">
            <a:extLst>
              <a:ext uri="{FF2B5EF4-FFF2-40B4-BE49-F238E27FC236}">
                <a16:creationId xmlns:a16="http://schemas.microsoft.com/office/drawing/2014/main" id="{93145E25-0338-1470-4812-46A02F6726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3" t="2521" r="6184" b="13445"/>
          <a:stretch/>
        </p:blipFill>
        <p:spPr>
          <a:xfrm>
            <a:off x="0" y="0"/>
            <a:ext cx="1069927" cy="107852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069926" y="131401"/>
            <a:ext cx="10865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/>
              <a:t>    </a:t>
            </a:r>
            <a:r>
              <a:rPr lang="en-US" sz="3200" b="1" dirty="0" err="1"/>
              <a:t>Câu</a:t>
            </a:r>
            <a:r>
              <a:rPr lang="en-US" sz="3200" b="1" dirty="0"/>
              <a:t> 2: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viết</a:t>
            </a:r>
            <a:r>
              <a:rPr lang="en-US" sz="3200" b="1" dirty="0"/>
              <a:t> </a:t>
            </a:r>
            <a:r>
              <a:rPr lang="en-US" sz="3200" b="1" dirty="0" err="1"/>
              <a:t>bài</a:t>
            </a:r>
            <a:r>
              <a:rPr lang="en-US" sz="3200" b="1" dirty="0"/>
              <a:t>, </a:t>
            </a:r>
            <a:r>
              <a:rPr lang="en-US" sz="3200" b="1" dirty="0" err="1"/>
              <a:t>em</a:t>
            </a:r>
            <a:r>
              <a:rPr lang="en-US" sz="3200" b="1" dirty="0"/>
              <a:t> </a:t>
            </a:r>
            <a:r>
              <a:rPr lang="en-US" sz="3200" b="1" dirty="0" err="1"/>
              <a:t>thường</a:t>
            </a:r>
            <a:r>
              <a:rPr lang="en-US" sz="3200" b="1" dirty="0"/>
              <a:t> </a:t>
            </a:r>
            <a:r>
              <a:rPr lang="en-US" sz="3200" b="1" dirty="0" err="1"/>
              <a:t>thực</a:t>
            </a:r>
            <a:r>
              <a:rPr lang="en-US" sz="3200" b="1" dirty="0"/>
              <a:t> </a:t>
            </a:r>
            <a:r>
              <a:rPr lang="en-US" sz="3200" b="1" dirty="0" err="1"/>
              <a:t>hiện</a:t>
            </a:r>
            <a:r>
              <a:rPr lang="en-US" sz="3200" b="1" dirty="0"/>
              <a:t> </a:t>
            </a:r>
            <a:r>
              <a:rPr lang="en-US" sz="3200" b="1" dirty="0" err="1"/>
              <a:t>những</a:t>
            </a:r>
            <a:r>
              <a:rPr lang="en-US" sz="3200" b="1" dirty="0"/>
              <a:t> </a:t>
            </a:r>
            <a:r>
              <a:rPr lang="en-US" sz="3200" b="1" dirty="0" err="1"/>
              <a:t>hành</a:t>
            </a:r>
            <a:r>
              <a:rPr lang="en-US" sz="3200" b="1" dirty="0"/>
              <a:t> </a:t>
            </a:r>
            <a:r>
              <a:rPr lang="en-US" sz="3200" b="1" dirty="0" err="1"/>
              <a:t>động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 </a:t>
            </a: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hoạt</a:t>
            </a:r>
            <a:r>
              <a:rPr lang="en-US" sz="3200" b="1" dirty="0"/>
              <a:t> </a:t>
            </a:r>
            <a:r>
              <a:rPr lang="en-US" sz="3200" b="1" dirty="0" err="1"/>
              <a:t>động</a:t>
            </a:r>
            <a:r>
              <a:rPr lang="en-US" sz="3200" b="1" dirty="0"/>
              <a:t> </a:t>
            </a:r>
            <a:r>
              <a:rPr lang="en-US" sz="3200" b="1" dirty="0" err="1"/>
              <a:t>đó</a:t>
            </a:r>
            <a:r>
              <a:rPr lang="en-US" sz="3200" b="1" dirty="0"/>
              <a:t> do </a:t>
            </a:r>
            <a:r>
              <a:rPr lang="en-US" sz="3200" b="1" dirty="0" err="1"/>
              <a:t>cơ</a:t>
            </a:r>
            <a:r>
              <a:rPr lang="en-US" sz="3200" b="1" dirty="0"/>
              <a:t> </a:t>
            </a:r>
            <a:r>
              <a:rPr lang="en-US" sz="3200" b="1" dirty="0" err="1"/>
              <a:t>quan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 </a:t>
            </a:r>
            <a:r>
              <a:rPr lang="en-US" sz="3200" b="1" dirty="0" err="1"/>
              <a:t>điều</a:t>
            </a:r>
            <a:r>
              <a:rPr lang="en-US" sz="3200" b="1" dirty="0"/>
              <a:t> </a:t>
            </a:r>
            <a:r>
              <a:rPr lang="en-US" sz="3200" b="1" dirty="0" err="1"/>
              <a:t>khiển</a:t>
            </a:r>
            <a:r>
              <a:rPr lang="en-US" sz="3200" b="1" dirty="0"/>
              <a:t>?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069926" y="1871933"/>
            <a:ext cx="1025178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</a:rPr>
              <a:t>   </a:t>
            </a:r>
            <a:r>
              <a:rPr lang="en-US" sz="3200" b="1" dirty="0" err="1">
                <a:solidFill>
                  <a:srgbClr val="FF0000"/>
                </a:solidFill>
              </a:rPr>
              <a:t>Khi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viết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bài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em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thực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hiện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những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hành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suy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nghĩ</a:t>
            </a:r>
            <a:r>
              <a:rPr lang="en-US" sz="3200" b="1" dirty="0">
                <a:solidFill>
                  <a:srgbClr val="FF0000"/>
                </a:solidFill>
              </a:rPr>
              <a:t>, tai </a:t>
            </a:r>
            <a:r>
              <a:rPr lang="en-US" sz="3200" b="1" dirty="0" err="1">
                <a:solidFill>
                  <a:srgbClr val="FF0000"/>
                </a:solidFill>
              </a:rPr>
              <a:t>nghe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tay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viết</a:t>
            </a:r>
            <a:r>
              <a:rPr lang="en-US" sz="3200" b="1" dirty="0">
                <a:solidFill>
                  <a:srgbClr val="FF0000"/>
                </a:solidFill>
              </a:rPr>
              <a:t>, </a:t>
            </a:r>
            <a:r>
              <a:rPr lang="en-US" sz="3200" b="1" dirty="0" err="1">
                <a:solidFill>
                  <a:srgbClr val="FF0000"/>
                </a:solidFill>
              </a:rPr>
              <a:t>mắt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nhìn</a:t>
            </a:r>
            <a:r>
              <a:rPr lang="en-US" sz="3200" b="1" dirty="0">
                <a:solidFill>
                  <a:srgbClr val="FF0000"/>
                </a:solidFill>
              </a:rPr>
              <a:t>. </a:t>
            </a:r>
          </a:p>
          <a:p>
            <a:pPr algn="just"/>
            <a:r>
              <a:rPr lang="en-US" sz="3200" b="1" dirty="0">
                <a:solidFill>
                  <a:srgbClr val="FF0000"/>
                </a:solidFill>
              </a:rPr>
              <a:t>   </a:t>
            </a:r>
            <a:r>
              <a:rPr lang="en-US" sz="3200" b="1" dirty="0" err="1">
                <a:solidFill>
                  <a:srgbClr val="FF0000"/>
                </a:solidFill>
              </a:rPr>
              <a:t>Các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hoạt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động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đó</a:t>
            </a:r>
            <a:r>
              <a:rPr lang="en-US" sz="3200" b="1" dirty="0">
                <a:solidFill>
                  <a:srgbClr val="FF0000"/>
                </a:solidFill>
              </a:rPr>
              <a:t> do </a:t>
            </a:r>
            <a:r>
              <a:rPr lang="en-US" sz="3200" b="1" dirty="0" err="1">
                <a:solidFill>
                  <a:srgbClr val="FF0000"/>
                </a:solidFill>
              </a:rPr>
              <a:t>não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điều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khiển</a:t>
            </a:r>
            <a:r>
              <a:rPr lang="en-US" sz="3200" b="1" dirty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11" name="Picture 21" descr="bloem20"/>
          <p:cNvPicPr>
            <a:picLocks noChangeAspect="1" noChangeArrowheads="1" noCrop="1"/>
          </p:cNvPicPr>
          <p:nvPr/>
        </p:nvPicPr>
        <p:blipFill>
          <a:blip r:embed="rId3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185634"/>
            <a:ext cx="2431146" cy="267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676" y="4912142"/>
            <a:ext cx="2435900" cy="153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322" y="4444922"/>
            <a:ext cx="2435900" cy="215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07" y="4107962"/>
            <a:ext cx="3282182" cy="275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326" y="3765884"/>
            <a:ext cx="2435900" cy="1875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740" y="4873665"/>
            <a:ext cx="2435900" cy="1536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2" descr="DSTARS-P"/>
          <p:cNvPicPr>
            <a:picLocks noChangeAspect="1" noChangeArrowheads="1" noCrop="1"/>
          </p:cNvPicPr>
          <p:nvPr/>
        </p:nvPicPr>
        <p:blipFill>
          <a:blip r:embed="rId4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147" y="3698888"/>
            <a:ext cx="3282182" cy="275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385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amScanner 12-31-2020 09.43_4.jpg">
            <a:extLst>
              <a:ext uri="{FF2B5EF4-FFF2-40B4-BE49-F238E27FC236}">
                <a16:creationId xmlns:a16="http://schemas.microsoft.com/office/drawing/2014/main" id="{6AAC1FEA-5FCC-FDD6-F8C0-5629728FAC7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6552" t="3361" r="8277" b="9244"/>
          <a:stretch>
            <a:fillRect/>
          </a:stretch>
        </p:blipFill>
        <p:spPr>
          <a:xfrm>
            <a:off x="101867" y="0"/>
            <a:ext cx="1226235" cy="122623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328103" y="72073"/>
            <a:ext cx="106553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/>
              <a:t>Câu</a:t>
            </a:r>
            <a:r>
              <a:rPr lang="en-US" sz="3200" b="1" dirty="0"/>
              <a:t> 1: </a:t>
            </a:r>
            <a:r>
              <a:rPr lang="en-US" sz="3200" b="1" dirty="0" err="1"/>
              <a:t>Chơi</a:t>
            </a:r>
            <a:r>
              <a:rPr lang="en-US" sz="3200" b="1" dirty="0"/>
              <a:t> </a:t>
            </a:r>
            <a:r>
              <a:rPr lang="en-US" sz="3200" b="1" dirty="0" err="1"/>
              <a:t>trò</a:t>
            </a:r>
            <a:r>
              <a:rPr lang="en-US" sz="3200" b="1" dirty="0"/>
              <a:t> </a:t>
            </a:r>
            <a:r>
              <a:rPr lang="en-US" sz="3200" b="1" dirty="0" err="1"/>
              <a:t>chơi</a:t>
            </a:r>
            <a:r>
              <a:rPr lang="en-US" sz="3200" b="1" dirty="0"/>
              <a:t> “</a:t>
            </a:r>
            <a:r>
              <a:rPr lang="en-US" sz="3200" b="1" dirty="0" err="1"/>
              <a:t>Tôi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bộ</a:t>
            </a:r>
            <a:r>
              <a:rPr lang="en-US" sz="3200" b="1" dirty="0"/>
              <a:t> </a:t>
            </a:r>
            <a:r>
              <a:rPr lang="en-US" sz="3200" b="1" dirty="0" err="1"/>
              <a:t>phận</a:t>
            </a:r>
            <a:r>
              <a:rPr lang="en-US" sz="3200" b="1" dirty="0"/>
              <a:t> </a:t>
            </a:r>
            <a:r>
              <a:rPr lang="en-US" sz="3200" b="1" dirty="0" err="1"/>
              <a:t>nào</a:t>
            </a:r>
            <a:r>
              <a:rPr lang="en-US" sz="3200" b="1" dirty="0"/>
              <a:t>?”</a:t>
            </a:r>
            <a:endParaRPr lang="en-US" sz="32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505" y="656848"/>
            <a:ext cx="8570495" cy="6116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58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hkjjmnf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286</Words>
  <Application>Microsoft Office PowerPoint</Application>
  <PresentationFormat>Widescreen</PresentationFormat>
  <Paragraphs>34</Paragraphs>
  <Slides>11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Arial-Rounded</vt:lpstr>
      <vt:lpstr>Calibri</vt:lpstr>
      <vt:lpstr>HP001 4 hàng</vt:lpstr>
      <vt:lpstr>HP-087</vt:lpstr>
      <vt:lpstr>Times New Roman</vt:lpstr>
      <vt:lpstr>UTM Avo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</cp:lastModifiedBy>
  <cp:revision>66</cp:revision>
  <dcterms:created xsi:type="dcterms:W3CDTF">2022-11-13T08:22:48Z</dcterms:created>
  <dcterms:modified xsi:type="dcterms:W3CDTF">2024-03-10T15:23:17Z</dcterms:modified>
</cp:coreProperties>
</file>