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407" r:id="rId3"/>
    <p:sldId id="440" r:id="rId4"/>
    <p:sldId id="437" r:id="rId5"/>
    <p:sldId id="442" r:id="rId6"/>
    <p:sldId id="445" r:id="rId7"/>
    <p:sldId id="447" r:id="rId8"/>
    <p:sldId id="446" r:id="rId9"/>
    <p:sldId id="448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8" autoAdjust="0"/>
    <p:restoredTop sz="94660"/>
  </p:normalViewPr>
  <p:slideViewPr>
    <p:cSldViewPr>
      <p:cViewPr>
        <p:scale>
          <a:sx n="80" d="100"/>
          <a:sy n="80" d="100"/>
        </p:scale>
        <p:origin x="48" y="-509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9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1.pptx" TargetMode="External"/><Relationship Id="rId13" Type="http://schemas.openxmlformats.org/officeDocument/2006/relationships/hyperlink" Target="bai%20tap/bai%20tap%202.ppt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12" Type="http://schemas.openxmlformats.org/officeDocument/2006/relationships/hyperlink" Target="bai%20tap/bai%20tap%201.ppt" TargetMode="External"/><Relationship Id="rId2" Type="http://schemas.openxmlformats.org/officeDocument/2006/relationships/hyperlink" Target="Cau%20hoi/Cau%203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2.pptx" TargetMode="External"/><Relationship Id="rId11" Type="http://schemas.openxmlformats.org/officeDocument/2006/relationships/image" Target="../media/image14.jpg"/><Relationship Id="rId5" Type="http://schemas.openxmlformats.org/officeDocument/2006/relationships/image" Target="../media/image10.jpg"/><Relationship Id="rId15" Type="http://schemas.openxmlformats.org/officeDocument/2006/relationships/hyperlink" Target="bai%20tap/bai%20tap%204.ppt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Cau%20hoi/Cau%204.pptx" TargetMode="External"/><Relationship Id="rId9" Type="http://schemas.openxmlformats.org/officeDocument/2006/relationships/image" Target="../media/image12.jpg"/><Relationship Id="rId14" Type="http://schemas.openxmlformats.org/officeDocument/2006/relationships/hyperlink" Target="bai%20tap/bai%20tap%203.pp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HỌC NGHỀ (T4)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261519" y="4038600"/>
            <a:ext cx="99060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3566319" y="566897"/>
            <a:ext cx="9144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DU LỊCH QUA MÀN ẢNH NHỎ</a:t>
            </a:r>
          </a:p>
        </p:txBody>
      </p:sp>
      <p:pic>
        <p:nvPicPr>
          <p:cNvPr id="41" name="Picture 40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8" y="5562600"/>
            <a:ext cx="4408143" cy="3059948"/>
          </a:xfrm>
          <a:prstGeom prst="rect">
            <a:avLst/>
          </a:prstGeom>
        </p:spPr>
      </p:pic>
      <p:pic>
        <p:nvPicPr>
          <p:cNvPr id="42" name="Picture 41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99" y="5608045"/>
            <a:ext cx="4408142" cy="2969058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77" y="2066614"/>
            <a:ext cx="4408142" cy="2969058"/>
          </a:xfrm>
          <a:prstGeom prst="rect">
            <a:avLst/>
          </a:prstGeom>
        </p:spPr>
      </p:pic>
      <p:pic>
        <p:nvPicPr>
          <p:cNvPr id="44" name="Picture 43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2021169"/>
            <a:ext cx="4438439" cy="3059948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 flipV="1">
            <a:off x="13292097" y="3286223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6" name="Text Box 38" descr="Water droplets"/>
          <p:cNvSpPr txBox="1">
            <a:spLocks noChangeArrowheads="1"/>
          </p:cNvSpPr>
          <p:nvPr/>
        </p:nvSpPr>
        <p:spPr bwMode="auto">
          <a:xfrm>
            <a:off x="11461482" y="6934200"/>
            <a:ext cx="3752669" cy="102235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11247829" y="2590800"/>
            <a:ext cx="4088536" cy="4019550"/>
            <a:chOff x="2000250" y="2819400"/>
            <a:chExt cx="4019550" cy="4019550"/>
          </a:xfrm>
          <a:blipFill>
            <a:blip r:embed="rId11"/>
            <a:stretch>
              <a:fillRect/>
            </a:stretch>
          </a:blipFill>
        </p:grpSpPr>
        <p:sp>
          <p:nvSpPr>
            <p:cNvPr id="48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50" name="Straight Connector 49"/>
            <p:cNvCxnSpPr>
              <a:stCxn id="49" idx="2"/>
              <a:endCxn id="49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9" idx="0"/>
              <a:endCxn id="49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WordArt 78" descr="Water droplets">
              <a:hlinkClick r:id="rId12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53" name="WordArt 79" descr="Water droplets">
              <a:hlinkClick r:id="rId13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54" name="WordArt 80" descr="Water droplets">
              <a:hlinkClick r:id="rId1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55" name="WordArt 80" descr="Water droplets">
              <a:hlinkClick r:id="rId1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 flipV="1">
            <a:off x="13292097" y="3332164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1232589" y="4545234"/>
            <a:ext cx="4172413" cy="3623406"/>
            <a:chOff x="11087752" y="4824373"/>
            <a:chExt cx="4172413" cy="362340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11087752" y="70104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13123194" y="4889028"/>
              <a:ext cx="2121408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11148712" y="6995160"/>
              <a:ext cx="5613" cy="1447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11148712" y="4852932"/>
              <a:ext cx="2014064" cy="215746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11110119" y="83820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04119" y="609600"/>
            <a:ext cx="142710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  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320" y="1981200"/>
            <a:ext cx="9296400" cy="6472205"/>
            <a:chOff x="746919" y="2743200"/>
            <a:chExt cx="13563600" cy="62484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l="7917" t="52964" r="70417" b="8519"/>
            <a:stretch/>
          </p:blipFill>
          <p:spPr>
            <a:xfrm>
              <a:off x="746919" y="5029200"/>
              <a:ext cx="3962400" cy="39624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8750" t="30741" r="17917" b="8519"/>
            <a:stretch/>
          </p:blipFill>
          <p:spPr>
            <a:xfrm>
              <a:off x="4556919" y="2743200"/>
              <a:ext cx="9753600" cy="624840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0119519" y="2256551"/>
            <a:ext cx="5638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a.Các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b.Em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c.Nếu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endParaRPr lang="en-US" sz="3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32719" y="762000"/>
            <a:ext cx="1246674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32719" y="1828800"/>
            <a:ext cx="1394459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G:</a:t>
            </a:r>
          </a:p>
          <a:p>
            <a:pPr marL="571500" indent="-571500" algn="just">
              <a:buFontTx/>
              <a:buChar char="-"/>
            </a:pP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 algn="just">
              <a:buFontTx/>
              <a:buChar char="-"/>
            </a:pP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 algn="just">
              <a:buFontTx/>
              <a:buChar char="-"/>
            </a:pP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37519" y="609600"/>
            <a:ext cx="1216194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4715" y="1672390"/>
            <a:ext cx="1479980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/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Trong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cuộc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đời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ai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cũng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ước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mơ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ước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mơ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riêng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.</a:t>
            </a:r>
          </a:p>
          <a:p>
            <a:pPr indent="914400" algn="just"/>
            <a:r>
              <a:rPr lang="vi-VN" sz="4000" b="1" dirty="0">
                <a:latin typeface="HP001 4 hàng" panose="020B0603050302020204" pitchFamily="34" charset="0"/>
                <a:cs typeface="Times New Roman" pitchFamily="18" charset="0"/>
              </a:rPr>
              <a:t>Em ước mơ trở thành hướng dẫn viên du lịch trong tương lai.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Bởi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vì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yêu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đất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nước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Việt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nam</a:t>
            </a:r>
            <a:r>
              <a:rPr lang="vi-VN" sz="4000" b="1" dirty="0">
                <a:latin typeface="HP001 4 hàng" panose="020B0603050302020204" pitchFamily="34" charset="0"/>
                <a:cs typeface="Times New Roman" pitchFamily="18" charset="0"/>
              </a:rPr>
              <a:t>. Em muốn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giới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thiệu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danh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lam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thắng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cảnh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đến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mọi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người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trên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thế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giới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vi-VN" sz="4000" b="1" dirty="0">
                <a:latin typeface="HP001 4 hàng" panose="020B0603050302020204" pitchFamily="34" charset="0"/>
                <a:cs typeface="Times New Roman" pitchFamily="18" charset="0"/>
              </a:rPr>
              <a:t>Em muốn những du khách khi đến với Việt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vi-VN" sz="4000" b="1" dirty="0">
                <a:latin typeface="HP001 4 hàng" panose="020B0603050302020204" pitchFamily="34" charset="0"/>
                <a:cs typeface="Times New Roman" pitchFamily="18" charset="0"/>
              </a:rPr>
              <a:t>Nam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vi-VN" sz="4000" b="1" dirty="0">
                <a:latin typeface="HP001 4 hàng" panose="020B0603050302020204" pitchFamily="34" charset="0"/>
                <a:cs typeface="Times New Roman" pitchFamily="18" charset="0"/>
              </a:rPr>
              <a:t>sẽ có những ấn tượng tốt đẹp và hơn nữa là em muốn hình ảnh đất nước ta sẽ in sâu trong họ.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sẽ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phấn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đấu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giỏi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giỏi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cả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Tiếng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Anh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đọc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nhiều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cảnh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đẹp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mọi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miền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trên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đất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nước</a:t>
            </a:r>
            <a:r>
              <a:rPr lang="vi-VN" sz="4000" b="1" dirty="0">
                <a:latin typeface="HP001 4 hàng" panose="020B0603050302020204" pitchFamily="34" charset="0"/>
                <a:cs typeface="Times New Roman" pitchFamily="18" charset="0"/>
              </a:rPr>
              <a:t>.</a:t>
            </a:r>
            <a:endParaRPr lang="en-US" sz="4000" b="1" dirty="0">
              <a:latin typeface="HP001 4 hàng" panose="020B0603050302020204" pitchFamily="34" charset="0"/>
              <a:cs typeface="Times New Roman" pitchFamily="18" charset="0"/>
            </a:endParaRPr>
          </a:p>
          <a:p>
            <a:pPr indent="914400" algn="just"/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sẽ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cố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gắng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chăm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ước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mơ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trở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thanh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hiện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thực</a:t>
            </a:r>
            <a:endParaRPr lang="en-US" sz="4000" b="1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203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61319" y="304800"/>
            <a:ext cx="1223814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519" y="1600200"/>
            <a:ext cx="14623874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mơ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riêng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mơ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Em 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mơ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khó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. Khi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miền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núi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đảo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mơ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Em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gắng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thật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tốt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Mặc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con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Em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gắng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tốt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mơ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Em tin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chắc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nỗ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gắng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mơ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173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9319" y="304800"/>
            <a:ext cx="1447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 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nghe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319" y="835624"/>
            <a:ext cx="14859000" cy="7537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chuyện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Bác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suối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bởi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đáng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400" dirty="0">
                <a:solidFill>
                  <a:srgbClr val="000000"/>
                </a:solidFill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Bác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cha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tộc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ta. 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Bác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tới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mọi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đời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Bác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ân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ngã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đau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hòn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ngã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Bác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cẩn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thận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chu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đáo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mọi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suối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Bác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lường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xãy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trơn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trợt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,...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xãy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ra.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Khi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xãy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Bác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vượt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dễ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dàng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rút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ngay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vấn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Bác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rút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ngay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đạt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mọi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vấn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quyết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ngay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vi-VN" sz="34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400" dirty="0">
                <a:solidFill>
                  <a:srgbClr val="000000"/>
                </a:solidFill>
                <a:latin typeface="HP001 4 hang 1 ô ly" panose="020B06030503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Qua bài học em đã học được ở Bác các phẩm chất cao cả.</a:t>
            </a:r>
            <a:endParaRPr lang="en-US" sz="3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031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37519" y="609600"/>
            <a:ext cx="1216194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cảnh đẹp quê hương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phic 1">
            <a:extLst>
              <a:ext uri="{FF2B5EF4-FFF2-40B4-BE49-F238E27FC236}">
                <a16:creationId xmlns:a16="http://schemas.microsoft.com/office/drawing/2014/main" id="{DF9ADF68-9EF8-C74B-5BE1-7427D379C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78" y="1676400"/>
            <a:ext cx="14869589" cy="81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663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61319" y="304800"/>
            <a:ext cx="1223814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519" y="1600200"/>
            <a:ext cx="14623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mơ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riêng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HP001 4 hang 1 ô ly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236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9884</TotalTime>
  <Words>765</Words>
  <Application>Microsoft Office PowerPoint</Application>
  <PresentationFormat>Custom</PresentationFormat>
  <Paragraphs>41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HP001 4 hàng</vt:lpstr>
      <vt:lpstr>HP001 4 hang 1 ô ly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Hi</cp:lastModifiedBy>
  <cp:revision>1099</cp:revision>
  <dcterms:created xsi:type="dcterms:W3CDTF">2008-09-09T22:52:10Z</dcterms:created>
  <dcterms:modified xsi:type="dcterms:W3CDTF">2024-03-15T02:50:28Z</dcterms:modified>
</cp:coreProperties>
</file>