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36" r:id="rId3"/>
    <p:sldId id="408" r:id="rId4"/>
    <p:sldId id="437" r:id="rId5"/>
    <p:sldId id="438" r:id="rId6"/>
    <p:sldId id="439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3399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2" d="100"/>
          <a:sy n="62" d="100"/>
        </p:scale>
        <p:origin x="610" y="6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79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jpeg"/><Relationship Id="rId3" Type="http://schemas.openxmlformats.org/officeDocument/2006/relationships/hyperlink" Target="Cau%20hoi/Cau%201.pptx" TargetMode="External"/><Relationship Id="rId7" Type="http://schemas.openxmlformats.org/officeDocument/2006/relationships/hyperlink" Target="Cau%20hoi/Cau%202.pptx" TargetMode="External"/><Relationship Id="rId12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4.jpg"/><Relationship Id="rId5" Type="http://schemas.openxmlformats.org/officeDocument/2006/relationships/hyperlink" Target="Cau%20hoi/Cau%203.pptx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g"/><Relationship Id="rId9" Type="http://schemas.openxmlformats.org/officeDocument/2006/relationships/hyperlink" Target="Cau%20hoi/Cau%204.pptx" TargetMode="External"/><Relationship Id="rId1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HỌC NGHỀ (T3)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95"/>
          <p:cNvSpPr>
            <a:spLocks noChangeArrowheads="1"/>
          </p:cNvSpPr>
          <p:nvPr/>
        </p:nvSpPr>
        <p:spPr bwMode="auto">
          <a:xfrm>
            <a:off x="4175919" y="1334869"/>
            <a:ext cx="7721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CHĂM SÓC VẬT NUÔI</a:t>
            </a:r>
          </a:p>
        </p:txBody>
      </p:sp>
      <p:sp>
        <p:nvSpPr>
          <p:cNvPr id="45" name="Text Box 38" descr="Water droplets"/>
          <p:cNvSpPr txBox="1">
            <a:spLocks noChangeArrowheads="1"/>
          </p:cNvSpPr>
          <p:nvPr/>
        </p:nvSpPr>
        <p:spPr bwMode="auto">
          <a:xfrm>
            <a:off x="10904748" y="7783875"/>
            <a:ext cx="3011186" cy="89144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28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</p:txBody>
      </p:sp>
      <p:pic>
        <p:nvPicPr>
          <p:cNvPr id="46" name="Picture 45">
            <a:hlinkClick r:id="rId3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5"/>
          <a:stretch/>
        </p:blipFill>
        <p:spPr>
          <a:xfrm>
            <a:off x="1204119" y="2895600"/>
            <a:ext cx="3276600" cy="2053681"/>
          </a:xfrm>
          <a:prstGeom prst="rect">
            <a:avLst/>
          </a:prstGeom>
        </p:spPr>
      </p:pic>
      <p:cxnSp>
        <p:nvCxnSpPr>
          <p:cNvPr id="47" name="Straight Arrow Connector 46"/>
          <p:cNvCxnSpPr/>
          <p:nvPr/>
        </p:nvCxnSpPr>
        <p:spPr>
          <a:xfrm flipV="1">
            <a:off x="10119519" y="7102112"/>
            <a:ext cx="1276508" cy="1127488"/>
          </a:xfrm>
          <a:prstGeom prst="straightConnector1">
            <a:avLst/>
          </a:prstGeom>
          <a:ln w="1270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0043319" y="4677531"/>
            <a:ext cx="4495800" cy="24090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13184677" y="7086600"/>
            <a:ext cx="1354442" cy="1143000"/>
          </a:xfrm>
          <a:prstGeom prst="straightConnector1">
            <a:avLst/>
          </a:prstGeom>
          <a:ln w="1270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0" name="Picture 2" descr="Tranh Tô Màu Con Chó Sói Đang Hú, 105+ Tranh Tô Màu Con Chó Đẹp Và Siêu Dễ  Thương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7" t="7177"/>
          <a:stretch/>
        </p:blipFill>
        <p:spPr bwMode="auto">
          <a:xfrm>
            <a:off x="1204119" y="5617856"/>
            <a:ext cx="3259597" cy="206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Gà - Nằm mơ thấy gà là điềm báo cho chuyện gì sẽ đến với bạn?">
            <a:hlinkClick r:id="rId7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6" b="7810"/>
          <a:stretch/>
        </p:blipFill>
        <p:spPr bwMode="auto">
          <a:xfrm>
            <a:off x="5547519" y="2881539"/>
            <a:ext cx="3297279" cy="206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2 xã xuất hiện bệnh Viêm da nổi cục trên trâu bò">
            <a:hlinkClick r:id="rId9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19" y="5595776"/>
            <a:ext cx="3256539" cy="210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10271919" y="2672740"/>
            <a:ext cx="4038600" cy="4009583"/>
            <a:chOff x="10271919" y="2672740"/>
            <a:chExt cx="4038600" cy="4009583"/>
          </a:xfrm>
        </p:grpSpPr>
        <p:grpSp>
          <p:nvGrpSpPr>
            <p:cNvPr id="54" name="Group 53"/>
            <p:cNvGrpSpPr/>
            <p:nvPr/>
          </p:nvGrpSpPr>
          <p:grpSpPr>
            <a:xfrm>
              <a:off x="10271919" y="2672740"/>
              <a:ext cx="4038600" cy="4009583"/>
              <a:chOff x="7528719" y="1297170"/>
              <a:chExt cx="4088536" cy="4019550"/>
            </a:xfrm>
          </p:grpSpPr>
          <p:grpSp>
            <p:nvGrpSpPr>
              <p:cNvPr id="58" name="Group 57"/>
              <p:cNvGrpSpPr>
                <a:grpSpLocks/>
              </p:cNvGrpSpPr>
              <p:nvPr/>
            </p:nvGrpSpPr>
            <p:grpSpPr bwMode="auto">
              <a:xfrm>
                <a:off x="7528719" y="1297170"/>
                <a:ext cx="4088536" cy="4019550"/>
                <a:chOff x="2000250" y="2819400"/>
                <a:chExt cx="4019550" cy="4019550"/>
              </a:xfrm>
              <a:blipFill>
                <a:blip r:embed="rId11"/>
                <a:stretch>
                  <a:fillRect/>
                </a:stretch>
              </a:blipFill>
            </p:grpSpPr>
            <p:sp>
              <p:nvSpPr>
                <p:cNvPr id="60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4264025" y="3452813"/>
                  <a:ext cx="0" cy="1320800"/>
                </a:xfrm>
                <a:prstGeom prst="line">
                  <a:avLst/>
                </a:prstGeom>
                <a:grpFill/>
                <a:ln w="76200">
                  <a:solidFill>
                    <a:srgbClr val="FFC000"/>
                  </a:solidFill>
                  <a:round/>
                  <a:headEnd type="oval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43689" tIns="71844" rIns="143689" bIns="71844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2000250" y="2819400"/>
                  <a:ext cx="4019550" cy="401955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cxnSp>
              <p:nvCxnSpPr>
                <p:cNvPr id="62" name="Straight Connector 61"/>
                <p:cNvCxnSpPr>
                  <a:stCxn id="61" idx="2"/>
                  <a:endCxn id="61" idx="6"/>
                </p:cNvCxnSpPr>
                <p:nvPr/>
              </p:nvCxnSpPr>
              <p:spPr>
                <a:xfrm>
                  <a:off x="2000250" y="4829175"/>
                  <a:ext cx="4019550" cy="0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>
                  <a:stCxn id="61" idx="0"/>
                  <a:endCxn id="61" idx="4"/>
                </p:cNvCxnSpPr>
                <p:nvPr/>
              </p:nvCxnSpPr>
              <p:spPr>
                <a:xfrm>
                  <a:off x="4010025" y="2819400"/>
                  <a:ext cx="0" cy="4019550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05"/>
              <a:stretch/>
            </p:blipFill>
            <p:spPr>
              <a:xfrm rot="2387037">
                <a:off x="9890607" y="1950642"/>
                <a:ext cx="1460197" cy="920234"/>
              </a:xfrm>
              <a:prstGeom prst="rect">
                <a:avLst/>
              </a:prstGeom>
            </p:spPr>
          </p:pic>
        </p:grpSp>
        <p:pic>
          <p:nvPicPr>
            <p:cNvPr id="55" name="Picture 2" descr="Tranh Tô Màu Con Chó Sói Đang Hú, 105+ Tranh Tô Màu Con Chó Đẹp Và Siêu Dễ  Thươ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7" t="7177"/>
            <a:stretch/>
          </p:blipFill>
          <p:spPr bwMode="auto">
            <a:xfrm rot="18686313">
              <a:off x="10626923" y="3274770"/>
              <a:ext cx="1558578" cy="985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4" descr="Gà - Nằm mơ thấy gà là điềm báo cho chuyện gì sẽ đến với bạn?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76" b="7810"/>
            <a:stretch/>
          </p:blipFill>
          <p:spPr bwMode="auto">
            <a:xfrm rot="13761978">
              <a:off x="10616397" y="5148265"/>
              <a:ext cx="1497646" cy="939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6" descr="2 xã xuất hiện bệnh Viêm da nổi cục trên trâu bò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061409">
              <a:off x="12442645" y="5128398"/>
              <a:ext cx="1484063" cy="959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4" name="Straight Arrow Connector 63"/>
          <p:cNvCxnSpPr/>
          <p:nvPr/>
        </p:nvCxnSpPr>
        <p:spPr>
          <a:xfrm flipV="1">
            <a:off x="12316187" y="3414104"/>
            <a:ext cx="0" cy="1268413"/>
          </a:xfrm>
          <a:prstGeom prst="straightConnector1">
            <a:avLst/>
          </a:prstGeom>
          <a:ln w="127000">
            <a:solidFill>
              <a:srgbClr val="FF0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1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2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2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61319" y="609600"/>
            <a:ext cx="138138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32719" y="2286000"/>
            <a:ext cx="140424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Xin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bác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nhận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vào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tiết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mục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“Phi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ngựa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đánh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đàn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”</a:t>
            </a:r>
          </a:p>
          <a:p>
            <a:pPr marL="571500" indent="-571500" algn="just">
              <a:buFontTx/>
              <a:buChar char="-"/>
            </a:pP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!</a:t>
            </a:r>
          </a:p>
          <a:p>
            <a:pPr marL="571500" indent="-571500" algn="just">
              <a:buFontTx/>
              <a:buChar char="-"/>
            </a:pP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biết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phi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ngựa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  <a:p>
            <a:pPr marL="571500" indent="-571500" algn="just">
              <a:buFontTx/>
              <a:buChar char="-"/>
            </a:pP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Dạ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Nhưng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rất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thích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sẽ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ạ.</a:t>
            </a:r>
          </a:p>
          <a:p>
            <a:pPr marL="571500" indent="-571500" algn="just">
              <a:buFontTx/>
              <a:buChar char="-"/>
            </a:pP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Tốt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!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Bây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giờ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cầm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cái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chổi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kia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theo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bác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Việc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trước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tiên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quét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chuồng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ngựa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quen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với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con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ngựa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này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biểu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diễn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đấy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Công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việc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diễn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viên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phi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ngựa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đánh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đàn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bắt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đầu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đấy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ạ.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Cái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tháp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cao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bắt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đầu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xây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cũng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từ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mặt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đất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lên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…</a:t>
            </a:r>
            <a:endParaRPr lang="en-US" sz="3600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08919" y="685800"/>
            <a:ext cx="1387924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80319" y="2971800"/>
            <a:ext cx="140208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8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 gạch ngang trong bài Học nghề dùng để đánh dấu lời nói của nhân vật.</a:t>
            </a:r>
            <a:endParaRPr lang="en-US" sz="38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51719" y="609600"/>
            <a:ext cx="138138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nl-NL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những lời đối thoại có trong câu chuyện </a:t>
            </a:r>
            <a:r>
              <a:rPr lang="nl-NL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bác học không ngừng học</a:t>
            </a:r>
            <a:r>
              <a:rPr lang="nl-NL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Tìm dấu câu thích hợp để đánh dấu lời đối thoại của nhân vật?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51719" y="2819401"/>
            <a:ext cx="144234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 BÁC HỌC KHÔNG NGỪNG HỌC</a:t>
            </a:r>
          </a:p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lừng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uyn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miệt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uyn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uyn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99319" y="914400"/>
            <a:ext cx="1457588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4075"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lời đối thoại có trong câu chuyện </a:t>
            </a:r>
            <a:r>
              <a:rPr lang="nl-NL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bác học không ngừng học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indent="854075" algn="just"/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indent="854075" algn="just"/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nl-NL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54075" algn="just"/>
            <a:endParaRPr lang="nl-NL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54075" algn="just"/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dấu câu thích hợp để đánh dấu lời đối thoại của nhân vật:</a:t>
            </a:r>
          </a:p>
          <a:p>
            <a:pPr indent="854075" algn="just"/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“Cha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</a:p>
          <a:p>
            <a:pPr indent="854075" algn="just"/>
            <a:r>
              <a:rPr lang="nl-NL" sz="3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  <a:endParaRPr lang="nl-NL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1282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9637</TotalTime>
  <Words>426</Words>
  <Application>Microsoft Office PowerPoint</Application>
  <PresentationFormat>Custom</PresentationFormat>
  <Paragraphs>34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Hi</cp:lastModifiedBy>
  <cp:revision>1048</cp:revision>
  <dcterms:created xsi:type="dcterms:W3CDTF">2008-09-09T22:52:10Z</dcterms:created>
  <dcterms:modified xsi:type="dcterms:W3CDTF">2024-03-09T15:38:56Z</dcterms:modified>
</cp:coreProperties>
</file>