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4" r:id="rId2"/>
    <p:sldId id="264" r:id="rId3"/>
    <p:sldId id="430" r:id="rId4"/>
    <p:sldId id="387" r:id="rId5"/>
    <p:sldId id="388" r:id="rId6"/>
    <p:sldId id="385" r:id="rId7"/>
    <p:sldId id="409" r:id="rId8"/>
    <p:sldId id="411" r:id="rId9"/>
    <p:sldId id="431" r:id="rId10"/>
    <p:sldId id="403" r:id="rId11"/>
    <p:sldId id="432" r:id="rId12"/>
    <p:sldId id="404" r:id="rId13"/>
    <p:sldId id="433" r:id="rId14"/>
    <p:sldId id="434" r:id="rId15"/>
    <p:sldId id="405" r:id="rId16"/>
    <p:sldId id="429" r:id="rId17"/>
    <p:sldId id="435" r:id="rId18"/>
    <p:sldId id="436" r:id="rId19"/>
    <p:sldId id="437" r:id="rId20"/>
    <p:sldId id="412" r:id="rId21"/>
    <p:sldId id="417" r:id="rId22"/>
    <p:sldId id="438" r:id="rId23"/>
    <p:sldId id="439" r:id="rId24"/>
    <p:sldId id="440" r:id="rId25"/>
    <p:sldId id="423" r:id="rId26"/>
    <p:sldId id="425" r:id="rId27"/>
    <p:sldId id="442" r:id="rId28"/>
    <p:sldId id="422" r:id="rId29"/>
    <p:sldId id="441" r:id="rId30"/>
    <p:sldId id="391" r:id="rId31"/>
    <p:sldId id="3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2235385"/>
            <a:chOff x="508871" y="2385531"/>
            <a:chExt cx="7319749" cy="2297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2182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Xỏ kim: xuyên sợi chỉ qua lỗ kim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ình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 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311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1C811-892C-4D83-9E86-58F155A7C867}"/>
              </a:ext>
            </a:extLst>
          </p:cNvPr>
          <p:cNvSpPr txBox="1"/>
          <p:nvPr/>
        </p:nvSpPr>
        <p:spPr>
          <a:xfrm>
            <a:off x="2090682" y="1136239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376193-CDD8-4FBF-9A7E-DA6290D552F4}"/>
              </a:ext>
            </a:extLst>
          </p:cNvPr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57F24E-E3F8-3180-EFA0-E7EF574F11F8}"/>
              </a:ext>
            </a:extLst>
          </p:cNvPr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F10888-6775-2B4C-962E-6A6E7AB6459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D5D814F-1C24-0C8C-2C38-C0AD2D7D278E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B22C4BC-D7DC-1E18-EF39-A02431EF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9362CF9B-B4F8-1924-2EBF-B44FC292FDE0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2F3E56-DB5B-16C7-FD42-4374AD4DD01E}"/>
              </a:ext>
            </a:extLst>
          </p:cNvPr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B6C100-A3A1-69B4-996B-628F95D7175B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259144A-65B1-7E34-BF03-C0BD8712EFD4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DF89BD-B1DA-2F3F-FC69-3D07C802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C53B0CD-76DB-EC9D-3DEB-556C97412679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1394905" y="733246"/>
            <a:ext cx="399902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094496" y="733246"/>
            <a:ext cx="368745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xỏ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kim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khâu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khoai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tách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/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7974419" y="5271717"/>
            <a:ext cx="254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642F9-8C65-44BD-947E-2DDD2960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1124</Words>
  <Application>Microsoft Office PowerPoint</Application>
  <PresentationFormat>Widescreen</PresentationFormat>
  <Paragraphs>242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#9Slide03 AllRoundGothic</vt:lpstr>
      <vt:lpstr>Arial</vt:lpstr>
      <vt:lpstr>Arial-Rounded</vt:lpstr>
      <vt:lpstr>Ca</vt:lpstr>
      <vt:lpstr>Calibri</vt:lpstr>
      <vt:lpstr>Calibri Light</vt:lpstr>
      <vt:lpstr>iCiel Crocante</vt:lpstr>
      <vt:lpstr>OpenSans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Mạnh Hùng</cp:lastModifiedBy>
  <cp:revision>57</cp:revision>
  <dcterms:created xsi:type="dcterms:W3CDTF">2022-10-08T12:26:06Z</dcterms:created>
  <dcterms:modified xsi:type="dcterms:W3CDTF">2024-01-16T01:11:02Z</dcterms:modified>
</cp:coreProperties>
</file>