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5" r:id="rId2"/>
    <p:sldId id="281" r:id="rId3"/>
    <p:sldId id="289" r:id="rId4"/>
    <p:sldId id="279" r:id="rId5"/>
    <p:sldId id="257" r:id="rId6"/>
    <p:sldId id="292" r:id="rId7"/>
    <p:sldId id="290" r:id="rId8"/>
    <p:sldId id="291" r:id="rId9"/>
    <p:sldId id="261" r:id="rId10"/>
    <p:sldId id="293" r:id="rId11"/>
    <p:sldId id="294" r:id="rId12"/>
    <p:sldId id="296"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57657-C8A3-42FF-9583-84E1015E186F}"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DE193-AA85-41DE-A2E7-E6F4B32A144E}" type="slidenum">
              <a:rPr lang="en-US" smtClean="0"/>
              <a:t>‹#›</a:t>
            </a:fld>
            <a:endParaRPr lang="en-US"/>
          </a:p>
        </p:txBody>
      </p:sp>
    </p:spTree>
    <p:extLst>
      <p:ext uri="{BB962C8B-B14F-4D97-AF65-F5344CB8AC3E}">
        <p14:creationId xmlns:p14="http://schemas.microsoft.com/office/powerpoint/2010/main" val="100298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B50E9-699E-4A0A-BD13-78E20674D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67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3/12/2025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4026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3/12/2025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0647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3/12/2025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020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3/12/2025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6300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3/12/2025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8097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3D80E03-996D-4CA0-AE12-F5AB8951191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82993" y="194187"/>
            <a:ext cx="1102758" cy="1102758"/>
          </a:xfrm>
          <a:prstGeom prst="rect">
            <a:avLst/>
          </a:prstGeom>
        </p:spPr>
      </p:pic>
    </p:spTree>
    <p:extLst>
      <p:ext uri="{BB962C8B-B14F-4D97-AF65-F5344CB8AC3E}">
        <p14:creationId xmlns:p14="http://schemas.microsoft.com/office/powerpoint/2010/main" val="1633854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slide" Target="slide5.xml"/><Relationship Id="rId4" Type="http://schemas.openxmlformats.org/officeDocument/2006/relationships/image" Target="../media/image3.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33877" y="0"/>
            <a:ext cx="12215813" cy="6858000"/>
          </a:xfrm>
          <a:prstGeom prst="rect">
            <a:avLst/>
          </a:prstGeom>
        </p:spPr>
      </p:pic>
      <p:pic>
        <p:nvPicPr>
          <p:cNvPr id="82" name="Picture 81">
            <a:extLst>
              <a:ext uri="{FF2B5EF4-FFF2-40B4-BE49-F238E27FC236}">
                <a16:creationId xmlns:a16="http://schemas.microsoft.com/office/drawing/2014/main" id="{C1C1992F-2DF9-408E-8B2B-246F76CCC6D3}"/>
              </a:ext>
            </a:extLst>
          </p:cNvPr>
          <p:cNvPicPr>
            <a:picLocks noChangeAspect="1"/>
          </p:cNvPicPr>
          <p:nvPr/>
        </p:nvPicPr>
        <p:blipFill>
          <a:blip r:embed="rId5"/>
          <a:stretch>
            <a:fillRect/>
          </a:stretch>
        </p:blipFill>
        <p:spPr>
          <a:xfrm>
            <a:off x="1219200" y="531079"/>
            <a:ext cx="9220200" cy="5537152"/>
          </a:xfrm>
          <a:prstGeom prst="rect">
            <a:avLst/>
          </a:prstGeom>
        </p:spPr>
      </p:pic>
      <p:pic>
        <p:nvPicPr>
          <p:cNvPr id="102" name="Picture 101">
            <a:extLst>
              <a:ext uri="{FF2B5EF4-FFF2-40B4-BE49-F238E27FC236}">
                <a16:creationId xmlns:a16="http://schemas.microsoft.com/office/drawing/2014/main" id="{841A18C3-C6B1-47FF-A8CF-B6D33F8CEB6E}"/>
              </a:ext>
            </a:extLst>
          </p:cNvPr>
          <p:cNvPicPr>
            <a:picLocks noChangeAspect="1"/>
          </p:cNvPicPr>
          <p:nvPr/>
        </p:nvPicPr>
        <p:blipFill>
          <a:blip r:embed="rId6"/>
          <a:stretch>
            <a:fillRect/>
          </a:stretch>
        </p:blipFill>
        <p:spPr>
          <a:xfrm>
            <a:off x="-211749" y="3454494"/>
            <a:ext cx="3006563" cy="3247445"/>
          </a:xfrm>
          <a:prstGeom prst="rect">
            <a:avLst/>
          </a:prstGeom>
        </p:spPr>
      </p:pic>
      <p:pic>
        <p:nvPicPr>
          <p:cNvPr id="31" name="Picture 30">
            <a:extLst>
              <a:ext uri="{FF2B5EF4-FFF2-40B4-BE49-F238E27FC236}">
                <a16:creationId xmlns:a16="http://schemas.microsoft.com/office/drawing/2014/main" id="{408EDC97-76FE-4B12-9FDB-71F8C43A5864}"/>
              </a:ext>
            </a:extLst>
          </p:cNvPr>
          <p:cNvPicPr>
            <a:picLocks noChangeAspect="1"/>
          </p:cNvPicPr>
          <p:nvPr/>
        </p:nvPicPr>
        <p:blipFill>
          <a:blip r:embed="rId7"/>
          <a:stretch>
            <a:fillRect/>
          </a:stretch>
        </p:blipFill>
        <p:spPr>
          <a:xfrm rot="187559">
            <a:off x="8211887" y="2850703"/>
            <a:ext cx="4455025" cy="4455025"/>
          </a:xfrm>
          <a:prstGeom prst="rect">
            <a:avLst/>
          </a:prstGeom>
        </p:spPr>
      </p:pic>
      <p:pic>
        <p:nvPicPr>
          <p:cNvPr id="4" name="Picture 3">
            <a:extLst>
              <a:ext uri="{FF2B5EF4-FFF2-40B4-BE49-F238E27FC236}">
                <a16:creationId xmlns:a16="http://schemas.microsoft.com/office/drawing/2014/main" id="{2F4C9613-26DD-49B8-BCB8-7DAF4C95E39E}"/>
              </a:ext>
            </a:extLst>
          </p:cNvPr>
          <p:cNvPicPr>
            <a:picLocks noChangeAspect="1"/>
          </p:cNvPicPr>
          <p:nvPr/>
        </p:nvPicPr>
        <p:blipFill>
          <a:blip r:embed="rId8"/>
          <a:stretch>
            <a:fillRect/>
          </a:stretch>
        </p:blipFill>
        <p:spPr>
          <a:xfrm>
            <a:off x="3807677" y="1639639"/>
            <a:ext cx="4676037" cy="1213209"/>
          </a:xfrm>
          <a:prstGeom prst="rect">
            <a:avLst/>
          </a:prstGeom>
        </p:spPr>
      </p:pic>
      <p:pic>
        <p:nvPicPr>
          <p:cNvPr id="5" name="Picture 4">
            <a:extLst>
              <a:ext uri="{FF2B5EF4-FFF2-40B4-BE49-F238E27FC236}">
                <a16:creationId xmlns:a16="http://schemas.microsoft.com/office/drawing/2014/main" id="{F06ED7C2-C647-4199-A124-40D76009BAE5}"/>
              </a:ext>
            </a:extLst>
          </p:cNvPr>
          <p:cNvPicPr>
            <a:picLocks noChangeAspect="1"/>
          </p:cNvPicPr>
          <p:nvPr/>
        </p:nvPicPr>
        <p:blipFill>
          <a:blip r:embed="rId9"/>
          <a:stretch>
            <a:fillRect/>
          </a:stretch>
        </p:blipFill>
        <p:spPr>
          <a:xfrm>
            <a:off x="2181234" y="2632847"/>
            <a:ext cx="7809653" cy="2188654"/>
          </a:xfrm>
          <a:prstGeom prst="rect">
            <a:avLst/>
          </a:prstGeom>
        </p:spPr>
      </p:pic>
    </p:spTree>
    <p:extLst>
      <p:ext uri="{BB962C8B-B14F-4D97-AF65-F5344CB8AC3E}">
        <p14:creationId xmlns:p14="http://schemas.microsoft.com/office/powerpoint/2010/main" val="92792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3000">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14:bounceEnd="63000">
                                          <p:cBhvr additive="base">
                                            <p:cTn id="7" dur="1000" fill="hold"/>
                                            <p:tgtEl>
                                              <p:spTgt spid="102"/>
                                            </p:tgtEl>
                                            <p:attrNameLst>
                                              <p:attrName>ppt_x</p:attrName>
                                            </p:attrNameLst>
                                          </p:cBhvr>
                                          <p:tavLst>
                                            <p:tav tm="0">
                                              <p:val>
                                                <p:strVal val="0-#ppt_w/2"/>
                                              </p:val>
                                            </p:tav>
                                            <p:tav tm="100000">
                                              <p:val>
                                                <p:strVal val="#ppt_x"/>
                                              </p:val>
                                            </p:tav>
                                          </p:tavLst>
                                        </p:anim>
                                        <p:anim calcmode="lin" valueType="num" p14:bounceEnd="63000">
                                          <p:cBhvr additive="base">
                                            <p:cTn id="8" dur="10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3000">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14:bounceEnd="63000">
                                          <p:cBhvr additive="base">
                                            <p:cTn id="11" dur="1000" fill="hold"/>
                                            <p:tgtEl>
                                              <p:spTgt spid="82"/>
                                            </p:tgtEl>
                                            <p:attrNameLst>
                                              <p:attrName>ppt_x</p:attrName>
                                            </p:attrNameLst>
                                          </p:cBhvr>
                                          <p:tavLst>
                                            <p:tav tm="0">
                                              <p:val>
                                                <p:strVal val="#ppt_x"/>
                                              </p:val>
                                            </p:tav>
                                            <p:tav tm="100000">
                                              <p:val>
                                                <p:strVal val="#ppt_x"/>
                                              </p:val>
                                            </p:tav>
                                          </p:tavLst>
                                        </p:anim>
                                        <p:anim calcmode="lin" valueType="num" p14:bounceEnd="63000">
                                          <p:cBhvr additive="base">
                                            <p:cTn id="12" dur="1000" fill="hold"/>
                                            <p:tgtEl>
                                              <p:spTgt spid="82"/>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14:presetBounceEnd="62000">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14:bounceEnd="62000">
                                          <p:cBhvr additive="base">
                                            <p:cTn id="15" dur="1500" fill="hold"/>
                                            <p:tgtEl>
                                              <p:spTgt spid="31"/>
                                            </p:tgtEl>
                                            <p:attrNameLst>
                                              <p:attrName>ppt_x</p:attrName>
                                            </p:attrNameLst>
                                          </p:cBhvr>
                                          <p:tavLst>
                                            <p:tav tm="0">
                                              <p:val>
                                                <p:strVal val="1+#ppt_w/2"/>
                                              </p:val>
                                            </p:tav>
                                            <p:tav tm="100000">
                                              <p:val>
                                                <p:strVal val="#ppt_x"/>
                                              </p:val>
                                            </p:tav>
                                          </p:tavLst>
                                        </p:anim>
                                        <p:anim calcmode="lin" valueType="num" p14:bounceEnd="62000">
                                          <p:cBhvr additive="base">
                                            <p:cTn id="16" dur="1500" fill="hold"/>
                                            <p:tgtEl>
                                              <p:spTgt spid="31"/>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Effect transition="in" filter="fade">
                                          <p:cBhvr>
                                            <p:cTn id="21" dur="10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1000" fill="hold"/>
                                            <p:tgtEl>
                                              <p:spTgt spid="102"/>
                                            </p:tgtEl>
                                            <p:attrNameLst>
                                              <p:attrName>ppt_x</p:attrName>
                                            </p:attrNameLst>
                                          </p:cBhvr>
                                          <p:tavLst>
                                            <p:tav tm="0">
                                              <p:val>
                                                <p:strVal val="0-#ppt_w/2"/>
                                              </p:val>
                                            </p:tav>
                                            <p:tav tm="100000">
                                              <p:val>
                                                <p:strVal val="#ppt_x"/>
                                              </p:val>
                                            </p:tav>
                                          </p:tavLst>
                                        </p:anim>
                                        <p:anim calcmode="lin" valueType="num">
                                          <p:cBhvr additive="base">
                                            <p:cTn id="8" dur="10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1000" fill="hold"/>
                                            <p:tgtEl>
                                              <p:spTgt spid="82"/>
                                            </p:tgtEl>
                                            <p:attrNameLst>
                                              <p:attrName>ppt_x</p:attrName>
                                            </p:attrNameLst>
                                          </p:cBhvr>
                                          <p:tavLst>
                                            <p:tav tm="0">
                                              <p:val>
                                                <p:strVal val="#ppt_x"/>
                                              </p:val>
                                            </p:tav>
                                            <p:tav tm="100000">
                                              <p:val>
                                                <p:strVal val="#ppt_x"/>
                                              </p:val>
                                            </p:tav>
                                          </p:tavLst>
                                        </p:anim>
                                        <p:anim calcmode="lin" valueType="num">
                                          <p:cBhvr additive="base">
                                            <p:cTn id="12" dur="1000" fill="hold"/>
                                            <p:tgtEl>
                                              <p:spTgt spid="82"/>
                                            </p:tgtEl>
                                            <p:attrNameLst>
                                              <p:attrName>ppt_y</p:attrName>
                                            </p:attrNameLst>
                                          </p:cBhvr>
                                          <p:tavLst>
                                            <p:tav tm="0">
                                              <p:val>
                                                <p:strVal val="1+#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1500" fill="hold"/>
                                            <p:tgtEl>
                                              <p:spTgt spid="31"/>
                                            </p:tgtEl>
                                            <p:attrNameLst>
                                              <p:attrName>ppt_x</p:attrName>
                                            </p:attrNameLst>
                                          </p:cBhvr>
                                          <p:tavLst>
                                            <p:tav tm="0">
                                              <p:val>
                                                <p:strVal val="1+#ppt_w/2"/>
                                              </p:val>
                                            </p:tav>
                                            <p:tav tm="100000">
                                              <p:val>
                                                <p:strVal val="#ppt_x"/>
                                              </p:val>
                                            </p:tav>
                                          </p:tavLst>
                                        </p:anim>
                                        <p:anim calcmode="lin" valueType="num">
                                          <p:cBhvr additive="base">
                                            <p:cTn id="21" dur="1500" fill="hold"/>
                                            <p:tgtEl>
                                              <p:spTgt spid="31"/>
                                            </p:tgtEl>
                                            <p:attrNameLst>
                                              <p:attrName>ppt_y</p:attrName>
                                            </p:attrNameLst>
                                          </p:cBhvr>
                                          <p:tavLst>
                                            <p:tav tm="0">
                                              <p:val>
                                                <p:strVal val="#ppt_y"/>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1000" fill="hold"/>
                                            <p:tgtEl>
                                              <p:spTgt spid="31"/>
                                            </p:tgtEl>
                                            <p:attrNameLst>
                                              <p:attrName>ppt_w</p:attrName>
                                            </p:attrNameLst>
                                          </p:cBhvr>
                                          <p:tavLst>
                                            <p:tav tm="0">
                                              <p:val>
                                                <p:fltVal val="0"/>
                                              </p:val>
                                            </p:tav>
                                            <p:tav tm="100000">
                                              <p:val>
                                                <p:strVal val="#ppt_w"/>
                                              </p:val>
                                            </p:tav>
                                          </p:tavLst>
                                        </p:anim>
                                        <p:anim calcmode="lin" valueType="num">
                                          <p:cBhvr>
                                            <p:cTn id="25" dur="1000" fill="hold"/>
                                            <p:tgtEl>
                                              <p:spTgt spid="31"/>
                                            </p:tgtEl>
                                            <p:attrNameLst>
                                              <p:attrName>ppt_h</p:attrName>
                                            </p:attrNameLst>
                                          </p:cBhvr>
                                          <p:tavLst>
                                            <p:tav tm="0">
                                              <p:val>
                                                <p:fltVal val="0"/>
                                              </p:val>
                                            </p:tav>
                                            <p:tav tm="100000">
                                              <p:val>
                                                <p:strVal val="#ppt_h"/>
                                              </p:val>
                                            </p:tav>
                                          </p:tavLst>
                                        </p:anim>
                                        <p:animEffect transition="in" filter="fade">
                                          <p:cBhvr>
                                            <p:cTn id="26" dur="10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grpSp>
        <p:nvGrpSpPr>
          <p:cNvPr id="6" name="Group 5">
            <a:extLst>
              <a:ext uri="{FF2B5EF4-FFF2-40B4-BE49-F238E27FC236}">
                <a16:creationId xmlns:a16="http://schemas.microsoft.com/office/drawing/2014/main" id="{B12BF3D3-C34F-4D7D-98D2-FDDAB4B3A780}"/>
              </a:ext>
            </a:extLst>
          </p:cNvPr>
          <p:cNvGrpSpPr/>
          <p:nvPr/>
        </p:nvGrpSpPr>
        <p:grpSpPr>
          <a:xfrm>
            <a:off x="6146208" y="847880"/>
            <a:ext cx="5555682" cy="938408"/>
            <a:chOff x="8074959" y="1866151"/>
            <a:chExt cx="3934904" cy="938408"/>
          </a:xfrm>
        </p:grpSpPr>
        <p:sp>
          <p:nvSpPr>
            <p:cNvPr id="7" name="Rounded Rectangular Callout 15">
              <a:extLst>
                <a:ext uri="{FF2B5EF4-FFF2-40B4-BE49-F238E27FC236}">
                  <a16:creationId xmlns:a16="http://schemas.microsoft.com/office/drawing/2014/main" id="{113252E8-DC44-4508-AE32-7CDD967B0AE8}"/>
                </a:ext>
              </a:extLst>
            </p:cNvPr>
            <p:cNvSpPr/>
            <p:nvPr/>
          </p:nvSpPr>
          <p:spPr>
            <a:xfrm>
              <a:off x="8074959" y="1866151"/>
              <a:ext cx="3934904" cy="938408"/>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16">
              <a:extLst>
                <a:ext uri="{FF2B5EF4-FFF2-40B4-BE49-F238E27FC236}">
                  <a16:creationId xmlns:a16="http://schemas.microsoft.com/office/drawing/2014/main" id="{18626602-59FD-45A6-B144-17A9851AF295}"/>
                </a:ext>
              </a:extLst>
            </p:cNvPr>
            <p:cNvSpPr/>
            <p:nvPr/>
          </p:nvSpPr>
          <p:spPr>
            <a:xfrm>
              <a:off x="8208456" y="2009289"/>
              <a:ext cx="3753135" cy="715089"/>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trong</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nhóm</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9" name="Rounded Rectangle 35">
            <a:extLst>
              <a:ext uri="{FF2B5EF4-FFF2-40B4-BE49-F238E27FC236}">
                <a16:creationId xmlns:a16="http://schemas.microsoft.com/office/drawing/2014/main" id="{9C0BC0FF-0D09-4576-A4AF-49731FCAA791}"/>
              </a:ext>
            </a:extLst>
          </p:cNvPr>
          <p:cNvSpPr/>
          <p:nvPr/>
        </p:nvSpPr>
        <p:spPr>
          <a:xfrm>
            <a:off x="6603488" y="2252054"/>
            <a:ext cx="4558155" cy="646986"/>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12" name="Rounded Rectangle 36">
            <a:extLst>
              <a:ext uri="{FF2B5EF4-FFF2-40B4-BE49-F238E27FC236}">
                <a16:creationId xmlns:a16="http://schemas.microsoft.com/office/drawing/2014/main" id="{AC7A7208-CD63-4C8A-97C4-1E17B1F1AC8B}"/>
              </a:ext>
            </a:extLst>
          </p:cNvPr>
          <p:cNvSpPr/>
          <p:nvPr/>
        </p:nvSpPr>
        <p:spPr>
          <a:xfrm>
            <a:off x="6593549" y="3380292"/>
            <a:ext cx="4647607" cy="1191816"/>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983D55E8-3ED8-47BB-AF1C-6FA319ED3DAA}"/>
              </a:ext>
            </a:extLst>
          </p:cNvPr>
          <p:cNvPicPr>
            <a:picLocks noChangeAspect="1"/>
          </p:cNvPicPr>
          <p:nvPr/>
        </p:nvPicPr>
        <p:blipFill>
          <a:blip r:embed="rId4"/>
          <a:stretch>
            <a:fillRect/>
          </a:stretch>
        </p:blipFill>
        <p:spPr>
          <a:xfrm>
            <a:off x="188843" y="805069"/>
            <a:ext cx="5799669" cy="46179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42689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grpSp>
        <p:nvGrpSpPr>
          <p:cNvPr id="18" name="Group 17">
            <a:extLst>
              <a:ext uri="{FF2B5EF4-FFF2-40B4-BE49-F238E27FC236}">
                <a16:creationId xmlns:a16="http://schemas.microsoft.com/office/drawing/2014/main" id="{A14A7952-CE6C-479B-99E6-E0853F71644C}"/>
              </a:ext>
            </a:extLst>
          </p:cNvPr>
          <p:cNvGrpSpPr/>
          <p:nvPr/>
        </p:nvGrpSpPr>
        <p:grpSpPr>
          <a:xfrm>
            <a:off x="6308371" y="1001361"/>
            <a:ext cx="5555682" cy="1328023"/>
            <a:chOff x="8074959" y="1553241"/>
            <a:chExt cx="3934904" cy="1328023"/>
          </a:xfrm>
        </p:grpSpPr>
        <p:sp>
          <p:nvSpPr>
            <p:cNvPr id="19" name="Rounded Rectangular Callout 15">
              <a:extLst>
                <a:ext uri="{FF2B5EF4-FFF2-40B4-BE49-F238E27FC236}">
                  <a16:creationId xmlns:a16="http://schemas.microsoft.com/office/drawing/2014/main" id="{6568081E-99B7-45CD-BE51-4C9AB8C593CF}"/>
                </a:ext>
              </a:extLst>
            </p:cNvPr>
            <p:cNvSpPr/>
            <p:nvPr/>
          </p:nvSpPr>
          <p:spPr>
            <a:xfrm>
              <a:off x="8074959" y="1605455"/>
              <a:ext cx="3934904" cy="1199104"/>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6">
              <a:extLst>
                <a:ext uri="{FF2B5EF4-FFF2-40B4-BE49-F238E27FC236}">
                  <a16:creationId xmlns:a16="http://schemas.microsoft.com/office/drawing/2014/main" id="{E2D55752-022E-487D-BC81-FD808BBFF875}"/>
                </a:ext>
              </a:extLst>
            </p:cNvPr>
            <p:cNvSpPr/>
            <p:nvPr/>
          </p:nvSpPr>
          <p:spPr>
            <a:xfrm>
              <a:off x="8165843" y="1553241"/>
              <a:ext cx="3753135" cy="1328023"/>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trước</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lớp</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toàn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bộ</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21" name="Rounded Rectangle 37">
            <a:extLst>
              <a:ext uri="{FF2B5EF4-FFF2-40B4-BE49-F238E27FC236}">
                <a16:creationId xmlns:a16="http://schemas.microsoft.com/office/drawing/2014/main" id="{C2BA7AAF-9172-4872-B741-9BD74B823532}"/>
              </a:ext>
            </a:extLst>
          </p:cNvPr>
          <p:cNvSpPr/>
          <p:nvPr/>
        </p:nvSpPr>
        <p:spPr>
          <a:xfrm>
            <a:off x="7388136" y="2669057"/>
            <a:ext cx="3584561" cy="578882"/>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22" name="Rounded Rectangle 55">
            <a:extLst>
              <a:ext uri="{FF2B5EF4-FFF2-40B4-BE49-F238E27FC236}">
                <a16:creationId xmlns:a16="http://schemas.microsoft.com/office/drawing/2014/main" id="{63A1D67D-DC32-44BB-97AB-632AB17786FC}"/>
              </a:ext>
            </a:extLst>
          </p:cNvPr>
          <p:cNvSpPr/>
          <p:nvPr/>
        </p:nvSpPr>
        <p:spPr>
          <a:xfrm>
            <a:off x="7388136" y="3528939"/>
            <a:ext cx="3584561" cy="1055608"/>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4" name="Picture 23">
            <a:extLst>
              <a:ext uri="{FF2B5EF4-FFF2-40B4-BE49-F238E27FC236}">
                <a16:creationId xmlns:a16="http://schemas.microsoft.com/office/drawing/2014/main" id="{1B5B39DB-BA24-444B-A1B1-FB44767E3181}"/>
              </a:ext>
            </a:extLst>
          </p:cNvPr>
          <p:cNvPicPr>
            <a:picLocks noChangeAspect="1"/>
          </p:cNvPicPr>
          <p:nvPr/>
        </p:nvPicPr>
        <p:blipFill>
          <a:blip r:embed="rId4"/>
          <a:stretch>
            <a:fillRect/>
          </a:stretch>
        </p:blipFill>
        <p:spPr>
          <a:xfrm>
            <a:off x="198782" y="1123121"/>
            <a:ext cx="5799669" cy="46179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84959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9" name="图片 3">
            <a:extLst>
              <a:ext uri="{FF2B5EF4-FFF2-40B4-BE49-F238E27FC236}">
                <a16:creationId xmlns:a16="http://schemas.microsoft.com/office/drawing/2014/main" id="{EFD666CB-B46C-4DBA-B778-CA35D950D87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8783" y="238539"/>
            <a:ext cx="11867321" cy="6380922"/>
          </a:xfrm>
          <a:prstGeom prst="rect">
            <a:avLst/>
          </a:prstGeom>
        </p:spPr>
      </p:pic>
      <p:sp>
        <p:nvSpPr>
          <p:cNvPr id="2" name="TextBox 1">
            <a:extLst>
              <a:ext uri="{FF2B5EF4-FFF2-40B4-BE49-F238E27FC236}">
                <a16:creationId xmlns:a16="http://schemas.microsoft.com/office/drawing/2014/main" id="{EB3FC8EC-A37B-4AB3-AF00-EB29ED01C19F}"/>
              </a:ext>
            </a:extLst>
          </p:cNvPr>
          <p:cNvSpPr txBox="1"/>
          <p:nvPr/>
        </p:nvSpPr>
        <p:spPr>
          <a:xfrm>
            <a:off x="636105" y="337930"/>
            <a:ext cx="10416209" cy="6801862"/>
          </a:xfrm>
          <a:prstGeom prst="rect">
            <a:avLst/>
          </a:prstGeom>
          <a:noFill/>
        </p:spPr>
        <p:txBody>
          <a:bodyPr wrap="square" lIns="0" tIns="0" rIns="0" bIns="0" rtlCol="0">
            <a:spAutoFit/>
          </a:bodyPr>
          <a:lstStyle/>
          <a:p>
            <a:pPr algn="ctr"/>
            <a:r>
              <a:rPr lang="vi-VN" sz="28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Cóc kiện Trời</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Ngày xưa, có một năm trời nắng hạn rất lâu, ruộng đồng nứt nẻ, cây cỏ trụi trơ, chim muông khát khô cả họng.</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Cóc thấy nguy quá, bèn lên thiên đình kiện Trời. Dọc đường, gặp cua, gấu, cọp, ong và cáo. Tất cả đều xin đi theo.</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Đến cửa nhà Trời, chỉ thấy một cái trống to, cóc bảo:</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Anh cua bò vào chum nước này. Cô ong đợi sau cánh cửa. Còn chị cáo, anh gấu, anh cọp thì nấp ở hai bên.</a:t>
            </a:r>
          </a:p>
          <a:p>
            <a:pPr algn="just"/>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Sắp đặt xong, cóc một mình bước tới, lấy dùi đánh ba hồi trống. Thấy chú cóc bé tẹo dám náo động thiên đình, Trời nổi giận, sai gà ra trị tội. Gà vừa bay đến, cóc ra hiệu, cáo nhảy xổ tới, cắn cổ gà tha đi. Trời sai chó bắt cáo. Chó mới ra tới cửa, gấu đã quật chó chết tươi. Trời càng tức, sai Thần Sét trị gấu. Thần Sét cầm lưỡi tầm sét hùng hổ đi ra, chưa kịp nhìn địch thủ, đã bị ong ở sau cửa bay ra đốt túi bụi. Thần nhảy vào chum nước, lập tức cua giơ càng ra kẹp. Thần đau quá, nhảy ra thì bị cọp vồ.</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Trời túng thế, đành mời cóc vào. Cóc tâu:</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Muôn tâu Thượng đế! Đã lâu lắm rồi, trần gian không hề được một giọt nước mưa. Thượng đế cần làm mưa ngay để cứu muôn loài.</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Trời sợ trần gian nổi loạn, dịu giọng nói:</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Thôi, cậu hãy về đi. Ta sẽ cho mưa xuống!</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Lại còn dặn thêm:</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Lần sau, hễ muốn mưa, cậu chỉ cần nghiến răng báo hiệu cho ta, khỏi phải lên đây!</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Cóc về đến trần gian thì nước đã ngập cả ruộng đồng.</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Từ đó, hễ cóc nghiến răng là trời đổ mưa.</a:t>
            </a:r>
          </a:p>
          <a:p>
            <a:pPr algn="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(Truyện cổ Việt Nam)</a:t>
            </a:r>
          </a:p>
          <a:p>
            <a:pPr algn="l"/>
            <a:endParaRPr lang="en-US" dirty="0">
              <a:solidFill>
                <a:srgbClr val="002060"/>
              </a:solidFill>
            </a:endParaRPr>
          </a:p>
        </p:txBody>
      </p:sp>
    </p:spTree>
    <p:extLst>
      <p:ext uri="{BB962C8B-B14F-4D97-AF65-F5344CB8AC3E}">
        <p14:creationId xmlns:p14="http://schemas.microsoft.com/office/powerpoint/2010/main" val="3710175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E78237F3-1A79-4E86-B92E-4A05214A539A}"/>
              </a:ext>
            </a:extLst>
          </p:cNvPr>
          <p:cNvPicPr>
            <a:picLocks noChangeAspect="1"/>
          </p:cNvPicPr>
          <p:nvPr/>
        </p:nvPicPr>
        <p:blipFill>
          <a:blip r:embed="rId4"/>
          <a:stretch>
            <a:fillRect/>
          </a:stretch>
        </p:blipFill>
        <p:spPr>
          <a:xfrm>
            <a:off x="9557219" y="1713115"/>
            <a:ext cx="2367175" cy="2742491"/>
          </a:xfrm>
          <a:prstGeom prst="rect">
            <a:avLst/>
          </a:prstGeom>
        </p:spPr>
      </p:pic>
      <p:pic>
        <p:nvPicPr>
          <p:cNvPr id="11" name="Picture 10">
            <a:extLst>
              <a:ext uri="{FF2B5EF4-FFF2-40B4-BE49-F238E27FC236}">
                <a16:creationId xmlns:a16="http://schemas.microsoft.com/office/drawing/2014/main" id="{E4B083C1-8CDA-45C3-9563-147B5F2874E1}"/>
              </a:ext>
            </a:extLst>
          </p:cNvPr>
          <p:cNvPicPr>
            <a:picLocks noChangeAspect="1"/>
          </p:cNvPicPr>
          <p:nvPr/>
        </p:nvPicPr>
        <p:blipFill>
          <a:blip r:embed="rId5"/>
          <a:stretch>
            <a:fillRect/>
          </a:stretch>
        </p:blipFill>
        <p:spPr>
          <a:xfrm rot="10800000">
            <a:off x="4315303" y="0"/>
            <a:ext cx="5170488" cy="3731031"/>
          </a:xfrm>
          <a:prstGeom prst="rect">
            <a:avLst/>
          </a:prstGeom>
        </p:spPr>
      </p:pic>
      <p:pic>
        <p:nvPicPr>
          <p:cNvPr id="13" name="Picture 2" descr="Download Nobi Child Nobita Cartoon Doraemon PNG Download Free HQ PNG Image  | FreePNGImg">
            <a:extLst>
              <a:ext uri="{FF2B5EF4-FFF2-40B4-BE49-F238E27FC236}">
                <a16:creationId xmlns:a16="http://schemas.microsoft.com/office/drawing/2014/main" id="{3671E985-AD73-4427-8A52-43FE26AE98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575" y="2957103"/>
            <a:ext cx="7349329" cy="39392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C654ED7-A55D-47A7-97D6-8C0A873EF971}"/>
              </a:ext>
            </a:extLst>
          </p:cNvPr>
          <p:cNvPicPr>
            <a:picLocks noChangeAspect="1"/>
          </p:cNvPicPr>
          <p:nvPr/>
        </p:nvPicPr>
        <p:blipFill>
          <a:blip r:embed="rId7"/>
          <a:stretch>
            <a:fillRect/>
          </a:stretch>
        </p:blipFill>
        <p:spPr>
          <a:xfrm>
            <a:off x="4232915" y="998729"/>
            <a:ext cx="5236918" cy="2017951"/>
          </a:xfrm>
          <a:prstGeom prst="rect">
            <a:avLst/>
          </a:prstGeom>
        </p:spPr>
      </p:pic>
    </p:spTree>
    <p:extLst>
      <p:ext uri="{BB962C8B-B14F-4D97-AF65-F5344CB8AC3E}">
        <p14:creationId xmlns:p14="http://schemas.microsoft.com/office/powerpoint/2010/main" val="1338655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13"/>
                                        </p:tgtEl>
                                        <p:attrNameLst>
                                          <p:attrName>r</p:attrName>
                                        </p:attrNameLst>
                                      </p:cBhvr>
                                    </p:animRot>
                                    <p:animRot by="-240000">
                                      <p:cBhvr>
                                        <p:cTn id="12" dur="200" fill="hold">
                                          <p:stCondLst>
                                            <p:cond delay="200"/>
                                          </p:stCondLst>
                                        </p:cTn>
                                        <p:tgtEl>
                                          <p:spTgt spid="13"/>
                                        </p:tgtEl>
                                        <p:attrNameLst>
                                          <p:attrName>r</p:attrName>
                                        </p:attrNameLst>
                                      </p:cBhvr>
                                    </p:animRot>
                                    <p:animRot by="240000">
                                      <p:cBhvr>
                                        <p:cTn id="13" dur="200" fill="hold">
                                          <p:stCondLst>
                                            <p:cond delay="400"/>
                                          </p:stCondLst>
                                        </p:cTn>
                                        <p:tgtEl>
                                          <p:spTgt spid="13"/>
                                        </p:tgtEl>
                                        <p:attrNameLst>
                                          <p:attrName>r</p:attrName>
                                        </p:attrNameLst>
                                      </p:cBhvr>
                                    </p:animRot>
                                    <p:animRot by="-240000">
                                      <p:cBhvr>
                                        <p:cTn id="14" dur="200" fill="hold">
                                          <p:stCondLst>
                                            <p:cond delay="600"/>
                                          </p:stCondLst>
                                        </p:cTn>
                                        <p:tgtEl>
                                          <p:spTgt spid="13"/>
                                        </p:tgtEl>
                                        <p:attrNameLst>
                                          <p:attrName>r</p:attrName>
                                        </p:attrNameLst>
                                      </p:cBhvr>
                                    </p:animRot>
                                    <p:animRot by="120000">
                                      <p:cBhvr>
                                        <p:cTn id="15" dur="200" fill="hold">
                                          <p:stCondLst>
                                            <p:cond delay="800"/>
                                          </p:stCondLst>
                                        </p:cTn>
                                        <p:tgtEl>
                                          <p:spTgt spid="1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grpSp>
        <p:nvGrpSpPr>
          <p:cNvPr id="25" name="Group 24">
            <a:extLst>
              <a:ext uri="{FF2B5EF4-FFF2-40B4-BE49-F238E27FC236}">
                <a16:creationId xmlns:a16="http://schemas.microsoft.com/office/drawing/2014/main" id="{FDB62DFE-7406-44CA-BCEE-88202BEDB63A}"/>
              </a:ext>
            </a:extLst>
          </p:cNvPr>
          <p:cNvGrpSpPr/>
          <p:nvPr/>
        </p:nvGrpSpPr>
        <p:grpSpPr>
          <a:xfrm>
            <a:off x="1383623" y="738264"/>
            <a:ext cx="9961727" cy="2554445"/>
            <a:chOff x="1982578" y="246435"/>
            <a:chExt cx="9961727" cy="2554445"/>
          </a:xfrm>
        </p:grpSpPr>
        <p:pic>
          <p:nvPicPr>
            <p:cNvPr id="26" name="Picture 25">
              <a:extLst>
                <a:ext uri="{FF2B5EF4-FFF2-40B4-BE49-F238E27FC236}">
                  <a16:creationId xmlns:a16="http://schemas.microsoft.com/office/drawing/2014/main" id="{C5674DF5-0FE2-4372-BB8C-F2CD20C03DBB}"/>
                </a:ext>
              </a:extLst>
            </p:cNvPr>
            <p:cNvPicPr>
              <a:picLocks noChangeAspect="1"/>
            </p:cNvPicPr>
            <p:nvPr/>
          </p:nvPicPr>
          <p:blipFill>
            <a:blip r:embed="rId6"/>
            <a:stretch>
              <a:fillRect/>
            </a:stretch>
          </p:blipFill>
          <p:spPr>
            <a:xfrm>
              <a:off x="1982578" y="246435"/>
              <a:ext cx="9961727" cy="2554445"/>
            </a:xfrm>
            <a:prstGeom prst="rect">
              <a:avLst/>
            </a:prstGeom>
          </p:spPr>
        </p:pic>
        <p:sp>
          <p:nvSpPr>
            <p:cNvPr id="27" name="Rectangle: Rounded Corners 26">
              <a:extLst>
                <a:ext uri="{FF2B5EF4-FFF2-40B4-BE49-F238E27FC236}">
                  <a16:creationId xmlns:a16="http://schemas.microsoft.com/office/drawing/2014/main" id="{EDCE8149-A45E-4181-B951-0341B738F4A1}"/>
                </a:ext>
              </a:extLst>
            </p:cNvPr>
            <p:cNvSpPr/>
            <p:nvPr/>
          </p:nvSpPr>
          <p:spPr>
            <a:xfrm>
              <a:off x="2161760" y="419053"/>
              <a:ext cx="9471904" cy="20422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từng</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tranh</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id="{0B84B925-F4FE-4734-82E9-84921ED06B48}"/>
              </a:ext>
            </a:extLst>
          </p:cNvPr>
          <p:cNvPicPr>
            <a:picLocks noChangeAspect="1"/>
          </p:cNvPicPr>
          <p:nvPr/>
        </p:nvPicPr>
        <p:blipFill>
          <a:blip r:embed="rId7"/>
          <a:stretch>
            <a:fillRect/>
          </a:stretch>
        </p:blipFill>
        <p:spPr>
          <a:xfrm>
            <a:off x="14287" y="805981"/>
            <a:ext cx="1548518" cy="2383743"/>
          </a:xfrm>
          <a:prstGeom prst="rect">
            <a:avLst/>
          </a:prstGeom>
        </p:spPr>
      </p:pic>
      <p:pic>
        <p:nvPicPr>
          <p:cNvPr id="40" name="Picture 8">
            <a:hlinkClick r:id="rId8" action="ppaction://hlinksldjump"/>
            <a:extLst>
              <a:ext uri="{FF2B5EF4-FFF2-40B4-BE49-F238E27FC236}">
                <a16:creationId xmlns:a16="http://schemas.microsoft.com/office/drawing/2014/main" id="{A57A7F4D-898F-44B1-A6D1-858C9FE8A8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flipH="1">
            <a:off x="2823338" y="1958436"/>
            <a:ext cx="3552295" cy="42183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a:hlinkClick r:id="rId8" action="ppaction://hlinksldjump"/>
            <a:extLst>
              <a:ext uri="{FF2B5EF4-FFF2-40B4-BE49-F238E27FC236}">
                <a16:creationId xmlns:a16="http://schemas.microsoft.com/office/drawing/2014/main" id="{9CD14066-ADBE-410D-92E5-468638241D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flipH="1">
            <a:off x="4490828" y="2435037"/>
            <a:ext cx="4807835" cy="384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4817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2" presetClass="entr" presetSubtype="8" fill="hold" nodeType="withEffect" p14:presetBounceEnd="65000">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14:bounceEnd="65000">
                                          <p:cBhvr additive="base">
                                            <p:cTn id="16" dur="1000" fill="hold"/>
                                            <p:tgtEl>
                                              <p:spTgt spid="28"/>
                                            </p:tgtEl>
                                            <p:attrNameLst>
                                              <p:attrName>ppt_x</p:attrName>
                                            </p:attrNameLst>
                                          </p:cBhvr>
                                          <p:tavLst>
                                            <p:tav tm="0">
                                              <p:val>
                                                <p:strVal val="0-#ppt_w/2"/>
                                              </p:val>
                                            </p:tav>
                                            <p:tav tm="100000">
                                              <p:val>
                                                <p:strVal val="#ppt_x"/>
                                              </p:val>
                                            </p:tav>
                                          </p:tavLst>
                                        </p:anim>
                                        <p:anim calcmode="lin" valueType="num" p14:bounceEnd="65000">
                                          <p:cBhvr additive="base">
                                            <p:cTn id="17" dur="1000" fill="hold"/>
                                            <p:tgtEl>
                                              <p:spTgt spid="2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65000">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14:bounceEnd="65000">
                                          <p:cBhvr additive="base">
                                            <p:cTn id="20" dur="1000" fill="hold"/>
                                            <p:tgtEl>
                                              <p:spTgt spid="25"/>
                                            </p:tgtEl>
                                            <p:attrNameLst>
                                              <p:attrName>ppt_x</p:attrName>
                                            </p:attrNameLst>
                                          </p:cBhvr>
                                          <p:tavLst>
                                            <p:tav tm="0">
                                              <p:val>
                                                <p:strVal val="1+#ppt_w/2"/>
                                              </p:val>
                                            </p:tav>
                                            <p:tav tm="100000">
                                              <p:val>
                                                <p:strVal val="#ppt_x"/>
                                              </p:val>
                                            </p:tav>
                                          </p:tavLst>
                                        </p:anim>
                                        <p:anim calcmode="lin" valueType="num" p14:bounceEnd="65000">
                                          <p:cBhvr additive="base">
                                            <p:cTn id="21" dur="1000" fill="hold"/>
                                            <p:tgtEl>
                                              <p:spTgt spid="25"/>
                                            </p:tgtEl>
                                            <p:attrNameLst>
                                              <p:attrName>ppt_y</p:attrName>
                                            </p:attrNameLst>
                                          </p:cBhvr>
                                          <p:tavLst>
                                            <p:tav tm="0">
                                              <p:val>
                                                <p:strVal val="#ppt_y"/>
                                              </p:val>
                                            </p:tav>
                                            <p:tav tm="100000">
                                              <p:val>
                                                <p:strVal val="#ppt_y"/>
                                              </p:val>
                                            </p:tav>
                                          </p:tavLst>
                                        </p:anim>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0"/>
                                            </p:tgtEl>
                                            <p:attrNameLst>
                                              <p:attrName>r</p:attrName>
                                            </p:attrNameLst>
                                          </p:cBhvr>
                                        </p:animRot>
                                        <p:animRot by="-240000">
                                          <p:cBhvr>
                                            <p:cTn id="24" dur="200" fill="hold">
                                              <p:stCondLst>
                                                <p:cond delay="200"/>
                                              </p:stCondLst>
                                            </p:cTn>
                                            <p:tgtEl>
                                              <p:spTgt spid="40"/>
                                            </p:tgtEl>
                                            <p:attrNameLst>
                                              <p:attrName>r</p:attrName>
                                            </p:attrNameLst>
                                          </p:cBhvr>
                                        </p:animRot>
                                        <p:animRot by="240000">
                                          <p:cBhvr>
                                            <p:cTn id="25" dur="200" fill="hold">
                                              <p:stCondLst>
                                                <p:cond delay="400"/>
                                              </p:stCondLst>
                                            </p:cTn>
                                            <p:tgtEl>
                                              <p:spTgt spid="40"/>
                                            </p:tgtEl>
                                            <p:attrNameLst>
                                              <p:attrName>r</p:attrName>
                                            </p:attrNameLst>
                                          </p:cBhvr>
                                        </p:animRot>
                                        <p:animRot by="-240000">
                                          <p:cBhvr>
                                            <p:cTn id="26" dur="200" fill="hold">
                                              <p:stCondLst>
                                                <p:cond delay="600"/>
                                              </p:stCondLst>
                                            </p:cTn>
                                            <p:tgtEl>
                                              <p:spTgt spid="40"/>
                                            </p:tgtEl>
                                            <p:attrNameLst>
                                              <p:attrName>r</p:attrName>
                                            </p:attrNameLst>
                                          </p:cBhvr>
                                        </p:animRot>
                                        <p:animRot by="120000">
                                          <p:cBhvr>
                                            <p:cTn id="27" dur="200" fill="hold">
                                              <p:stCondLst>
                                                <p:cond delay="800"/>
                                              </p:stCondLst>
                                            </p:cTn>
                                            <p:tgtEl>
                                              <p:spTgt spid="40"/>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1"/>
                                            </p:tgtEl>
                                            <p:attrNameLst>
                                              <p:attrName>r</p:attrName>
                                            </p:attrNameLst>
                                          </p:cBhvr>
                                        </p:animRot>
                                        <p:animRot by="-240000">
                                          <p:cBhvr>
                                            <p:cTn id="30" dur="200" fill="hold">
                                              <p:stCondLst>
                                                <p:cond delay="200"/>
                                              </p:stCondLst>
                                            </p:cTn>
                                            <p:tgtEl>
                                              <p:spTgt spid="41"/>
                                            </p:tgtEl>
                                            <p:attrNameLst>
                                              <p:attrName>r</p:attrName>
                                            </p:attrNameLst>
                                          </p:cBhvr>
                                        </p:animRot>
                                        <p:animRot by="240000">
                                          <p:cBhvr>
                                            <p:cTn id="31" dur="200" fill="hold">
                                              <p:stCondLst>
                                                <p:cond delay="400"/>
                                              </p:stCondLst>
                                            </p:cTn>
                                            <p:tgtEl>
                                              <p:spTgt spid="41"/>
                                            </p:tgtEl>
                                            <p:attrNameLst>
                                              <p:attrName>r</p:attrName>
                                            </p:attrNameLst>
                                          </p:cBhvr>
                                        </p:animRot>
                                        <p:animRot by="-240000">
                                          <p:cBhvr>
                                            <p:cTn id="32" dur="200" fill="hold">
                                              <p:stCondLst>
                                                <p:cond delay="600"/>
                                              </p:stCondLst>
                                            </p:cTn>
                                            <p:tgtEl>
                                              <p:spTgt spid="41"/>
                                            </p:tgtEl>
                                            <p:attrNameLst>
                                              <p:attrName>r</p:attrName>
                                            </p:attrNameLst>
                                          </p:cBhvr>
                                        </p:animRot>
                                        <p:animRot by="120000">
                                          <p:cBhvr>
                                            <p:cTn id="33" dur="200" fill="hold">
                                              <p:stCondLst>
                                                <p:cond delay="80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2" presetClass="entr" presetSubtype="8"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1000" fill="hold"/>
                                            <p:tgtEl>
                                              <p:spTgt spid="28"/>
                                            </p:tgtEl>
                                            <p:attrNameLst>
                                              <p:attrName>ppt_x</p:attrName>
                                            </p:attrNameLst>
                                          </p:cBhvr>
                                          <p:tavLst>
                                            <p:tav tm="0">
                                              <p:val>
                                                <p:strVal val="0-#ppt_w/2"/>
                                              </p:val>
                                            </p:tav>
                                            <p:tav tm="100000">
                                              <p:val>
                                                <p:strVal val="#ppt_x"/>
                                              </p:val>
                                            </p:tav>
                                          </p:tavLst>
                                        </p:anim>
                                        <p:anim calcmode="lin" valueType="num">
                                          <p:cBhvr additive="base">
                                            <p:cTn id="17" dur="1000" fill="hold"/>
                                            <p:tgtEl>
                                              <p:spTgt spid="2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1+#ppt_w/2"/>
                                              </p:val>
                                            </p:tav>
                                            <p:tav tm="100000">
                                              <p:val>
                                                <p:strVal val="#ppt_x"/>
                                              </p:val>
                                            </p:tav>
                                          </p:tavLst>
                                        </p:anim>
                                        <p:anim calcmode="lin" valueType="num">
                                          <p:cBhvr additive="base">
                                            <p:cTn id="21" dur="1000" fill="hold"/>
                                            <p:tgtEl>
                                              <p:spTgt spid="25"/>
                                            </p:tgtEl>
                                            <p:attrNameLst>
                                              <p:attrName>ppt_y</p:attrName>
                                            </p:attrNameLst>
                                          </p:cBhvr>
                                          <p:tavLst>
                                            <p:tav tm="0">
                                              <p:val>
                                                <p:strVal val="#ppt_y"/>
                                              </p:val>
                                            </p:tav>
                                            <p:tav tm="100000">
                                              <p:val>
                                                <p:strVal val="#ppt_y"/>
                                              </p:val>
                                            </p:tav>
                                          </p:tavLst>
                                        </p:anim>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0"/>
                                            </p:tgtEl>
                                            <p:attrNameLst>
                                              <p:attrName>r</p:attrName>
                                            </p:attrNameLst>
                                          </p:cBhvr>
                                        </p:animRot>
                                        <p:animRot by="-240000">
                                          <p:cBhvr>
                                            <p:cTn id="24" dur="200" fill="hold">
                                              <p:stCondLst>
                                                <p:cond delay="200"/>
                                              </p:stCondLst>
                                            </p:cTn>
                                            <p:tgtEl>
                                              <p:spTgt spid="40"/>
                                            </p:tgtEl>
                                            <p:attrNameLst>
                                              <p:attrName>r</p:attrName>
                                            </p:attrNameLst>
                                          </p:cBhvr>
                                        </p:animRot>
                                        <p:animRot by="240000">
                                          <p:cBhvr>
                                            <p:cTn id="25" dur="200" fill="hold">
                                              <p:stCondLst>
                                                <p:cond delay="400"/>
                                              </p:stCondLst>
                                            </p:cTn>
                                            <p:tgtEl>
                                              <p:spTgt spid="40"/>
                                            </p:tgtEl>
                                            <p:attrNameLst>
                                              <p:attrName>r</p:attrName>
                                            </p:attrNameLst>
                                          </p:cBhvr>
                                        </p:animRot>
                                        <p:animRot by="-240000">
                                          <p:cBhvr>
                                            <p:cTn id="26" dur="200" fill="hold">
                                              <p:stCondLst>
                                                <p:cond delay="600"/>
                                              </p:stCondLst>
                                            </p:cTn>
                                            <p:tgtEl>
                                              <p:spTgt spid="40"/>
                                            </p:tgtEl>
                                            <p:attrNameLst>
                                              <p:attrName>r</p:attrName>
                                            </p:attrNameLst>
                                          </p:cBhvr>
                                        </p:animRot>
                                        <p:animRot by="120000">
                                          <p:cBhvr>
                                            <p:cTn id="27" dur="200" fill="hold">
                                              <p:stCondLst>
                                                <p:cond delay="800"/>
                                              </p:stCondLst>
                                            </p:cTn>
                                            <p:tgtEl>
                                              <p:spTgt spid="40"/>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1"/>
                                            </p:tgtEl>
                                            <p:attrNameLst>
                                              <p:attrName>r</p:attrName>
                                            </p:attrNameLst>
                                          </p:cBhvr>
                                        </p:animRot>
                                        <p:animRot by="-240000">
                                          <p:cBhvr>
                                            <p:cTn id="30" dur="200" fill="hold">
                                              <p:stCondLst>
                                                <p:cond delay="200"/>
                                              </p:stCondLst>
                                            </p:cTn>
                                            <p:tgtEl>
                                              <p:spTgt spid="41"/>
                                            </p:tgtEl>
                                            <p:attrNameLst>
                                              <p:attrName>r</p:attrName>
                                            </p:attrNameLst>
                                          </p:cBhvr>
                                        </p:animRot>
                                        <p:animRot by="240000">
                                          <p:cBhvr>
                                            <p:cTn id="31" dur="200" fill="hold">
                                              <p:stCondLst>
                                                <p:cond delay="400"/>
                                              </p:stCondLst>
                                            </p:cTn>
                                            <p:tgtEl>
                                              <p:spTgt spid="41"/>
                                            </p:tgtEl>
                                            <p:attrNameLst>
                                              <p:attrName>r</p:attrName>
                                            </p:attrNameLst>
                                          </p:cBhvr>
                                        </p:animRot>
                                        <p:animRot by="-240000">
                                          <p:cBhvr>
                                            <p:cTn id="32" dur="200" fill="hold">
                                              <p:stCondLst>
                                                <p:cond delay="600"/>
                                              </p:stCondLst>
                                            </p:cTn>
                                            <p:tgtEl>
                                              <p:spTgt spid="41"/>
                                            </p:tgtEl>
                                            <p:attrNameLst>
                                              <p:attrName>r</p:attrName>
                                            </p:attrNameLst>
                                          </p:cBhvr>
                                        </p:animRot>
                                        <p:animRot by="120000">
                                          <p:cBhvr>
                                            <p:cTn id="33" dur="200" fill="hold">
                                              <p:stCondLst>
                                                <p:cond delay="80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pic>
        <p:nvPicPr>
          <p:cNvPr id="5" name="Picture 4">
            <a:extLst>
              <a:ext uri="{FF2B5EF4-FFF2-40B4-BE49-F238E27FC236}">
                <a16:creationId xmlns:a16="http://schemas.microsoft.com/office/drawing/2014/main" id="{E2062D11-F386-4421-8158-FA86A5680B71}"/>
              </a:ext>
            </a:extLst>
          </p:cNvPr>
          <p:cNvPicPr>
            <a:picLocks noChangeAspect="1"/>
          </p:cNvPicPr>
          <p:nvPr/>
        </p:nvPicPr>
        <p:blipFill>
          <a:blip r:embed="rId6"/>
          <a:stretch>
            <a:fillRect/>
          </a:stretch>
        </p:blipFill>
        <p:spPr>
          <a:xfrm>
            <a:off x="2504661" y="665095"/>
            <a:ext cx="6686964" cy="5324473"/>
          </a:xfrm>
          <a:prstGeom prst="rect">
            <a:avLst/>
          </a:prstGeom>
        </p:spPr>
      </p:pic>
    </p:spTree>
    <p:extLst>
      <p:ext uri="{BB962C8B-B14F-4D97-AF65-F5344CB8AC3E}">
        <p14:creationId xmlns:p14="http://schemas.microsoft.com/office/powerpoint/2010/main" val="77168525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15" presetClass="emph" presetSubtype="0" nodeType="withEffect">
                                      <p:stCondLst>
                                        <p:cond delay="0"/>
                                      </p:stCondLst>
                                      <p:iterate type="lt">
                                        <p:tmAbs val="25"/>
                                      </p:iterate>
                                      <p:childTnLst>
                                        <p:set>
                                          <p:cBhvr override="childStyle">
                                            <p:cTn id="15" dur="indefinite"/>
                                            <p:tgtEl>
                                              <p:spTgt spid="13">
                                                <p:txEl>
                                                  <p:pRg st="0" end="0"/>
                                                </p:txEl>
                                              </p:spTgt>
                                            </p:tgtEl>
                                            <p:attrNameLst>
                                              <p:attrName>style.fontWeight</p:attrName>
                                            </p:attrNameLst>
                                          </p:cBhvr>
                                          <p:to>
                                            <p:strVal val="bold"/>
                                          </p:to>
                                        </p:set>
                                      </p:childTnLst>
                                    </p:cTn>
                                  </p:par>
                                  <p:par>
                                    <p:cTn id="16" presetID="15" presetClass="emph" presetSubtype="0" nodeType="withEffect">
                                      <p:stCondLst>
                                        <p:cond delay="0"/>
                                      </p:stCondLst>
                                      <p:iterate type="lt">
                                        <p:tmAbs val="25"/>
                                      </p:iterate>
                                      <p:childTnLst>
                                        <p:set>
                                          <p:cBhvr override="childStyle">
                                            <p:cTn id="17" dur="indefinite"/>
                                            <p:tgtEl>
                                              <p:spTgt spid="13">
                                                <p:txEl>
                                                  <p:pRg st="3" end="3"/>
                                                </p:txEl>
                                              </p:spTgt>
                                            </p:tgtEl>
                                            <p:attrNameLst>
                                              <p:attrName>style.fontWeight</p:attrName>
                                            </p:attrNameLst>
                                          </p:cBhvr>
                                          <p:to>
                                            <p:strVal val="bold"/>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pic>
        <p:nvPicPr>
          <p:cNvPr id="16" name="Picture 15" descr="A group of small figurines&#10;&#10;Description automatically generated with low confidence">
            <a:extLst>
              <a:ext uri="{FF2B5EF4-FFF2-40B4-BE49-F238E27FC236}">
                <a16:creationId xmlns:a16="http://schemas.microsoft.com/office/drawing/2014/main" id="{7B3075F9-64BA-4E24-A4F6-6BA27E57C9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721" y="2162399"/>
            <a:ext cx="3820136" cy="3820136"/>
          </a:xfrm>
          <a:prstGeom prst="rect">
            <a:avLst/>
          </a:prstGeom>
        </p:spPr>
      </p:pic>
      <p:sp>
        <p:nvSpPr>
          <p:cNvPr id="17" name="Speech Bubble: Rectangle with Corners Rounded 16">
            <a:extLst>
              <a:ext uri="{FF2B5EF4-FFF2-40B4-BE49-F238E27FC236}">
                <a16:creationId xmlns:a16="http://schemas.microsoft.com/office/drawing/2014/main" id="{FB073573-D074-469A-BBF8-8B2BD3B52689}"/>
              </a:ext>
            </a:extLst>
          </p:cNvPr>
          <p:cNvSpPr/>
          <p:nvPr/>
        </p:nvSpPr>
        <p:spPr>
          <a:xfrm>
            <a:off x="854765" y="1353187"/>
            <a:ext cx="3633879" cy="831577"/>
          </a:xfrm>
          <a:prstGeom prst="wedgeRoundRectCallout">
            <a:avLst>
              <a:gd name="adj1" fmla="val 1834"/>
              <a:gd name="adj2" fmla="val 88525"/>
              <a:gd name="adj3" fmla="val 16667"/>
            </a:avLst>
          </a:prstGeom>
          <a:solidFill>
            <a:schemeClr val="accent2">
              <a:lumMod val="40000"/>
              <a:lumOff val="60000"/>
            </a:schemeClr>
          </a:solidFill>
          <a:ln w="1270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48CFAD">
                    <a:lumMod val="50000"/>
                  </a:srgbClr>
                </a:solidFill>
                <a:effectLst/>
                <a:uLnTx/>
                <a:uFillTx/>
                <a:latin typeface="Calibri" panose="020F0502020204030204" pitchFamily="34" charset="0"/>
                <a:cs typeface="Calibri" panose="020F0502020204030204" pitchFamily="34" charset="0"/>
              </a:rPr>
              <a:t>THẢO</a:t>
            </a:r>
            <a:r>
              <a:rPr kumimoji="0" lang="en-US" sz="3200" b="1" i="0" u="none" strike="noStrike" kern="1200" cap="none" spc="0" normalizeH="0" baseline="0" noProof="0" dirty="0">
                <a:ln>
                  <a:noFill/>
                </a:ln>
                <a:solidFill>
                  <a:srgbClr val="48CFAD">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48CFAD">
                    <a:lumMod val="50000"/>
                  </a:srgbClr>
                </a:solidFill>
                <a:effectLst/>
                <a:uLnTx/>
                <a:uFillTx/>
                <a:latin typeface="Calibri" panose="020F0502020204030204" pitchFamily="34" charset="0"/>
                <a:cs typeface="Calibri" panose="020F0502020204030204" pitchFamily="34" charset="0"/>
              </a:rPr>
              <a:t>LUẬN</a:t>
            </a:r>
            <a:r>
              <a:rPr kumimoji="0" lang="en-US" sz="3200" b="1" i="0" u="none" strike="noStrike" kern="1200" cap="none" spc="0" normalizeH="0" baseline="0" noProof="0" dirty="0">
                <a:ln>
                  <a:noFill/>
                </a:ln>
                <a:solidFill>
                  <a:srgbClr val="48CFAD">
                    <a:lumMod val="50000"/>
                  </a:srgbClr>
                </a:solidFill>
                <a:effectLst/>
                <a:uLnTx/>
                <a:uFillTx/>
                <a:latin typeface="Calibri" panose="020F0502020204030204" pitchFamily="34" charset="0"/>
                <a:cs typeface="Calibri" panose="020F0502020204030204" pitchFamily="34" charset="0"/>
              </a:rPr>
              <a:t> NHÓM</a:t>
            </a:r>
          </a:p>
        </p:txBody>
      </p:sp>
      <p:grpSp>
        <p:nvGrpSpPr>
          <p:cNvPr id="29" name="Group 28">
            <a:extLst>
              <a:ext uri="{FF2B5EF4-FFF2-40B4-BE49-F238E27FC236}">
                <a16:creationId xmlns:a16="http://schemas.microsoft.com/office/drawing/2014/main" id="{6E977624-B914-4220-BBC2-E39C4FC00507}"/>
              </a:ext>
            </a:extLst>
          </p:cNvPr>
          <p:cNvGrpSpPr/>
          <p:nvPr/>
        </p:nvGrpSpPr>
        <p:grpSpPr>
          <a:xfrm>
            <a:off x="5221193" y="2389775"/>
            <a:ext cx="5408496" cy="1015242"/>
            <a:chOff x="2319137" y="1974160"/>
            <a:chExt cx="6942916" cy="1015242"/>
          </a:xfrm>
        </p:grpSpPr>
        <p:sp>
          <p:nvSpPr>
            <p:cNvPr id="30" name="Flowchart: Alternate Process 29">
              <a:extLst>
                <a:ext uri="{FF2B5EF4-FFF2-40B4-BE49-F238E27FC236}">
                  <a16:creationId xmlns:a16="http://schemas.microsoft.com/office/drawing/2014/main" id="{4AD22E50-E257-4614-8E89-35EC7B48A619}"/>
                </a:ext>
              </a:extLst>
            </p:cNvPr>
            <p:cNvSpPr/>
            <p:nvPr/>
          </p:nvSpPr>
          <p:spPr>
            <a:xfrm>
              <a:off x="2319137" y="2101755"/>
              <a:ext cx="6942916" cy="764275"/>
            </a:xfrm>
            <a:prstGeom prst="flowChartAlternateProcess">
              <a:avLst/>
            </a:prstGeom>
            <a:solidFill>
              <a:sysClr val="window" lastClr="FFFFFF"/>
            </a:solidFill>
            <a:ln w="12700" cap="flat" cmpd="sng" algn="ctr">
              <a:solidFill>
                <a:schemeClr val="accent1">
                  <a:lumMod val="50000"/>
                </a:scheme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Arial"/>
                <a:sym typeface="Arial"/>
              </a:endParaRPr>
            </a:p>
          </p:txBody>
        </p:sp>
        <p:pic>
          <p:nvPicPr>
            <p:cNvPr id="31" name="Picture 10" descr="Premium Vector | Cartoon number collection with colorful style">
              <a:extLst>
                <a:ext uri="{FF2B5EF4-FFF2-40B4-BE49-F238E27FC236}">
                  <a16:creationId xmlns:a16="http://schemas.microsoft.com/office/drawing/2014/main" id="{C6BD8439-460F-48A2-8324-091D7168AD4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2319137" y="1974160"/>
              <a:ext cx="546893" cy="1015242"/>
            </a:xfrm>
            <a:prstGeom prst="rect">
              <a:avLst/>
            </a:prstGeom>
            <a:noFill/>
            <a:ln>
              <a:noFill/>
              <a:prstDash val="dash"/>
            </a:ln>
            <a:extLst>
              <a:ext uri="{909E8E84-426E-40DD-AFC4-6F175D3DCCD1}">
                <a14:hiddenFill xmlns:a14="http://schemas.microsoft.com/office/drawing/2010/main">
                  <a:solidFill>
                    <a:srgbClr val="FFFFFF"/>
                  </a:solidFill>
                </a14:hiddenFill>
              </a:ext>
            </a:extLst>
          </p:spPr>
        </p:pic>
      </p:grpSp>
      <p:sp>
        <p:nvSpPr>
          <p:cNvPr id="32" name="TextBox 31">
            <a:extLst>
              <a:ext uri="{FF2B5EF4-FFF2-40B4-BE49-F238E27FC236}">
                <a16:creationId xmlns:a16="http://schemas.microsoft.com/office/drawing/2014/main" id="{79F0F833-E7A4-401A-83FE-C2356C6A6079}"/>
              </a:ext>
            </a:extLst>
          </p:cNvPr>
          <p:cNvSpPr txBox="1"/>
          <p:nvPr/>
        </p:nvSpPr>
        <p:spPr>
          <a:xfrm>
            <a:off x="5513849" y="2708448"/>
            <a:ext cx="5049018" cy="470000"/>
          </a:xfrm>
          <a:prstGeom prst="rect">
            <a:avLst/>
          </a:prstGeom>
          <a:noFill/>
        </p:spPr>
        <p:txBody>
          <a:bodyPr wrap="square">
            <a:spAutoFit/>
          </a:bodyPr>
          <a:lstStyle/>
          <a:p>
            <a:pPr lvl="0" indent="135255">
              <a:lnSpc>
                <a:spcPct val="107000"/>
              </a:lnSpc>
              <a:spcAft>
                <a:spcPts val="800"/>
              </a:spcAft>
              <a:defRPr/>
            </a:pP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Nói về sự việc trong </a:t>
            </a:r>
            <a:r>
              <a:rPr lang="en-US"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từng</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bức</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tranh</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3" name="Flowchart: Alternate Process 32">
            <a:extLst>
              <a:ext uri="{FF2B5EF4-FFF2-40B4-BE49-F238E27FC236}">
                <a16:creationId xmlns:a16="http://schemas.microsoft.com/office/drawing/2014/main" id="{8E97078B-96AE-4B2E-8734-9D6CBF60BA6F}"/>
              </a:ext>
            </a:extLst>
          </p:cNvPr>
          <p:cNvSpPr/>
          <p:nvPr/>
        </p:nvSpPr>
        <p:spPr>
          <a:xfrm>
            <a:off x="5221193" y="3593623"/>
            <a:ext cx="5390246" cy="1131296"/>
          </a:xfrm>
          <a:prstGeom prst="flowChartAlternateProcess">
            <a:avLst/>
          </a:prstGeom>
          <a:solidFill>
            <a:sysClr val="window" lastClr="FFFFFF"/>
          </a:solidFill>
          <a:ln w="12700" cap="flat" cmpd="sng" algn="ctr">
            <a:solidFill>
              <a:schemeClr val="accent2">
                <a:lumMod val="50000"/>
              </a:scheme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Arial"/>
              <a:sym typeface="Arial"/>
            </a:endParaRPr>
          </a:p>
        </p:txBody>
      </p:sp>
      <p:pic>
        <p:nvPicPr>
          <p:cNvPr id="34" name="Picture 12" descr="Premium Vector | Cartoon number collection with colorful style">
            <a:extLst>
              <a:ext uri="{FF2B5EF4-FFF2-40B4-BE49-F238E27FC236}">
                <a16:creationId xmlns:a16="http://schemas.microsoft.com/office/drawing/2014/main" id="{7BADC73C-3D59-496A-A837-AB9DF9F02113}"/>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5338471" y="3724194"/>
            <a:ext cx="455149" cy="90758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F1FD1DE4-DFE3-40A7-8A82-46D27AD9A837}"/>
              </a:ext>
            </a:extLst>
          </p:cNvPr>
          <p:cNvSpPr txBox="1"/>
          <p:nvPr/>
        </p:nvSpPr>
        <p:spPr>
          <a:xfrm>
            <a:off x="5880292" y="3697280"/>
            <a:ext cx="4254097"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029" sz="24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Thống</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nhất</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kết</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quả</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chia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sẻ</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trước</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lớp</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5" name="Picture 8">
            <a:hlinkClick r:id="rId10" action="ppaction://hlinksldjump"/>
            <a:extLst>
              <a:ext uri="{FF2B5EF4-FFF2-40B4-BE49-F238E27FC236}">
                <a16:creationId xmlns:a16="http://schemas.microsoft.com/office/drawing/2014/main" id="{0D71CDBC-20ED-4646-B62C-BBB42F95A32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flipH="1">
            <a:off x="4410556" y="3591218"/>
            <a:ext cx="916486" cy="108832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a:hlinkClick r:id="rId10" action="ppaction://hlinksldjump"/>
            <a:extLst>
              <a:ext uri="{FF2B5EF4-FFF2-40B4-BE49-F238E27FC236}">
                <a16:creationId xmlns:a16="http://schemas.microsoft.com/office/drawing/2014/main" id="{06EF8B37-C4D3-44D6-8184-911FA4CC2A6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flipH="1">
            <a:off x="4381455" y="2428235"/>
            <a:ext cx="911651" cy="108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2664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5"/>
                                            </p:tgtEl>
                                            <p:attrNameLst>
                                              <p:attrName>r</p:attrName>
                                            </p:attrNameLst>
                                          </p:cBhvr>
                                        </p:animRot>
                                        <p:animRot by="-240000">
                                          <p:cBhvr>
                                            <p:cTn id="24" dur="200" fill="hold">
                                              <p:stCondLst>
                                                <p:cond delay="200"/>
                                              </p:stCondLst>
                                            </p:cTn>
                                            <p:tgtEl>
                                              <p:spTgt spid="45"/>
                                            </p:tgtEl>
                                            <p:attrNameLst>
                                              <p:attrName>r</p:attrName>
                                            </p:attrNameLst>
                                          </p:cBhvr>
                                        </p:animRot>
                                        <p:animRot by="240000">
                                          <p:cBhvr>
                                            <p:cTn id="25" dur="200" fill="hold">
                                              <p:stCondLst>
                                                <p:cond delay="400"/>
                                              </p:stCondLst>
                                            </p:cTn>
                                            <p:tgtEl>
                                              <p:spTgt spid="45"/>
                                            </p:tgtEl>
                                            <p:attrNameLst>
                                              <p:attrName>r</p:attrName>
                                            </p:attrNameLst>
                                          </p:cBhvr>
                                        </p:animRot>
                                        <p:animRot by="-240000">
                                          <p:cBhvr>
                                            <p:cTn id="26" dur="200" fill="hold">
                                              <p:stCondLst>
                                                <p:cond delay="600"/>
                                              </p:stCondLst>
                                            </p:cTn>
                                            <p:tgtEl>
                                              <p:spTgt spid="45"/>
                                            </p:tgtEl>
                                            <p:attrNameLst>
                                              <p:attrName>r</p:attrName>
                                            </p:attrNameLst>
                                          </p:cBhvr>
                                        </p:animRot>
                                        <p:animRot by="120000">
                                          <p:cBhvr>
                                            <p:cTn id="27" dur="200" fill="hold">
                                              <p:stCondLst>
                                                <p:cond delay="800"/>
                                              </p:stCondLst>
                                            </p:cTn>
                                            <p:tgtEl>
                                              <p:spTgt spid="45"/>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7"/>
                                            </p:tgtEl>
                                            <p:attrNameLst>
                                              <p:attrName>r</p:attrName>
                                            </p:attrNameLst>
                                          </p:cBhvr>
                                        </p:animRot>
                                        <p:animRot by="-240000">
                                          <p:cBhvr>
                                            <p:cTn id="30" dur="200" fill="hold">
                                              <p:stCondLst>
                                                <p:cond delay="200"/>
                                              </p:stCondLst>
                                            </p:cTn>
                                            <p:tgtEl>
                                              <p:spTgt spid="47"/>
                                            </p:tgtEl>
                                            <p:attrNameLst>
                                              <p:attrName>r</p:attrName>
                                            </p:attrNameLst>
                                          </p:cBhvr>
                                        </p:animRot>
                                        <p:animRot by="240000">
                                          <p:cBhvr>
                                            <p:cTn id="31" dur="200" fill="hold">
                                              <p:stCondLst>
                                                <p:cond delay="400"/>
                                              </p:stCondLst>
                                            </p:cTn>
                                            <p:tgtEl>
                                              <p:spTgt spid="47"/>
                                            </p:tgtEl>
                                            <p:attrNameLst>
                                              <p:attrName>r</p:attrName>
                                            </p:attrNameLst>
                                          </p:cBhvr>
                                        </p:animRot>
                                        <p:animRot by="-240000">
                                          <p:cBhvr>
                                            <p:cTn id="32" dur="200" fill="hold">
                                              <p:stCondLst>
                                                <p:cond delay="600"/>
                                              </p:stCondLst>
                                            </p:cTn>
                                            <p:tgtEl>
                                              <p:spTgt spid="47"/>
                                            </p:tgtEl>
                                            <p:attrNameLst>
                                              <p:attrName>r</p:attrName>
                                            </p:attrNameLst>
                                          </p:cBhvr>
                                        </p:animRot>
                                        <p:animRot by="120000">
                                          <p:cBhvr>
                                            <p:cTn id="33" dur="200" fill="hold">
                                              <p:stCondLst>
                                                <p:cond delay="800"/>
                                              </p:stCondLst>
                                            </p:cTn>
                                            <p:tgtEl>
                                              <p:spTgt spid="47"/>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5"/>
                                            </p:tgtEl>
                                            <p:attrNameLst>
                                              <p:attrName>r</p:attrName>
                                            </p:attrNameLst>
                                          </p:cBhvr>
                                        </p:animRot>
                                        <p:animRot by="-240000">
                                          <p:cBhvr>
                                            <p:cTn id="24" dur="200" fill="hold">
                                              <p:stCondLst>
                                                <p:cond delay="200"/>
                                              </p:stCondLst>
                                            </p:cTn>
                                            <p:tgtEl>
                                              <p:spTgt spid="45"/>
                                            </p:tgtEl>
                                            <p:attrNameLst>
                                              <p:attrName>r</p:attrName>
                                            </p:attrNameLst>
                                          </p:cBhvr>
                                        </p:animRot>
                                        <p:animRot by="240000">
                                          <p:cBhvr>
                                            <p:cTn id="25" dur="200" fill="hold">
                                              <p:stCondLst>
                                                <p:cond delay="400"/>
                                              </p:stCondLst>
                                            </p:cTn>
                                            <p:tgtEl>
                                              <p:spTgt spid="45"/>
                                            </p:tgtEl>
                                            <p:attrNameLst>
                                              <p:attrName>r</p:attrName>
                                            </p:attrNameLst>
                                          </p:cBhvr>
                                        </p:animRot>
                                        <p:animRot by="-240000">
                                          <p:cBhvr>
                                            <p:cTn id="26" dur="200" fill="hold">
                                              <p:stCondLst>
                                                <p:cond delay="600"/>
                                              </p:stCondLst>
                                            </p:cTn>
                                            <p:tgtEl>
                                              <p:spTgt spid="45"/>
                                            </p:tgtEl>
                                            <p:attrNameLst>
                                              <p:attrName>r</p:attrName>
                                            </p:attrNameLst>
                                          </p:cBhvr>
                                        </p:animRot>
                                        <p:animRot by="120000">
                                          <p:cBhvr>
                                            <p:cTn id="27" dur="200" fill="hold">
                                              <p:stCondLst>
                                                <p:cond delay="800"/>
                                              </p:stCondLst>
                                            </p:cTn>
                                            <p:tgtEl>
                                              <p:spTgt spid="45"/>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7"/>
                                            </p:tgtEl>
                                            <p:attrNameLst>
                                              <p:attrName>r</p:attrName>
                                            </p:attrNameLst>
                                          </p:cBhvr>
                                        </p:animRot>
                                        <p:animRot by="-240000">
                                          <p:cBhvr>
                                            <p:cTn id="30" dur="200" fill="hold">
                                              <p:stCondLst>
                                                <p:cond delay="200"/>
                                              </p:stCondLst>
                                            </p:cTn>
                                            <p:tgtEl>
                                              <p:spTgt spid="47"/>
                                            </p:tgtEl>
                                            <p:attrNameLst>
                                              <p:attrName>r</p:attrName>
                                            </p:attrNameLst>
                                          </p:cBhvr>
                                        </p:animRot>
                                        <p:animRot by="240000">
                                          <p:cBhvr>
                                            <p:cTn id="31" dur="200" fill="hold">
                                              <p:stCondLst>
                                                <p:cond delay="400"/>
                                              </p:stCondLst>
                                            </p:cTn>
                                            <p:tgtEl>
                                              <p:spTgt spid="47"/>
                                            </p:tgtEl>
                                            <p:attrNameLst>
                                              <p:attrName>r</p:attrName>
                                            </p:attrNameLst>
                                          </p:cBhvr>
                                        </p:animRot>
                                        <p:animRot by="-240000">
                                          <p:cBhvr>
                                            <p:cTn id="32" dur="200" fill="hold">
                                              <p:stCondLst>
                                                <p:cond delay="600"/>
                                              </p:stCondLst>
                                            </p:cTn>
                                            <p:tgtEl>
                                              <p:spTgt spid="47"/>
                                            </p:tgtEl>
                                            <p:attrNameLst>
                                              <p:attrName>r</p:attrName>
                                            </p:attrNameLst>
                                          </p:cBhvr>
                                        </p:animRot>
                                        <p:animRot by="120000">
                                          <p:cBhvr>
                                            <p:cTn id="33" dur="200" fill="hold">
                                              <p:stCondLst>
                                                <p:cond delay="800"/>
                                              </p:stCondLst>
                                            </p:cTn>
                                            <p:tgtEl>
                                              <p:spTgt spid="47"/>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735782" y="1849547"/>
            <a:ext cx="6056414" cy="29480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Trời hạn hán, Cóc cùng các loài vật khác cùng rủ nhau lên thiên đình kiện Trời.</a:t>
            </a:r>
          </a:p>
        </p:txBody>
      </p:sp>
      <p:pic>
        <p:nvPicPr>
          <p:cNvPr id="4" name="Picture 3">
            <a:extLst>
              <a:ext uri="{FF2B5EF4-FFF2-40B4-BE49-F238E27FC236}">
                <a16:creationId xmlns:a16="http://schemas.microsoft.com/office/drawing/2014/main" id="{DB21DCDA-1BD4-4D34-8B45-31940410FA09}"/>
              </a:ext>
            </a:extLst>
          </p:cNvPr>
          <p:cNvPicPr>
            <a:picLocks noChangeAspect="1"/>
          </p:cNvPicPr>
          <p:nvPr/>
        </p:nvPicPr>
        <p:blipFill>
          <a:blip r:embed="rId5"/>
          <a:stretch>
            <a:fillRect/>
          </a:stretch>
        </p:blipFill>
        <p:spPr>
          <a:xfrm>
            <a:off x="446433" y="1894233"/>
            <a:ext cx="4865414" cy="3582228"/>
          </a:xfrm>
          <a:prstGeom prst="rect">
            <a:avLst/>
          </a:prstGeom>
        </p:spPr>
      </p:pic>
    </p:spTree>
    <p:extLst>
      <p:ext uri="{BB962C8B-B14F-4D97-AF65-F5344CB8AC3E}">
        <p14:creationId xmlns:p14="http://schemas.microsoft.com/office/powerpoint/2010/main" val="340445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446643" y="1987826"/>
            <a:ext cx="6639338" cy="30881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Đến cửa Trời, các con vật nghe theo sự sắp xếp của cóc. Trận giao chiến giữa đội quân của cóc và đội quân nhà Trời diễn ra gay cấn.</a:t>
            </a:r>
          </a:p>
        </p:txBody>
      </p:sp>
      <p:pic>
        <p:nvPicPr>
          <p:cNvPr id="5" name="Picture 4">
            <a:extLst>
              <a:ext uri="{FF2B5EF4-FFF2-40B4-BE49-F238E27FC236}">
                <a16:creationId xmlns:a16="http://schemas.microsoft.com/office/drawing/2014/main" id="{E54D6796-5AF5-4A3E-8353-905CF615310A}"/>
              </a:ext>
            </a:extLst>
          </p:cNvPr>
          <p:cNvPicPr>
            <a:picLocks noChangeAspect="1"/>
          </p:cNvPicPr>
          <p:nvPr/>
        </p:nvPicPr>
        <p:blipFill>
          <a:blip r:embed="rId5"/>
          <a:stretch>
            <a:fillRect/>
          </a:stretch>
        </p:blipFill>
        <p:spPr>
          <a:xfrm>
            <a:off x="348697" y="2059262"/>
            <a:ext cx="4805379" cy="3526528"/>
          </a:xfrm>
          <a:prstGeom prst="rect">
            <a:avLst/>
          </a:prstGeom>
        </p:spPr>
      </p:pic>
    </p:spTree>
    <p:extLst>
      <p:ext uri="{BB962C8B-B14F-4D97-AF65-F5344CB8AC3E}">
        <p14:creationId xmlns:p14="http://schemas.microsoft.com/office/powerpoint/2010/main" val="487084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218042" y="1849547"/>
            <a:ext cx="6897757" cy="3368496"/>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FF0000"/>
                </a:solidFill>
                <a:latin typeface="Calibri" panose="020F0502020204030204" pitchFamily="34" charset="0"/>
                <a:cs typeface="Calibri" panose="020F0502020204030204" pitchFamily="34" charset="0"/>
              </a:rPr>
              <a:t>Trời túng thế, đành mời cóc vào. Cóc tâu:</a:t>
            </a:r>
          </a:p>
          <a:p>
            <a:pPr lvl="0" algn="just">
              <a:defRPr/>
            </a:pPr>
            <a:r>
              <a:rPr lang="vi-VN" sz="3200" b="1" dirty="0">
                <a:solidFill>
                  <a:srgbClr val="FF0000"/>
                </a:solidFill>
                <a:latin typeface="Calibri" panose="020F0502020204030204" pitchFamily="34" charset="0"/>
                <a:cs typeface="Calibri" panose="020F0502020204030204" pitchFamily="34" charset="0"/>
              </a:rPr>
              <a:t>- Muôn tâu Thượng đế! Đã lâu lắm rồi, trần gian không hề được một giọt nước mưa. Thượng đế cần làm mưa ngay để cứu muôn loài.</a:t>
            </a:r>
          </a:p>
        </p:txBody>
      </p:sp>
      <p:pic>
        <p:nvPicPr>
          <p:cNvPr id="5" name="Picture 4">
            <a:extLst>
              <a:ext uri="{FF2B5EF4-FFF2-40B4-BE49-F238E27FC236}">
                <a16:creationId xmlns:a16="http://schemas.microsoft.com/office/drawing/2014/main" id="{396B588F-5E27-4C65-B6F3-5B58F0607AA4}"/>
              </a:ext>
            </a:extLst>
          </p:cNvPr>
          <p:cNvPicPr>
            <a:picLocks noChangeAspect="1"/>
          </p:cNvPicPr>
          <p:nvPr/>
        </p:nvPicPr>
        <p:blipFill>
          <a:blip r:embed="rId5"/>
          <a:stretch>
            <a:fillRect/>
          </a:stretch>
        </p:blipFill>
        <p:spPr>
          <a:xfrm>
            <a:off x="0" y="1893819"/>
            <a:ext cx="4995034" cy="3721790"/>
          </a:xfrm>
          <a:prstGeom prst="rect">
            <a:avLst/>
          </a:prstGeom>
        </p:spPr>
      </p:pic>
    </p:spTree>
    <p:extLst>
      <p:ext uri="{BB962C8B-B14F-4D97-AF65-F5344CB8AC3E}">
        <p14:creationId xmlns:p14="http://schemas.microsoft.com/office/powerpoint/2010/main" val="3132481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735782" y="1849547"/>
            <a:ext cx="6056414" cy="29480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Cóc về đến trần gian thì nước đã ngập cả ruộng đồng.</a:t>
            </a:r>
          </a:p>
        </p:txBody>
      </p:sp>
      <p:pic>
        <p:nvPicPr>
          <p:cNvPr id="5" name="Picture 4">
            <a:extLst>
              <a:ext uri="{FF2B5EF4-FFF2-40B4-BE49-F238E27FC236}">
                <a16:creationId xmlns:a16="http://schemas.microsoft.com/office/drawing/2014/main" id="{90BBB19E-06B6-445A-9DF2-994FBDE40095}"/>
              </a:ext>
            </a:extLst>
          </p:cNvPr>
          <p:cNvPicPr>
            <a:picLocks noChangeAspect="1"/>
          </p:cNvPicPr>
          <p:nvPr/>
        </p:nvPicPr>
        <p:blipFill>
          <a:blip r:embed="rId5"/>
          <a:stretch>
            <a:fillRect/>
          </a:stretch>
        </p:blipFill>
        <p:spPr>
          <a:xfrm>
            <a:off x="318051" y="2156584"/>
            <a:ext cx="4867819" cy="3478903"/>
          </a:xfrm>
          <a:prstGeom prst="rect">
            <a:avLst/>
          </a:prstGeom>
        </p:spPr>
      </p:pic>
    </p:spTree>
    <p:extLst>
      <p:ext uri="{BB962C8B-B14F-4D97-AF65-F5344CB8AC3E}">
        <p14:creationId xmlns:p14="http://schemas.microsoft.com/office/powerpoint/2010/main" val="2364564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F6135-AF68-4A64-8137-B70201CF8CB7}"/>
              </a:ext>
            </a:extLst>
          </p:cNvPr>
          <p:cNvPicPr>
            <a:picLocks noChangeAspect="1"/>
          </p:cNvPicPr>
          <p:nvPr/>
        </p:nvPicPr>
        <p:blipFill>
          <a:blip r:embed="rId2"/>
          <a:stretch>
            <a:fillRect/>
          </a:stretch>
        </p:blipFill>
        <p:spPr>
          <a:xfrm>
            <a:off x="0" y="6844"/>
            <a:ext cx="12192000" cy="6844311"/>
          </a:xfrm>
          <a:prstGeom prst="rect">
            <a:avLst/>
          </a:prstGeom>
        </p:spPr>
      </p:pic>
      <p:pic>
        <p:nvPicPr>
          <p:cNvPr id="46" name="图片 8" descr="6e3e461d6fe4261ffac34bab182ac1ed">
            <a:extLst>
              <a:ext uri="{FF2B5EF4-FFF2-40B4-BE49-F238E27FC236}">
                <a16:creationId xmlns:a16="http://schemas.microsoft.com/office/drawing/2014/main" id="{7A077DEB-8141-4D13-BD67-7FFC3ADBBB0A}"/>
              </a:ext>
            </a:extLst>
          </p:cNvPr>
          <p:cNvPicPr>
            <a:picLocks noChangeAspect="1"/>
          </p:cNvPicPr>
          <p:nvPr/>
        </p:nvPicPr>
        <p:blipFill>
          <a:blip r:embed="rId3"/>
          <a:stretch>
            <a:fillRect/>
          </a:stretch>
        </p:blipFill>
        <p:spPr>
          <a:xfrm>
            <a:off x="1510665" y="0"/>
            <a:ext cx="8569960" cy="5057775"/>
          </a:xfrm>
          <a:prstGeom prst="rect">
            <a:avLst/>
          </a:prstGeom>
        </p:spPr>
      </p:pic>
      <p:sp>
        <p:nvSpPr>
          <p:cNvPr id="47" name="文本框 9">
            <a:extLst>
              <a:ext uri="{FF2B5EF4-FFF2-40B4-BE49-F238E27FC236}">
                <a16:creationId xmlns:a16="http://schemas.microsoft.com/office/drawing/2014/main" id="{92B21B53-0113-44D3-A2AF-25B000047122}"/>
              </a:ext>
            </a:extLst>
          </p:cNvPr>
          <p:cNvSpPr txBox="1"/>
          <p:nvPr/>
        </p:nvSpPr>
        <p:spPr>
          <a:xfrm>
            <a:off x="2991303" y="1454309"/>
            <a:ext cx="625221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Kể</a:t>
            </a:r>
            <a:r>
              <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lại</a:t>
            </a:r>
            <a:endPar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câu</a:t>
            </a:r>
            <a:r>
              <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chuyện</a:t>
            </a:r>
            <a:endPar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pic>
        <p:nvPicPr>
          <p:cNvPr id="50" name="图片 7" descr="图片包含 玩具, 玩偶&#10;&#10;自动生成的说明">
            <a:extLst>
              <a:ext uri="{FF2B5EF4-FFF2-40B4-BE49-F238E27FC236}">
                <a16:creationId xmlns:a16="http://schemas.microsoft.com/office/drawing/2014/main" id="{F42D6558-6B6E-43A8-93BF-5E5296C84B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3206" y="4217956"/>
            <a:ext cx="1933540" cy="2097488"/>
          </a:xfrm>
          <a:prstGeom prst="rect">
            <a:avLst/>
          </a:prstGeom>
        </p:spPr>
      </p:pic>
    </p:spTree>
    <p:extLst>
      <p:ext uri="{BB962C8B-B14F-4D97-AF65-F5344CB8AC3E}">
        <p14:creationId xmlns:p14="http://schemas.microsoft.com/office/powerpoint/2010/main" val="343801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583</Words>
  <Application>Microsoft Office PowerPoint</Application>
  <PresentationFormat>Widescreen</PresentationFormat>
  <Paragraphs>35</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#9Slide02 Noi dung dai</vt:lpstr>
      <vt:lpstr>#9Slide02 Tieu de dai</vt:lpstr>
      <vt:lpstr>Arial</vt:lpstr>
      <vt:lpstr>Arial-Rounded</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Nguyễn Mạnh Hùng</cp:lastModifiedBy>
  <cp:revision>22</cp:revision>
  <dcterms:created xsi:type="dcterms:W3CDTF">2022-10-15T05:32:30Z</dcterms:created>
  <dcterms:modified xsi:type="dcterms:W3CDTF">2025-03-12T03:04:00Z</dcterms:modified>
</cp:coreProperties>
</file>