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6" r:id="rId3"/>
    <p:sldId id="289" r:id="rId4"/>
    <p:sldId id="284" r:id="rId5"/>
    <p:sldId id="285" r:id="rId6"/>
    <p:sldId id="290" r:id="rId7"/>
    <p:sldId id="298" r:id="rId8"/>
    <p:sldId id="299" r:id="rId9"/>
    <p:sldId id="307" r:id="rId10"/>
    <p:sldId id="286" r:id="rId11"/>
    <p:sldId id="288" r:id="rId12"/>
    <p:sldId id="287" r:id="rId13"/>
    <p:sldId id="293" r:id="rId14"/>
    <p:sldId id="301" r:id="rId15"/>
    <p:sldId id="308" r:id="rId16"/>
    <p:sldId id="300" r:id="rId17"/>
    <p:sldId id="309" r:id="rId18"/>
    <p:sldId id="303" r:id="rId19"/>
    <p:sldId id="304" r:id="rId20"/>
    <p:sldId id="305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23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512</a:t>
            </a:r>
            <a:endParaRPr lang="en-VN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solidFill>
            <a:srgbClr val="EF5F5F">
              <a:alpha val="76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solidFill>
            <a:srgbClr val="7FC438">
              <a:alpha val="74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solidFill>
            <a:srgbClr val="F9CA47">
              <a:alpha val="73000"/>
            </a:srgb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62374" y="2190541"/>
            <a:ext cx="5286375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626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792820" y="26555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344339" y="80682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944536" y="1269615"/>
            <a:ext cx="10133039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493108" y="3844082"/>
                <a:ext cx="12629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999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51F8B-F36F-8DD2-00AD-A88BFC932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9E4199-D1DD-2EDB-1641-051FE93B6DCD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C966B8A-9E33-86CF-D030-DB5B57784742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DE21E50-11AB-383C-559D-741575CD6789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5169B8-5565-42F0-2CAA-69806DC6A537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10DDAEF-A73E-1BEF-B13D-4AA0D1F72D3F}"/>
              </a:ext>
            </a:extLst>
          </p:cNvPr>
          <p:cNvGraphicFramePr>
            <a:graphicFrameLocks noGrp="1"/>
          </p:cNvGraphicFramePr>
          <p:nvPr/>
        </p:nvGraphicFramePr>
        <p:xfrm>
          <a:off x="1735776" y="1443566"/>
          <a:ext cx="8398824" cy="4331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algn="ctr"/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7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2099312"/>
            <a:ext cx="4791075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2393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99" y="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59816" y="659636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490633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82241" y="394303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85386"/>
              </p:ext>
            </p:extLst>
          </p:nvPr>
        </p:nvGraphicFramePr>
        <p:xfrm>
          <a:off x="904460" y="1268476"/>
          <a:ext cx="9909313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5024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410383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383906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390665" y="4897043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5699" y="2118362"/>
            <a:ext cx="5000625" cy="280076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6150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509</Words>
  <Application>Microsoft Macintosh PowerPoint</Application>
  <PresentationFormat>Widescreen</PresentationFormat>
  <Paragraphs>178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UTM Cookies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Phuong Ngo</cp:lastModifiedBy>
  <cp:revision>187</cp:revision>
  <dcterms:created xsi:type="dcterms:W3CDTF">2021-06-02T01:34:28Z</dcterms:created>
  <dcterms:modified xsi:type="dcterms:W3CDTF">2025-03-11T02:39:31Z</dcterms:modified>
</cp:coreProperties>
</file>