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Lst>
  <p:notesMasterIdLst>
    <p:notesMasterId r:id="rId42"/>
  </p:notesMasterIdLst>
  <p:sldIdLst>
    <p:sldId id="288" r:id="rId4"/>
    <p:sldId id="291" r:id="rId5"/>
    <p:sldId id="256" r:id="rId6"/>
    <p:sldId id="325" r:id="rId7"/>
    <p:sldId id="265" r:id="rId8"/>
    <p:sldId id="326" r:id="rId9"/>
    <p:sldId id="327" r:id="rId10"/>
    <p:sldId id="328" r:id="rId11"/>
    <p:sldId id="290" r:id="rId12"/>
    <p:sldId id="329" r:id="rId13"/>
    <p:sldId id="277" r:id="rId14"/>
    <p:sldId id="333" r:id="rId15"/>
    <p:sldId id="263" r:id="rId16"/>
    <p:sldId id="330" r:id="rId17"/>
    <p:sldId id="332" r:id="rId18"/>
    <p:sldId id="348" r:id="rId19"/>
    <p:sldId id="349" r:id="rId20"/>
    <p:sldId id="350" r:id="rId21"/>
    <p:sldId id="351" r:id="rId22"/>
    <p:sldId id="352" r:id="rId23"/>
    <p:sldId id="334" r:id="rId24"/>
    <p:sldId id="353" r:id="rId25"/>
    <p:sldId id="259" r:id="rId26"/>
    <p:sldId id="278" r:id="rId27"/>
    <p:sldId id="281" r:id="rId28"/>
    <p:sldId id="340" r:id="rId29"/>
    <p:sldId id="341" r:id="rId30"/>
    <p:sldId id="377" r:id="rId31"/>
    <p:sldId id="374" r:id="rId32"/>
    <p:sldId id="375" r:id="rId33"/>
    <p:sldId id="376" r:id="rId34"/>
    <p:sldId id="378" r:id="rId35"/>
    <p:sldId id="379" r:id="rId36"/>
    <p:sldId id="380" r:id="rId37"/>
    <p:sldId id="381" r:id="rId38"/>
    <p:sldId id="382" r:id="rId39"/>
    <p:sldId id="331" r:id="rId40"/>
    <p:sldId id="312" r:id="rId41"/>
  </p:sldIdLst>
  <p:sldSz cx="9144000" cy="5143500" type="screen16x9"/>
  <p:notesSz cx="6858000" cy="9144000"/>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2" d="100"/>
          <a:sy n="102" d="100"/>
        </p:scale>
        <p:origin x="-444" y="18"/>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2021/12/29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80654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290613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10566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332720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780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p:transition spd="slow"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p:transition spd="slow"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p:transition spd="slow"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70627"/>
      </p:ext>
    </p:extLst>
  </p:cSld>
  <p:clrMapOvr>
    <a:masterClrMapping/>
  </p:clrMapOvr>
  <p:transition spd="slow"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71" name="图片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sp>
        <p:nvSpPr>
          <p:cNvPr id="2" name="圆角矩形 1"/>
          <p:cNvSpPr/>
          <p:nvPr userDrawn="1"/>
        </p:nvSpPr>
        <p:spPr>
          <a:xfrm>
            <a:off x="177800" y="558800"/>
            <a:ext cx="8813800" cy="4406900"/>
          </a:xfrm>
          <a:prstGeom prst="roundRect">
            <a:avLst>
              <a:gd name="adj" fmla="val 1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7800" y="158690"/>
            <a:ext cx="2749471" cy="400110"/>
          </a:xfrm>
          <a:prstGeom prst="rect">
            <a:avLst/>
          </a:prstGeom>
          <a:noFill/>
        </p:spPr>
        <p:txBody>
          <a:bodyPr wrap="none" rtlCol="0">
            <a:spAutoFit/>
          </a:bodyPr>
          <a:lstStyle/>
          <a:p>
            <a:r>
              <a:rPr lang="zh-CN" altLang="en-US" sz="2000" b="1" dirty="0">
                <a:solidFill>
                  <a:schemeClr val="bg1"/>
                </a:solidFill>
              </a:rPr>
              <a:t>单击此处添加文字标题</a:t>
            </a:r>
          </a:p>
        </p:txBody>
      </p:sp>
    </p:spTree>
    <p:extLst>
      <p:ext uri="{BB962C8B-B14F-4D97-AF65-F5344CB8AC3E}">
        <p14:creationId xmlns:p14="http://schemas.microsoft.com/office/powerpoint/2010/main" val="406022375"/>
      </p:ext>
    </p:extLst>
  </p:cSld>
  <p:clrMapOvr>
    <a:masterClrMapping/>
  </p:clrMapOvr>
  <p:transition spd="slow"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D49450A6-ECF8-4026-9E41-BD717C4CC87C}"/>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5" name="Footer Placeholder 4">
            <a:extLst>
              <a:ext uri="{FF2B5EF4-FFF2-40B4-BE49-F238E27FC236}">
                <a16:creationId xmlns="" xmlns:a16="http://schemas.microsoft.com/office/drawing/2014/main" id="{9F30EFAC-BA70-49E2-927E-7DFF270A1D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9CB01BF4-2EDE-4AFC-880E-053D5C0D0396}"/>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65676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7A16D8F-F255-4796-8E32-4168BEAD8323}"/>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5" name="Footer Placeholder 4">
            <a:extLst>
              <a:ext uri="{FF2B5EF4-FFF2-40B4-BE49-F238E27FC236}">
                <a16:creationId xmlns="" xmlns:a16="http://schemas.microsoft.com/office/drawing/2014/main" id="{811DC0C0-9F71-42FC-A0EA-799F7D953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0F9B9B1C-E43F-426F-84B6-BA4199A8C491}"/>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0431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23990D-2097-451B-B303-F8C6D1F419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A383CF26-3554-4958-ACA7-09DEC7E88E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D832A14-DBE6-4AD1-90E9-A35690ABF853}"/>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5" name="Footer Placeholder 4">
            <a:extLst>
              <a:ext uri="{FF2B5EF4-FFF2-40B4-BE49-F238E27FC236}">
                <a16:creationId xmlns="" xmlns:a16="http://schemas.microsoft.com/office/drawing/2014/main" id="{B8C1A71D-5CC3-43A7-ACD2-27A1FAD3BE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29FB1C91-FA2C-4AFA-BE60-73361B0DF643}"/>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9670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p:transition spd="slow"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5A50DD25-9929-4728-8A16-D177F5602251}"/>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6" name="Footer Placeholder 5">
            <a:extLst>
              <a:ext uri="{FF2B5EF4-FFF2-40B4-BE49-F238E27FC236}">
                <a16:creationId xmlns="" xmlns:a16="http://schemas.microsoft.com/office/drawing/2014/main" id="{0ADCEDB3-698D-4A9A-83D5-B84463584F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EEC7E053-F591-4C0D-9434-B3EF0D8884B5}"/>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5450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D12FF9C2-669A-41E6-B529-CA31DD083C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C3FE6023-344F-47C7-A67E-B8D7F522813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459B22D-E3E2-4E80-98A0-EE69DBB760FB}"/>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8" name="Footer Placeholder 7">
            <a:extLst>
              <a:ext uri="{FF2B5EF4-FFF2-40B4-BE49-F238E27FC236}">
                <a16:creationId xmlns="" xmlns:a16="http://schemas.microsoft.com/office/drawing/2014/main" id="{2D56F959-D543-493C-B996-408423D8D8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0F05FE60-7709-41D6-BF40-00CE0ECCF16F}"/>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20330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43307353-3E78-4A71-A9FA-F74BD06D62B5}"/>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4" name="Footer Placeholder 3">
            <a:extLst>
              <a:ext uri="{FF2B5EF4-FFF2-40B4-BE49-F238E27FC236}">
                <a16:creationId xmlns="" xmlns:a16="http://schemas.microsoft.com/office/drawing/2014/main" id="{1BB9C3BE-6AA9-4243-AF08-CB3D7418BE7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26606744-B07E-4C67-883F-F613674D5F0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50718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E8ECB23-A99E-444F-B6B0-C3408A0E1991}"/>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3" name="Footer Placeholder 2">
            <a:extLst>
              <a:ext uri="{FF2B5EF4-FFF2-40B4-BE49-F238E27FC236}">
                <a16:creationId xmlns="" xmlns:a16="http://schemas.microsoft.com/office/drawing/2014/main" id="{09CCE5DE-5AEA-4888-A427-D1939E6537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E1922452-74EB-4F82-839C-81646CD822D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19677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90D5B94-6432-4572-82D8-63B8A860AF0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4A685949-1B07-4906-954F-847DF397FD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304C16EB-0A79-43B8-922D-17FB64849168}"/>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6" name="Footer Placeholder 5">
            <a:extLst>
              <a:ext uri="{FF2B5EF4-FFF2-40B4-BE49-F238E27FC236}">
                <a16:creationId xmlns="" xmlns:a16="http://schemas.microsoft.com/office/drawing/2014/main" id="{6CBE2D31-0BCC-4DD2-9011-5DB18C1E5C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8376D663-0D5B-4085-B473-F2F251E25A4E}"/>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66237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2077CA8F-CFCA-457F-916C-8C352EA343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 xmlns:a16="http://schemas.microsoft.com/office/drawing/2014/main" id="{569718AE-1F9D-4AD9-97A7-5EC2D2D06A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93A0F2A1-01A8-4F95-B07B-AA4C9ACB36F5}"/>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6" name="Footer Placeholder 5">
            <a:extLst>
              <a:ext uri="{FF2B5EF4-FFF2-40B4-BE49-F238E27FC236}">
                <a16:creationId xmlns="" xmlns:a16="http://schemas.microsoft.com/office/drawing/2014/main" id="{A8EA1358-5F3C-4B89-A0BD-43851CD22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3563D879-70C9-465C-AB02-6B72F8C104B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66447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B235D40-87E0-449C-9860-2F98450719D6}"/>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5" name="Footer Placeholder 4">
            <a:extLst>
              <a:ext uri="{FF2B5EF4-FFF2-40B4-BE49-F238E27FC236}">
                <a16:creationId xmlns="" xmlns:a16="http://schemas.microsoft.com/office/drawing/2014/main" id="{2A871D64-CF5F-4FC0-97E8-BB379BFBAE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E45F3005-E1F7-4397-84E0-4BB9BE874E47}"/>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941232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F2BA86-641D-4C55-8A78-CE4401F4751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3D101402-132A-4CB0-8CBC-F6427700CF4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0221960-ABB8-45F7-9FC4-157F63AED18D}"/>
              </a:ext>
            </a:extLst>
          </p:cNvPr>
          <p:cNvSpPr>
            <a:spLocks noGrp="1"/>
          </p:cNvSpPr>
          <p:nvPr>
            <p:ph type="dt" sz="half" idx="10"/>
          </p:nvPr>
        </p:nvSpPr>
        <p:spPr/>
        <p:txBody>
          <a:bodyPr/>
          <a:lstStyle/>
          <a:p>
            <a:fld id="{3016A027-9143-4183-876C-8F245754F8E4}" type="datetimeFigureOut">
              <a:rPr lang="vi-VN" smtClean="0"/>
              <a:t>29/12/2021</a:t>
            </a:fld>
            <a:endParaRPr lang="vi-VN"/>
          </a:p>
        </p:txBody>
      </p:sp>
      <p:sp>
        <p:nvSpPr>
          <p:cNvPr id="5" name="Footer Placeholder 4">
            <a:extLst>
              <a:ext uri="{FF2B5EF4-FFF2-40B4-BE49-F238E27FC236}">
                <a16:creationId xmlns="" xmlns:a16="http://schemas.microsoft.com/office/drawing/2014/main" id="{37512D82-847C-4E5F-8F01-30EF9B949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BEF4641-D2A0-4667-A4AC-40A5E8E0132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827456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889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p:transition spd="slow"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p:transition spd="slow"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p:transition spd="slow"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p:transition spd="slow"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p:transition spd="slow"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p:transition spd="slow"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2021/12/29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p:transition spd="slow"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2021/12/29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p:transition spd="slow" advTm="3000">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79885"/>
      </p:ext>
    </p:extLst>
  </p:cSld>
  <p:clrMap bg1="lt1" tx1="dk1" bg2="lt2" tx2="dk2" accent1="accent1" accent2="accent2" accent3="accent3" accent4="accent4" accent5="accent5" accent6="accent6" hlink="hlink" folHlink="folHlink"/>
  <p:sldLayoutIdLst>
    <p:sldLayoutId id="2147483674" r:id="rId1"/>
    <p:sldLayoutId id="2147483675" r:id="rId2"/>
  </p:sldLayoutIdLst>
  <p:transition spd="slow" advTm="3000">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CF2C121-5EEA-4177-9309-936CB91BEF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016A027-9143-4183-876C-8F245754F8E4}" type="datetimeFigureOut">
              <a:rPr lang="vi-VN" smtClean="0"/>
              <a:t>29/12/2021</a:t>
            </a:fld>
            <a:endParaRPr lang="vi-VN"/>
          </a:p>
        </p:txBody>
      </p:sp>
      <p:sp>
        <p:nvSpPr>
          <p:cNvPr id="5" name="Footer Placeholder 4">
            <a:extLst>
              <a:ext uri="{FF2B5EF4-FFF2-40B4-BE49-F238E27FC236}">
                <a16:creationId xmlns="" xmlns:a16="http://schemas.microsoft.com/office/drawing/2014/main" id="{B536E04F-92A3-494E-9937-DDCB7A6017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EDA5ADF9-08ED-427E-B629-E892E9E870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00008C-E91C-48F4-94D9-126E2AF1717B}" type="slidenum">
              <a:rPr lang="vi-VN" smtClean="0"/>
              <a:t>‹#›</a:t>
            </a:fld>
            <a:endParaRPr lang="vi-VN"/>
          </a:p>
        </p:txBody>
      </p:sp>
    </p:spTree>
    <p:extLst>
      <p:ext uri="{BB962C8B-B14F-4D97-AF65-F5344CB8AC3E}">
        <p14:creationId xmlns:p14="http://schemas.microsoft.com/office/powerpoint/2010/main" val="23072460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g"/><Relationship Id="rId1" Type="http://schemas.openxmlformats.org/officeDocument/2006/relationships/slideLayout" Target="../slideLayouts/slideLayout23.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4.xml"/><Relationship Id="rId18" Type="http://schemas.openxmlformats.org/officeDocument/2006/relationships/image" Target="../media/image21.png"/><Relationship Id="rId26" Type="http://schemas.openxmlformats.org/officeDocument/2006/relationships/slide" Target="slide10.xml"/><Relationship Id="rId3" Type="http://schemas.openxmlformats.org/officeDocument/2006/relationships/image" Target="../media/image12.png"/><Relationship Id="rId21" Type="http://schemas.openxmlformats.org/officeDocument/2006/relationships/slide" Target="slide37.xml"/><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1.xml"/><Relationship Id="rId25"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slide" Target="slide8.xml"/><Relationship Id="rId32" Type="http://schemas.openxmlformats.org/officeDocument/2006/relationships/image" Target="../media/image29.png"/><Relationship Id="rId5" Type="http://schemas.openxmlformats.org/officeDocument/2006/relationships/image" Target="../media/image9.emf"/><Relationship Id="rId15" Type="http://schemas.openxmlformats.org/officeDocument/2006/relationships/slide" Target="slide13.xml"/><Relationship Id="rId23" Type="http://schemas.openxmlformats.org/officeDocument/2006/relationships/image" Target="../media/image24.png"/><Relationship Id="rId28" Type="http://schemas.openxmlformats.org/officeDocument/2006/relationships/slide" Target="slide7.xml"/><Relationship Id="rId10" Type="http://schemas.openxmlformats.org/officeDocument/2006/relationships/image" Target="../media/image17.png"/><Relationship Id="rId19" Type="http://schemas.openxmlformats.org/officeDocument/2006/relationships/slide" Target="slide15.xml"/><Relationship Id="rId31" Type="http://schemas.openxmlformats.org/officeDocument/2006/relationships/image" Target="../media/image28.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pic>
        <p:nvPicPr>
          <p:cNvPr id="12" name="Picture 11">
            <a:extLst>
              <a:ext uri="{FF2B5EF4-FFF2-40B4-BE49-F238E27FC236}">
                <a16:creationId xmlns="" xmlns:a16="http://schemas.microsoft.com/office/drawing/2014/main" id="{F865ABF1-A4C3-44A6-8F22-C40051A916F2}"/>
              </a:ext>
            </a:extLst>
          </p:cNvPr>
          <p:cNvPicPr>
            <a:picLocks noChangeAspect="1"/>
          </p:cNvPicPr>
          <p:nvPr/>
        </p:nvPicPr>
        <p:blipFill>
          <a:blip r:embed="rId4"/>
          <a:stretch>
            <a:fillRect/>
          </a:stretch>
        </p:blipFill>
        <p:spPr>
          <a:xfrm>
            <a:off x="6658334" y="3109720"/>
            <a:ext cx="506012" cy="36579"/>
          </a:xfrm>
          <a:prstGeom prst="rect">
            <a:avLst/>
          </a:prstGeom>
        </p:spPr>
      </p:pic>
      <p:cxnSp>
        <p:nvCxnSpPr>
          <p:cNvPr id="13" name="Straight Connector 12">
            <a:extLst>
              <a:ext uri="{FF2B5EF4-FFF2-40B4-BE49-F238E27FC236}">
                <a16:creationId xmlns="" xmlns:a16="http://schemas.microsoft.com/office/drawing/2014/main" id="{3EEDBBC2-31DE-4462-BBA7-502713F02AD5}"/>
              </a:ext>
            </a:extLst>
          </p:cNvPr>
          <p:cNvCxnSpPr>
            <a:cxnSpLocks/>
          </p:cNvCxnSpPr>
          <p:nvPr/>
        </p:nvCxnSpPr>
        <p:spPr>
          <a:xfrm>
            <a:off x="3888024" y="3393183"/>
            <a:ext cx="95067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E1CA44DC-DD5F-4B85-91A3-CC0933D5C5F6}"/>
              </a:ext>
            </a:extLst>
          </p:cNvPr>
          <p:cNvCxnSpPr>
            <a:cxnSpLocks/>
          </p:cNvCxnSpPr>
          <p:nvPr/>
        </p:nvCxnSpPr>
        <p:spPr>
          <a:xfrm>
            <a:off x="5490708" y="3667503"/>
            <a:ext cx="11676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78461"/>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 xmlns:a16="http://schemas.microsoft.com/office/drawing/2014/main"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 xmlns:a16="http://schemas.microsoft.com/office/drawing/2014/main"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 xmlns:a16="http://schemas.microsoft.com/office/drawing/2014/main"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 xmlns:a16="http://schemas.microsoft.com/office/drawing/2014/main"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2684623" y="0"/>
            <a:ext cx="2326294" cy="415498"/>
          </a:xfrm>
          <a:prstGeom prst="rect">
            <a:avLst/>
          </a:prstGeom>
          <a:noFill/>
        </p:spPr>
        <p:txBody>
          <a:bodyPr wrap="square" rtlCol="0">
            <a:spAutoFit/>
          </a:bodyPr>
          <a:lstStyle/>
          <a:p>
            <a:r>
              <a:rPr lang="en-US" sz="2100" b="1" dirty="0">
                <a:solidFill>
                  <a:srgbClr val="C00000"/>
                </a:solidFill>
              </a:rPr>
              <a:t>KHỦNG LONG</a:t>
            </a:r>
          </a:p>
        </p:txBody>
      </p:sp>
      <p:pic>
        <p:nvPicPr>
          <p:cNvPr id="9" name="Picture 3">
            <a:extLst>
              <a:ext uri="{FF2B5EF4-FFF2-40B4-BE49-F238E27FC236}">
                <a16:creationId xmlns=""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11" y="-29818"/>
            <a:ext cx="527050" cy="170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 xmlns:a16="http://schemas.microsoft.com/office/drawing/2014/main" id="{9FEA14C4-DA89-44AA-91D9-7481E8A2D423}"/>
              </a:ext>
            </a:extLst>
          </p:cNvPr>
          <p:cNvSpPr txBox="1"/>
          <p:nvPr/>
        </p:nvSpPr>
        <p:spPr>
          <a:xfrm>
            <a:off x="694452" y="828076"/>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pic>
        <p:nvPicPr>
          <p:cNvPr id="12" name="Picture 3">
            <a:extLst>
              <a:ext uri="{FF2B5EF4-FFF2-40B4-BE49-F238E27FC236}">
                <a16:creationId xmlns=""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413" y="1161222"/>
            <a:ext cx="527050" cy="269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 xmlns:a16="http://schemas.microsoft.com/office/drawing/2014/main" id="{D20200CA-414C-474B-A8C1-5A92089653B2}"/>
              </a:ext>
            </a:extLst>
          </p:cNvPr>
          <p:cNvSpPr txBox="1"/>
          <p:nvPr/>
        </p:nvSpPr>
        <p:spPr>
          <a:xfrm>
            <a:off x="652154" y="2342240"/>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54" y="3697357"/>
            <a:ext cx="527050" cy="122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 xmlns:a16="http://schemas.microsoft.com/office/drawing/2014/main" id="{0670826E-4F2C-4158-A4DD-1FAAAA28D076}"/>
              </a:ext>
            </a:extLst>
          </p:cNvPr>
          <p:cNvSpPr txBox="1"/>
          <p:nvPr/>
        </p:nvSpPr>
        <p:spPr>
          <a:xfrm>
            <a:off x="600941"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 xmlns:a16="http://schemas.microsoft.com/office/drawing/2014/main" id="{39396A8B-1BE0-4FA5-A41B-ECA77FB685F3}"/>
              </a:ext>
            </a:extLst>
          </p:cNvPr>
          <p:cNvSpPr txBox="1"/>
          <p:nvPr/>
        </p:nvSpPr>
        <p:spPr>
          <a:xfrm>
            <a:off x="1270413" y="458482"/>
            <a:ext cx="4636770" cy="4455066"/>
          </a:xfrm>
          <a:prstGeom prst="rect">
            <a:avLst/>
          </a:prstGeom>
          <a:noFill/>
        </p:spPr>
        <p:txBody>
          <a:bodyPr wrap="square">
            <a:spAutoFit/>
          </a:bodyPr>
          <a:lstStyle/>
          <a:p>
            <a:r>
              <a:rPr lang="vi-VN" dirty="0"/>
              <a:t>Khủng long là loài sinh vật thường sống bầy đàn ở các vùng đất khô. Trong suy nghĩ của nhiều người, khủng long là loài sinh vật khổng lỗ.  Nhưng trên thực tế, có loài khủng long chỉ bằng một chú chó nhỏ.  Khùng dài thường ăn thịt, cũng có một số loài ăn cỏ. </a:t>
            </a:r>
            <a:endParaRPr lang="en-US" dirty="0"/>
          </a:p>
          <a:p>
            <a:endParaRPr lang="en-US" dirty="0"/>
          </a:p>
          <a:p>
            <a:endParaRPr lang="en-US" dirty="0"/>
          </a:p>
          <a:p>
            <a:endParaRPr lang="vi-VN" dirty="0"/>
          </a:p>
          <a:p>
            <a:r>
              <a:rPr lang="vi-VN" dirty="0"/>
              <a:t> Chân thẳng và rất khỏe.  Vi thế họ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tuyệt chủng.  Vì thế, chúng ta sẽ không bao giờ có thể nhìn thấy khủng long thật.  </a:t>
            </a:r>
          </a:p>
        </p:txBody>
      </p:sp>
    </p:spTree>
    <p:extLst>
      <p:ext uri="{BB962C8B-B14F-4D97-AF65-F5344CB8AC3E}">
        <p14:creationId xmlns:p14="http://schemas.microsoft.com/office/powerpoint/2010/main" val="2788554772"/>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2867640632"/>
      </p:ext>
    </p:extLst>
  </p:cSld>
  <p:clrMapOvr>
    <a:masterClrMapping/>
  </p:clrMapOvr>
  <p:transition spd="slow" advTm="3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7823B8F1-FE75-4C6E-BF28-C0252EC059E2}"/>
              </a:ext>
            </a:extLst>
          </p:cNvPr>
          <p:cNvPicPr>
            <a:picLocks noChangeAspect="1"/>
          </p:cNvPicPr>
          <p:nvPr/>
        </p:nvPicPr>
        <p:blipFill>
          <a:blip r:embed="rId2"/>
          <a:stretch>
            <a:fillRect/>
          </a:stretch>
        </p:blipFill>
        <p:spPr>
          <a:xfrm>
            <a:off x="752005" y="2335936"/>
            <a:ext cx="6725589" cy="1238423"/>
          </a:xfrm>
          <a:prstGeom prst="rect">
            <a:avLst/>
          </a:prstGeom>
        </p:spPr>
      </p:pic>
    </p:spTree>
    <p:extLst>
      <p:ext uri="{BB962C8B-B14F-4D97-AF65-F5344CB8AC3E}">
        <p14:creationId xmlns:p14="http://schemas.microsoft.com/office/powerpoint/2010/main" val="1025363373"/>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val="315519432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35226244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26065971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4083324690"/>
      </p:ext>
    </p:extLst>
  </p:cSld>
  <p:clrMapOvr>
    <a:masterClrMapping/>
  </p:clrMapOvr>
  <p:transition spd="slow" advTm="3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AAD103-20E3-4DEC-929C-B0CA6D52B6D6}"/>
              </a:ext>
            </a:extLst>
          </p:cNvPr>
          <p:cNvSpPr txBox="1"/>
          <p:nvPr/>
        </p:nvSpPr>
        <p:spPr>
          <a:xfrm>
            <a:off x="1120140" y="128089"/>
            <a:ext cx="5341620" cy="646331"/>
          </a:xfrm>
          <a:prstGeom prst="rect">
            <a:avLst/>
          </a:prstGeom>
          <a:noFill/>
        </p:spPr>
        <p:txBody>
          <a:bodyPr wrap="square">
            <a:spAutoFit/>
          </a:bodyPr>
          <a:lstStyle/>
          <a:p>
            <a:r>
              <a:rPr lang="en-US" sz="1800" dirty="0">
                <a:solidFill>
                  <a:schemeClr val="accent2"/>
                </a:solidFill>
              </a:rPr>
              <a:t>1. </a:t>
            </a:r>
            <a:r>
              <a:rPr lang="en-US" sz="1800" dirty="0" err="1">
                <a:solidFill>
                  <a:schemeClr val="accent2"/>
                </a:solidFill>
              </a:rPr>
              <a:t>Tìm</a:t>
            </a:r>
            <a:r>
              <a:rPr lang="en-US" sz="1800" dirty="0">
                <a:solidFill>
                  <a:schemeClr val="accent2"/>
                </a:solidFill>
              </a:rPr>
              <a:t> </a:t>
            </a:r>
            <a:r>
              <a:rPr lang="en-US" sz="1800" dirty="0" err="1">
                <a:solidFill>
                  <a:schemeClr val="accent2"/>
                </a:solidFill>
              </a:rPr>
              <a:t>trong</a:t>
            </a:r>
            <a:r>
              <a:rPr lang="en-US" sz="1800" dirty="0">
                <a:solidFill>
                  <a:schemeClr val="accent2"/>
                </a:solidFill>
              </a:rPr>
              <a:t> </a:t>
            </a:r>
            <a:r>
              <a:rPr lang="en-US" sz="1800" dirty="0" err="1">
                <a:solidFill>
                  <a:schemeClr val="accent2"/>
                </a:solidFill>
              </a:rPr>
              <a:t>bài</a:t>
            </a:r>
            <a:r>
              <a:rPr lang="en-US" sz="1800" dirty="0">
                <a:solidFill>
                  <a:schemeClr val="accent2"/>
                </a:solidFill>
              </a:rPr>
              <a:t> </a:t>
            </a:r>
            <a:r>
              <a:rPr lang="en-US" sz="1800" dirty="0" err="1">
                <a:solidFill>
                  <a:schemeClr val="accent2"/>
                </a:solidFill>
              </a:rPr>
              <a:t>từ</a:t>
            </a:r>
            <a:r>
              <a:rPr lang="en-US" sz="1800" dirty="0">
                <a:solidFill>
                  <a:schemeClr val="accent2"/>
                </a:solidFill>
              </a:rPr>
              <a:t> </a:t>
            </a:r>
            <a:r>
              <a:rPr lang="en-US" sz="1800" dirty="0" err="1">
                <a:solidFill>
                  <a:schemeClr val="accent2"/>
                </a:solidFill>
              </a:rPr>
              <a:t>ngữ</a:t>
            </a:r>
            <a:r>
              <a:rPr lang="en-US" sz="1800" dirty="0">
                <a:solidFill>
                  <a:schemeClr val="accent2"/>
                </a:solidFill>
              </a:rPr>
              <a:t> </a:t>
            </a:r>
            <a:r>
              <a:rPr lang="en-US" sz="1800" dirty="0" err="1">
                <a:solidFill>
                  <a:schemeClr val="accent2"/>
                </a:solidFill>
              </a:rPr>
              <a:t>dùng</a:t>
            </a:r>
            <a:r>
              <a:rPr lang="en-US" sz="1800" dirty="0">
                <a:solidFill>
                  <a:schemeClr val="accent2"/>
                </a:solidFill>
              </a:rPr>
              <a:t> </a:t>
            </a:r>
            <a:r>
              <a:rPr lang="en-US" sz="1800" dirty="0" err="1">
                <a:solidFill>
                  <a:schemeClr val="accent2"/>
                </a:solidFill>
              </a:rPr>
              <a:t>để</a:t>
            </a:r>
            <a:r>
              <a:rPr lang="en-US" sz="1800" dirty="0">
                <a:solidFill>
                  <a:schemeClr val="accent2"/>
                </a:solidFill>
              </a:rPr>
              <a:t> </a:t>
            </a:r>
            <a:r>
              <a:rPr lang="en-US" sz="1800" dirty="0" err="1">
                <a:solidFill>
                  <a:schemeClr val="accent2"/>
                </a:solidFill>
              </a:rPr>
              <a:t>tả</a:t>
            </a:r>
            <a:r>
              <a:rPr lang="en-US" sz="1800" dirty="0">
                <a:solidFill>
                  <a:schemeClr val="accent2"/>
                </a:solidFill>
              </a:rPr>
              <a:t> </a:t>
            </a:r>
            <a:r>
              <a:rPr lang="en-US" sz="1800" dirty="0" err="1">
                <a:solidFill>
                  <a:schemeClr val="accent2"/>
                </a:solidFill>
              </a:rPr>
              <a:t>các</a:t>
            </a:r>
            <a:r>
              <a:rPr lang="en-US" sz="1800" dirty="0">
                <a:solidFill>
                  <a:schemeClr val="accent2"/>
                </a:solidFill>
              </a:rPr>
              <a:t> </a:t>
            </a:r>
            <a:r>
              <a:rPr lang="en-US" sz="1800" dirty="0" err="1">
                <a:solidFill>
                  <a:schemeClr val="accent2"/>
                </a:solidFill>
              </a:rPr>
              <a:t>bộ</a:t>
            </a:r>
            <a:r>
              <a:rPr lang="en-US" sz="1800" dirty="0">
                <a:solidFill>
                  <a:schemeClr val="accent2"/>
                </a:solidFill>
              </a:rPr>
              <a:t> </a:t>
            </a:r>
            <a:r>
              <a:rPr lang="en-US" sz="1800" dirty="0" err="1">
                <a:solidFill>
                  <a:schemeClr val="accent2"/>
                </a:solidFill>
              </a:rPr>
              <a:t>phận</a:t>
            </a:r>
            <a:r>
              <a:rPr lang="en-US" sz="1800" dirty="0">
                <a:solidFill>
                  <a:schemeClr val="accent2"/>
                </a:solidFill>
              </a:rPr>
              <a:t> </a:t>
            </a:r>
            <a:r>
              <a:rPr lang="en-US" sz="1800" dirty="0" err="1">
                <a:solidFill>
                  <a:schemeClr val="accent2"/>
                </a:solidFill>
              </a:rPr>
              <a:t>của</a:t>
            </a:r>
            <a:r>
              <a:rPr lang="en-US" sz="1800" dirty="0">
                <a:solidFill>
                  <a:schemeClr val="accent2"/>
                </a:solidFill>
              </a:rPr>
              <a:t> </a:t>
            </a:r>
            <a:r>
              <a:rPr lang="en-US" sz="1800" dirty="0" err="1">
                <a:solidFill>
                  <a:schemeClr val="accent2"/>
                </a:solidFill>
              </a:rPr>
              <a:t>khủng</a:t>
            </a:r>
            <a:r>
              <a:rPr lang="en-US" sz="1800" dirty="0">
                <a:solidFill>
                  <a:schemeClr val="accent2"/>
                </a:solidFill>
              </a:rPr>
              <a:t> long</a:t>
            </a:r>
          </a:p>
        </p:txBody>
      </p:sp>
      <p:pic>
        <p:nvPicPr>
          <p:cNvPr id="5" name="Picture 4">
            <a:extLst>
              <a:ext uri="{FF2B5EF4-FFF2-40B4-BE49-F238E27FC236}">
                <a16:creationId xmlns="" xmlns:a16="http://schemas.microsoft.com/office/drawing/2014/main" id="{6DFC809A-7408-4B5E-9FDC-F397B0B7C6D4}"/>
              </a:ext>
            </a:extLst>
          </p:cNvPr>
          <p:cNvPicPr>
            <a:picLocks noChangeAspect="1"/>
          </p:cNvPicPr>
          <p:nvPr/>
        </p:nvPicPr>
        <p:blipFill>
          <a:blip r:embed="rId2"/>
          <a:stretch>
            <a:fillRect/>
          </a:stretch>
        </p:blipFill>
        <p:spPr>
          <a:xfrm>
            <a:off x="2156210" y="606779"/>
            <a:ext cx="4719521" cy="4408631"/>
          </a:xfrm>
          <a:prstGeom prst="rect">
            <a:avLst/>
          </a:prstGeom>
        </p:spPr>
      </p:pic>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6094" y="285750"/>
            <a:ext cx="8058150" cy="9144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7874865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等线" panose="02010600030101010101" pitchFamily="2" charset="-122"/>
            </a:endParaRPr>
          </a:p>
        </p:txBody>
      </p:sp>
      <p:pic>
        <p:nvPicPr>
          <p:cNvPr id="3" name="图片 2" descr="图片包含 文字, 地图&#10;&#10;已生成极高可信度的说明">
            <a:extLst>
              <a:ext uri="{FF2B5EF4-FFF2-40B4-BE49-F238E27FC236}">
                <a16:creationId xmlns=""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377269" y="606287"/>
            <a:ext cx="6332730" cy="4075043"/>
          </a:xfrm>
          <a:prstGeom prst="rect">
            <a:avLst/>
          </a:prstGeom>
        </p:spPr>
      </p:pic>
      <p:pic>
        <p:nvPicPr>
          <p:cNvPr id="6" name="图片 5">
            <a:extLst>
              <a:ext uri="{FF2B5EF4-FFF2-40B4-BE49-F238E27FC236}">
                <a16:creationId xmlns=""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sp>
        <p:nvSpPr>
          <p:cNvPr id="15" name="文本框 14">
            <a:extLst>
              <a:ext uri="{FF2B5EF4-FFF2-40B4-BE49-F238E27FC236}">
                <a16:creationId xmlns="" xmlns:a16="http://schemas.microsoft.com/office/drawing/2014/main" id="{04888BCB-98A8-4972-B00C-ACC00545E4C3}"/>
              </a:ext>
            </a:extLst>
          </p:cNvPr>
          <p:cNvSpPr txBox="1"/>
          <p:nvPr/>
        </p:nvSpPr>
        <p:spPr>
          <a:xfrm>
            <a:off x="3706299" y="1900257"/>
            <a:ext cx="2361695" cy="923331"/>
          </a:xfrm>
          <a:prstGeom prst="rect">
            <a:avLst/>
          </a:prstGeom>
          <a:noFill/>
        </p:spPr>
        <p:txBody>
          <a:bodyPr wrap="square" rtlCol="0">
            <a:spAutoFit/>
          </a:bodyPr>
          <a:lstStyle/>
          <a:p>
            <a:r>
              <a:rPr lang="en-US" altLang="zh-CN"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rPr>
              <a:t>TIẾT 3</a:t>
            </a:r>
            <a:endParaRPr lang="zh-CN" altLang="en-US"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endParaRPr>
          </a:p>
        </p:txBody>
      </p:sp>
      <p:sp>
        <p:nvSpPr>
          <p:cNvPr id="17" name="矩形 16">
            <a:extLst>
              <a:ext uri="{FF2B5EF4-FFF2-40B4-BE49-F238E27FC236}">
                <a16:creationId xmlns="" xmlns:a16="http://schemas.microsoft.com/office/drawing/2014/main" id="{AE0F44D9-F013-433A-82ED-568645F72B13}"/>
              </a:ext>
            </a:extLst>
          </p:cNvPr>
          <p:cNvSpPr/>
          <p:nvPr/>
        </p:nvSpPr>
        <p:spPr>
          <a:xfrm rot="289861">
            <a:off x="2753149" y="1652114"/>
            <a:ext cx="758118" cy="1419619"/>
          </a:xfrm>
          <a:prstGeom prst="rect">
            <a:avLst/>
          </a:prstGeom>
          <a:noFill/>
        </p:spPr>
        <p:txBody>
          <a:bodyPr wrap="square" rtlCol="0">
            <a:spAutoFit/>
          </a:bodyPr>
          <a:lstStyle/>
          <a:p>
            <a:endParaRPr lang="zh-CN" altLang="en-US" sz="8625" b="1" dirty="0">
              <a:ln w="1270">
                <a:solidFill>
                  <a:srgbClr val="7C3C21"/>
                </a:solidFill>
              </a:ln>
              <a:solidFill>
                <a:srgbClr val="FBD705"/>
              </a:solidFill>
              <a:effectLst>
                <a:outerShdw blurRad="50800" dist="38100" dir="5400000" algn="t" rotWithShape="0">
                  <a:prstClr val="black">
                    <a:alpha val="12000"/>
                  </a:prstClr>
                </a:outerShdw>
              </a:effectLst>
              <a:latin typeface="小考拉体" panose="02000503000000000000" pitchFamily="2" charset="-122"/>
              <a:ea typeface="小考拉体" panose="02000503000000000000" pitchFamily="2" charset="-122"/>
            </a:endParaRPr>
          </a:p>
        </p:txBody>
      </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Tree>
    <p:extLst>
      <p:ext uri="{BB962C8B-B14F-4D97-AF65-F5344CB8AC3E}">
        <p14:creationId xmlns:p14="http://schemas.microsoft.com/office/powerpoint/2010/main" val="50668989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9513" y="53263"/>
            <a:ext cx="1207226" cy="674905"/>
          </a:xfrm>
          <a:prstGeom prst="rect">
            <a:avLst/>
          </a:prstGeom>
        </p:spPr>
      </p:pic>
      <p:sp>
        <p:nvSpPr>
          <p:cNvPr id="5" name="Rectangle 4">
            <a:extLst>
              <a:ext uri="{FF2B5EF4-FFF2-40B4-BE49-F238E27FC236}">
                <a16:creationId xmlns="" xmlns:a16="http://schemas.microsoft.com/office/drawing/2014/main" id="{5061042F-C5DA-494F-A065-9726E2B02074}"/>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2" name="AutoShape 2" descr="Cách viết chữ x thường và hoa đúng nhất dành cho bé tập viết"/>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6" name="AutoShape 2" descr="Cách viết chữ y thường và hoa giúp tập viết chữ đẹp"/>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7" name="Rectangle: Rounded Corners 6">
            <a:extLst>
              <a:ext uri="{FF2B5EF4-FFF2-40B4-BE49-F238E27FC236}">
                <a16:creationId xmlns="" xmlns:a16="http://schemas.microsoft.com/office/drawing/2014/main" id="{7BA50045-DB5F-49E2-BB0A-E7E1BEC7CF1F}"/>
              </a:ext>
            </a:extLst>
          </p:cNvPr>
          <p:cNvSpPr/>
          <p:nvPr/>
        </p:nvSpPr>
        <p:spPr>
          <a:xfrm>
            <a:off x="714376" y="1164432"/>
            <a:ext cx="7993856" cy="2936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prstClr val="white"/>
                </a:solidFill>
                <a:latin typeface="Calibri"/>
              </a:rPr>
              <a:t>Chân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thẳng</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rất</a:t>
            </a:r>
            <a:r>
              <a:rPr lang="en-US" sz="3000" dirty="0">
                <a:solidFill>
                  <a:prstClr val="white"/>
                </a:solidFill>
                <a:latin typeface="Calibri"/>
              </a:rPr>
              <a:t> </a:t>
            </a:r>
            <a:r>
              <a:rPr lang="en-US" sz="3000" dirty="0" err="1">
                <a:solidFill>
                  <a:prstClr val="white"/>
                </a:solidFill>
                <a:latin typeface="Calibri"/>
              </a:rPr>
              <a:t>khỏe</a:t>
            </a:r>
            <a:r>
              <a:rPr lang="en-US" sz="3000" dirty="0">
                <a:solidFill>
                  <a:prstClr val="white"/>
                </a:solidFill>
                <a:latin typeface="Calibri"/>
              </a:rPr>
              <a:t>. </a:t>
            </a:r>
            <a:r>
              <a:rPr lang="en-US" sz="3000" dirty="0" err="1">
                <a:solidFill>
                  <a:prstClr val="white"/>
                </a:solidFill>
                <a:latin typeface="Calibri"/>
              </a:rPr>
              <a:t>Vì</a:t>
            </a:r>
            <a:r>
              <a:rPr lang="en-US" sz="3000" dirty="0">
                <a:solidFill>
                  <a:prstClr val="white"/>
                </a:solidFill>
                <a:latin typeface="Calibri"/>
              </a:rPr>
              <a:t> </a:t>
            </a:r>
            <a:r>
              <a:rPr lang="en-US" sz="3000" dirty="0" err="1">
                <a:solidFill>
                  <a:prstClr val="white"/>
                </a:solidFill>
                <a:latin typeface="Calibri"/>
              </a:rPr>
              <a:t>thế</a:t>
            </a:r>
            <a:r>
              <a:rPr lang="en-US" sz="3000" dirty="0">
                <a:solidFill>
                  <a:prstClr val="white"/>
                </a:solidFill>
                <a:latin typeface="Calibri"/>
              </a:rPr>
              <a:t> </a:t>
            </a:r>
            <a:r>
              <a:rPr lang="en-US" sz="3000" dirty="0" err="1">
                <a:solidFill>
                  <a:prstClr val="white"/>
                </a:solidFill>
                <a:latin typeface="Calibri"/>
              </a:rPr>
              <a:t>chúng</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thể</a:t>
            </a:r>
            <a:r>
              <a:rPr lang="en-US" sz="3000" dirty="0">
                <a:solidFill>
                  <a:prstClr val="white"/>
                </a:solidFill>
                <a:latin typeface="Calibri"/>
              </a:rPr>
              <a:t> </a:t>
            </a:r>
            <a:r>
              <a:rPr lang="en-US" sz="3000" dirty="0" err="1">
                <a:solidFill>
                  <a:prstClr val="white"/>
                </a:solidFill>
                <a:latin typeface="Calibri"/>
              </a:rPr>
              <a:t>đi</a:t>
            </a:r>
            <a:r>
              <a:rPr lang="en-US" sz="3000" dirty="0">
                <a:solidFill>
                  <a:prstClr val="white"/>
                </a:solidFill>
                <a:latin typeface="Calibri"/>
              </a:rPr>
              <a:t> </a:t>
            </a:r>
            <a:r>
              <a:rPr lang="en-US" sz="3000" dirty="0" err="1">
                <a:solidFill>
                  <a:prstClr val="white"/>
                </a:solidFill>
                <a:latin typeface="Calibri"/>
              </a:rPr>
              <a:t>khắp</a:t>
            </a:r>
            <a:r>
              <a:rPr lang="en-US" sz="3000" dirty="0">
                <a:solidFill>
                  <a:prstClr val="white"/>
                </a:solidFill>
                <a:latin typeface="Calibri"/>
              </a:rPr>
              <a:t> </a:t>
            </a:r>
            <a:r>
              <a:rPr lang="en-US" sz="3000" dirty="0" err="1">
                <a:solidFill>
                  <a:prstClr val="white"/>
                </a:solidFill>
                <a:latin typeface="Calibri"/>
              </a:rPr>
              <a:t>một</a:t>
            </a:r>
            <a:r>
              <a:rPr lang="en-US" sz="3000" dirty="0">
                <a:solidFill>
                  <a:prstClr val="white"/>
                </a:solidFill>
                <a:latin typeface="Calibri"/>
              </a:rPr>
              <a:t> </a:t>
            </a:r>
            <a:r>
              <a:rPr lang="en-US" sz="3000" dirty="0" err="1">
                <a:solidFill>
                  <a:prstClr val="white"/>
                </a:solidFill>
                <a:latin typeface="Calibri"/>
              </a:rPr>
              <a:t>vùng</a:t>
            </a:r>
            <a:r>
              <a:rPr lang="en-US" sz="3000" dirty="0">
                <a:solidFill>
                  <a:prstClr val="white"/>
                </a:solidFill>
                <a:latin typeface="Calibri"/>
              </a:rPr>
              <a:t> </a:t>
            </a:r>
            <a:r>
              <a:rPr lang="en-US" sz="3000" dirty="0" err="1">
                <a:solidFill>
                  <a:prstClr val="white"/>
                </a:solidFill>
                <a:latin typeface="Calibri"/>
              </a:rPr>
              <a:t>rộng</a:t>
            </a:r>
            <a:r>
              <a:rPr lang="en-US" sz="3000" dirty="0">
                <a:solidFill>
                  <a:prstClr val="white"/>
                </a:solidFill>
                <a:latin typeface="Calibri"/>
              </a:rPr>
              <a:t> </a:t>
            </a:r>
            <a:r>
              <a:rPr lang="en-US" sz="3000" dirty="0" err="1">
                <a:solidFill>
                  <a:prstClr val="white"/>
                </a:solidFill>
                <a:latin typeface="Calibri"/>
              </a:rPr>
              <a:t>lớn</a:t>
            </a:r>
            <a:r>
              <a:rPr lang="en-US" sz="3000" dirty="0">
                <a:solidFill>
                  <a:prstClr val="white"/>
                </a:solidFill>
                <a:latin typeface="Calibri"/>
              </a:rPr>
              <a:t> </a:t>
            </a:r>
            <a:r>
              <a:rPr lang="en-US" sz="3000" dirty="0" err="1">
                <a:solidFill>
                  <a:prstClr val="white"/>
                </a:solidFill>
                <a:latin typeface="Calibri"/>
              </a:rPr>
              <a:t>để</a:t>
            </a:r>
            <a:r>
              <a:rPr lang="en-US" sz="3000" dirty="0">
                <a:solidFill>
                  <a:prstClr val="white"/>
                </a:solidFill>
                <a:latin typeface="Calibri"/>
              </a:rPr>
              <a:t> </a:t>
            </a:r>
            <a:r>
              <a:rPr lang="en-US" sz="3000" dirty="0" err="1">
                <a:solidFill>
                  <a:prstClr val="white"/>
                </a:solidFill>
                <a:latin typeface="Calibri"/>
              </a:rPr>
              <a:t>kiếm</a:t>
            </a:r>
            <a:r>
              <a:rPr lang="en-US" sz="3000" dirty="0">
                <a:solidFill>
                  <a:prstClr val="white"/>
                </a:solidFill>
                <a:latin typeface="Calibri"/>
              </a:rPr>
              <a:t> </a:t>
            </a:r>
            <a:r>
              <a:rPr lang="en-US" sz="3000" dirty="0" err="1">
                <a:solidFill>
                  <a:prstClr val="white"/>
                </a:solidFill>
                <a:latin typeface="Calibri"/>
              </a:rPr>
              <a:t>ăn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khả</a:t>
            </a:r>
            <a:r>
              <a:rPr lang="en-US" sz="3000" dirty="0">
                <a:solidFill>
                  <a:prstClr val="white"/>
                </a:solidFill>
                <a:latin typeface="Calibri"/>
              </a:rPr>
              <a:t> </a:t>
            </a:r>
            <a:r>
              <a:rPr lang="en-US" sz="3000" dirty="0" err="1">
                <a:solidFill>
                  <a:prstClr val="white"/>
                </a:solidFill>
                <a:latin typeface="Calibri"/>
              </a:rPr>
              <a:t>năng</a:t>
            </a:r>
            <a:r>
              <a:rPr lang="en-US" sz="3000" dirty="0">
                <a:solidFill>
                  <a:prstClr val="white"/>
                </a:solidFill>
                <a:latin typeface="Calibri"/>
              </a:rPr>
              <a:t> </a:t>
            </a:r>
            <a:r>
              <a:rPr lang="en-US" sz="3000" dirty="0" err="1">
                <a:solidFill>
                  <a:prstClr val="white"/>
                </a:solidFill>
                <a:latin typeface="Calibri"/>
              </a:rPr>
              <a:t>săn</a:t>
            </a:r>
            <a:r>
              <a:rPr lang="en-US" sz="3000" dirty="0">
                <a:solidFill>
                  <a:prstClr val="white"/>
                </a:solidFill>
                <a:latin typeface="Calibri"/>
              </a:rPr>
              <a:t> </a:t>
            </a:r>
            <a:r>
              <a:rPr lang="en-US" sz="3000" dirty="0" err="1">
                <a:solidFill>
                  <a:prstClr val="white"/>
                </a:solidFill>
                <a:latin typeface="Calibri"/>
              </a:rPr>
              <a:t>mồi</a:t>
            </a:r>
            <a:r>
              <a:rPr lang="en-US" sz="3000" dirty="0">
                <a:solidFill>
                  <a:prstClr val="white"/>
                </a:solidFill>
                <a:latin typeface="Calibri"/>
              </a:rPr>
              <a:t> </a:t>
            </a:r>
            <a:r>
              <a:rPr lang="en-US" sz="3000" dirty="0" err="1">
                <a:solidFill>
                  <a:prstClr val="white"/>
                </a:solidFill>
                <a:latin typeface="Calibri"/>
              </a:rPr>
              <a:t>tốt</a:t>
            </a:r>
            <a:r>
              <a:rPr lang="en-US" sz="3000" dirty="0">
                <a:solidFill>
                  <a:prstClr val="white"/>
                </a:solidFill>
                <a:latin typeface="Calibri"/>
              </a:rPr>
              <a:t> </a:t>
            </a:r>
            <a:r>
              <a:rPr lang="en-US" sz="3000" dirty="0" err="1">
                <a:solidFill>
                  <a:prstClr val="white"/>
                </a:solidFill>
                <a:latin typeface="Calibri"/>
              </a:rPr>
              <a:t>nhờ</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a:t>
            </a:r>
            <a:r>
              <a:rPr lang="en-US" sz="3000" dirty="0" err="1">
                <a:solidFill>
                  <a:prstClr val="white"/>
                </a:solidFill>
                <a:latin typeface="Calibri"/>
              </a:rPr>
              <a:t>mắt</a:t>
            </a:r>
            <a:r>
              <a:rPr lang="en-US" sz="3000" dirty="0">
                <a:solidFill>
                  <a:prstClr val="white"/>
                </a:solidFill>
                <a:latin typeface="Calibri"/>
              </a:rPr>
              <a:t> </a:t>
            </a:r>
            <a:r>
              <a:rPr lang="en-US" sz="3000" dirty="0" err="1">
                <a:solidFill>
                  <a:prstClr val="white"/>
                </a:solidFill>
                <a:latin typeface="Calibri"/>
              </a:rPr>
              <a:t>tinh</a:t>
            </a:r>
            <a:r>
              <a:rPr lang="en-US" sz="3000" dirty="0">
                <a:solidFill>
                  <a:prstClr val="white"/>
                </a:solidFill>
                <a:latin typeface="Calibri"/>
              </a:rPr>
              <a:t> </a:t>
            </a:r>
            <a:r>
              <a:rPr lang="en-US" sz="3000" dirty="0" err="1">
                <a:solidFill>
                  <a:prstClr val="white"/>
                </a:solidFill>
                <a:latin typeface="Calibri"/>
              </a:rPr>
              <a:t>tường</a:t>
            </a:r>
            <a:r>
              <a:rPr lang="en-US" sz="3000" dirty="0">
                <a:solidFill>
                  <a:prstClr val="white"/>
                </a:solidFill>
                <a:latin typeface="Calibri"/>
              </a:rPr>
              <a:t> </a:t>
            </a:r>
            <a:r>
              <a:rPr lang="en-US" sz="3000" dirty="0" err="1">
                <a:solidFill>
                  <a:prstClr val="white"/>
                </a:solidFill>
                <a:latin typeface="Calibri"/>
              </a:rPr>
              <a:t>cùng</a:t>
            </a:r>
            <a:r>
              <a:rPr lang="en-US" sz="3000" dirty="0">
                <a:solidFill>
                  <a:prstClr val="white"/>
                </a:solidFill>
                <a:latin typeface="Calibri"/>
              </a:rPr>
              <a:t> </a:t>
            </a:r>
            <a:r>
              <a:rPr lang="en-US" sz="3000" dirty="0" err="1">
                <a:solidFill>
                  <a:prstClr val="white"/>
                </a:solidFill>
                <a:latin typeface="Calibri"/>
              </a:rPr>
              <a:t>cái</a:t>
            </a:r>
            <a:r>
              <a:rPr lang="en-US" sz="3000" dirty="0">
                <a:solidFill>
                  <a:prstClr val="white"/>
                </a:solidFill>
                <a:latin typeface="Calibri"/>
              </a:rPr>
              <a:t> </a:t>
            </a:r>
            <a:r>
              <a:rPr lang="en-US" sz="3000" dirty="0" err="1">
                <a:solidFill>
                  <a:prstClr val="white"/>
                </a:solidFill>
                <a:latin typeface="Calibri"/>
              </a:rPr>
              <a:t>mũi</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tai </a:t>
            </a:r>
            <a:r>
              <a:rPr lang="en-US" sz="3000" dirty="0" err="1">
                <a:solidFill>
                  <a:prstClr val="white"/>
                </a:solidFill>
                <a:latin typeface="Calibri"/>
              </a:rPr>
              <a:t>thính</a:t>
            </a:r>
            <a:r>
              <a:rPr lang="en-US" sz="3000" dirty="0">
                <a:solidFill>
                  <a:prstClr val="white"/>
                </a:solidFill>
                <a:latin typeface="Calibri"/>
              </a:rPr>
              <a:t>.</a:t>
            </a:r>
          </a:p>
        </p:txBody>
      </p:sp>
    </p:spTree>
    <p:extLst>
      <p:ext uri="{BB962C8B-B14F-4D97-AF65-F5344CB8AC3E}">
        <p14:creationId xmlns:p14="http://schemas.microsoft.com/office/powerpoint/2010/main" val="574390573"/>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F79EF8F-D52B-4142-8574-939693801192}"/>
              </a:ext>
            </a:extLst>
          </p:cNvPr>
          <p:cNvSpPr/>
          <p:nvPr/>
        </p:nvSpPr>
        <p:spPr>
          <a:xfrm>
            <a:off x="872423" y="3228981"/>
            <a:ext cx="8046855" cy="1169551"/>
          </a:xfrm>
          <a:prstGeom prst="rect">
            <a:avLst/>
          </a:prstGeom>
        </p:spPr>
        <p:txBody>
          <a:bodyPr wrap="square">
            <a:spAutoFit/>
          </a:bodyPr>
          <a:lstStyle/>
          <a:p>
            <a:pPr algn="just"/>
            <a:r>
              <a:rPr lang="en-US" sz="3500" b="1" dirty="0">
                <a:solidFill>
                  <a:srgbClr val="00B0F0"/>
                </a:solidFill>
                <a:latin typeface="HP001 4 hàng" pitchFamily="34" charset="0"/>
              </a:rPr>
              <a:t>b. </a:t>
            </a:r>
            <a:r>
              <a:rPr lang="en-US" sz="3500" b="1" dirty="0" err="1">
                <a:solidFill>
                  <a:srgbClr val="00B0F0"/>
                </a:solidFill>
                <a:latin typeface="HP001 4 hàng" pitchFamily="34" charset="0"/>
              </a:rPr>
              <a:t>Mẹ</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tôi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thức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a:t>
            </a:r>
            <a:r>
              <a:rPr lang="en-US" sz="3500" b="1" dirty="0" err="1">
                <a:solidFill>
                  <a:srgbClr val="00B0F0"/>
                </a:solidFill>
                <a:latin typeface="HP001 4 hàng" pitchFamily="34" charset="0"/>
              </a:rPr>
              <a:t>dậy</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sớm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để</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làm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mọi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việc</a:t>
            </a:r>
            <a:r>
              <a:rPr lang="en-US" sz="3500" b="1" dirty="0">
                <a:solidFill>
                  <a:srgbClr val="00B0F0"/>
                </a:solidFill>
                <a:latin typeface="HP001 4 hàng" pitchFamily="34" charset="0"/>
              </a:rPr>
              <a:t>.</a:t>
            </a:r>
          </a:p>
        </p:txBody>
      </p:sp>
      <p:sp>
        <p:nvSpPr>
          <p:cNvPr id="46" name="Rectangle 45">
            <a:extLst>
              <a:ext uri="{FF2B5EF4-FFF2-40B4-BE49-F238E27FC236}">
                <a16:creationId xmlns=""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 xmlns:a16="http://schemas.microsoft.com/office/drawing/2014/main" id="{5EC7124E-356C-4E4B-89CD-4390D6C4B34B}"/>
              </a:ext>
            </a:extLst>
          </p:cNvPr>
          <p:cNvSpPr/>
          <p:nvPr/>
        </p:nvSpPr>
        <p:spPr>
          <a:xfrm>
            <a:off x="533400" y="1002658"/>
            <a:ext cx="8046855" cy="630942"/>
          </a:xfrm>
          <a:prstGeom prst="rect">
            <a:avLst/>
          </a:prstGeom>
        </p:spPr>
        <p:txBody>
          <a:bodyPr wrap="square">
            <a:spAutoFit/>
          </a:bodyPr>
          <a:lstStyle/>
          <a:p>
            <a:pPr algn="just"/>
            <a:r>
              <a:rPr lang="en-US" sz="3500" b="1" dirty="0">
                <a:solidFill>
                  <a:srgbClr val="7030A0"/>
                </a:solidFill>
                <a:latin typeface="HP001 4 hàng" pitchFamily="34" charset="0"/>
              </a:rPr>
              <a:t>2. </a:t>
            </a:r>
            <a:r>
              <a:rPr lang="en-US" sz="3500" b="1" dirty="0" err="1">
                <a:solidFill>
                  <a:srgbClr val="7030A0"/>
                </a:solidFill>
                <a:latin typeface="HP001 4 hàng" pitchFamily="34" charset="0"/>
              </a:rPr>
              <a:t>Chọn</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uya</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hoặc</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uyu</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thay</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cho</a:t>
            </a:r>
            <a:r>
              <a:rPr lang="en-US" sz="3500" b="1" dirty="0">
                <a:solidFill>
                  <a:srgbClr val="7030A0"/>
                </a:solidFill>
                <a:latin typeface="HP001 4 hàng" pitchFamily="34" charset="0"/>
              </a:rPr>
              <a:t> ô </a:t>
            </a:r>
            <a:r>
              <a:rPr lang="en-US" sz="3500" b="1" dirty="0" err="1">
                <a:solidFill>
                  <a:srgbClr val="7030A0"/>
                </a:solidFill>
                <a:latin typeface="HP001 4 hàng" pitchFamily="34" charset="0"/>
              </a:rPr>
              <a:t>vuông</a:t>
            </a:r>
            <a:endParaRPr lang="en-US" sz="3500" b="1" dirty="0">
              <a:solidFill>
                <a:srgbClr val="7030A0"/>
              </a:solidFill>
              <a:latin typeface="HP001 4 hàng" pitchFamily="34" charset="0"/>
            </a:endParaRPr>
          </a:p>
        </p:txBody>
      </p:sp>
      <p:sp>
        <p:nvSpPr>
          <p:cNvPr id="11" name="Rectangle 10">
            <a:extLst>
              <a:ext uri="{FF2B5EF4-FFF2-40B4-BE49-F238E27FC236}">
                <a16:creationId xmlns="" xmlns:a16="http://schemas.microsoft.com/office/drawing/2014/main" id="{F1C42C38-1624-4295-BE29-F3C1504A8E1A}"/>
              </a:ext>
            </a:extLst>
          </p:cNvPr>
          <p:cNvSpPr/>
          <p:nvPr/>
        </p:nvSpPr>
        <p:spPr>
          <a:xfrm>
            <a:off x="872423" y="2429011"/>
            <a:ext cx="8046855" cy="630942"/>
          </a:xfrm>
          <a:prstGeom prst="rect">
            <a:avLst/>
          </a:prstGeom>
        </p:spPr>
        <p:txBody>
          <a:bodyPr wrap="square">
            <a:spAutoFit/>
          </a:bodyPr>
          <a:lstStyle/>
          <a:p>
            <a:pPr algn="just"/>
            <a:r>
              <a:rPr lang="en-US" sz="3500" b="1" dirty="0">
                <a:solidFill>
                  <a:srgbClr val="00B0F0"/>
                </a:solidFill>
                <a:latin typeface="HP001 4 hàng" pitchFamily="34" charset="0"/>
              </a:rPr>
              <a:t>a. </a:t>
            </a:r>
            <a:r>
              <a:rPr lang="en-US" sz="3500" b="1" dirty="0" err="1">
                <a:solidFill>
                  <a:srgbClr val="00B0F0"/>
                </a:solidFill>
                <a:latin typeface="HP001 4 hàng" pitchFamily="34" charset="0"/>
              </a:rPr>
              <a:t>Đường</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lên</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núi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quanh</a:t>
            </a:r>
            <a:r>
              <a:rPr lang="en-US" sz="3500" b="1" dirty="0">
                <a:solidFill>
                  <a:srgbClr val="00B0F0"/>
                </a:solidFill>
                <a:latin typeface="HP001 4 hàng" pitchFamily="34" charset="0"/>
              </a:rPr>
              <a:t> co </a:t>
            </a:r>
            <a:r>
              <a:rPr lang="en-US" sz="3500" b="1" dirty="0" err="1">
                <a:solidFill>
                  <a:srgbClr val="00B0F0"/>
                </a:solidFill>
                <a:latin typeface="HP001 4 hàng" pitchFamily="34" charset="0"/>
              </a:rPr>
              <a:t>khúc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 ……</a:t>
            </a:r>
          </a:p>
        </p:txBody>
      </p:sp>
    </p:spTree>
    <p:extLst>
      <p:ext uri="{BB962C8B-B14F-4D97-AF65-F5344CB8AC3E}">
        <p14:creationId xmlns:p14="http://schemas.microsoft.com/office/powerpoint/2010/main" val="9792676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 xmlns:a16="http://schemas.microsoft.com/office/drawing/2014/main" id="{5EC7124E-356C-4E4B-89CD-4390D6C4B34B}"/>
              </a:ext>
            </a:extLst>
          </p:cNvPr>
          <p:cNvSpPr/>
          <p:nvPr/>
        </p:nvSpPr>
        <p:spPr>
          <a:xfrm>
            <a:off x="312829" y="1013724"/>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A.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iêu</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ươu</a:t>
            </a:r>
            <a:endParaRPr lang="en-US" sz="3500" b="1" dirty="0">
              <a:solidFill>
                <a:srgbClr val="0070C0"/>
              </a:solidFill>
              <a:latin typeface="HP001 4 hàng" pitchFamily="34" charset="0"/>
            </a:endParaRPr>
          </a:p>
        </p:txBody>
      </p:sp>
      <p:sp>
        <p:nvSpPr>
          <p:cNvPr id="6" name="Rectangle 5">
            <a:extLst>
              <a:ext uri="{FF2B5EF4-FFF2-40B4-BE49-F238E27FC236}">
                <a16:creationId xmlns=""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3" name="Picture 2">
            <a:extLst>
              <a:ext uri="{FF2B5EF4-FFF2-40B4-BE49-F238E27FC236}">
                <a16:creationId xmlns="" xmlns:a16="http://schemas.microsoft.com/office/drawing/2014/main" id="{BF8F68CE-57F3-4A7E-964D-F99BDA376F66}"/>
              </a:ext>
            </a:extLst>
          </p:cNvPr>
          <p:cNvPicPr>
            <a:picLocks noChangeAspect="1"/>
          </p:cNvPicPr>
          <p:nvPr/>
        </p:nvPicPr>
        <p:blipFill>
          <a:blip r:embed="rId2"/>
          <a:stretch>
            <a:fillRect/>
          </a:stretch>
        </p:blipFill>
        <p:spPr>
          <a:xfrm>
            <a:off x="803377" y="2266150"/>
            <a:ext cx="7267598" cy="1500248"/>
          </a:xfrm>
          <a:prstGeom prst="rect">
            <a:avLst/>
          </a:prstGeom>
        </p:spPr>
      </p:pic>
    </p:spTree>
    <p:extLst>
      <p:ext uri="{BB962C8B-B14F-4D97-AF65-F5344CB8AC3E}">
        <p14:creationId xmlns:p14="http://schemas.microsoft.com/office/powerpoint/2010/main" val="34595374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 xmlns:a16="http://schemas.microsoft.com/office/drawing/2014/main" id="{5EC7124E-356C-4E4B-89CD-4390D6C4B34B}"/>
              </a:ext>
            </a:extLst>
          </p:cNvPr>
          <p:cNvSpPr/>
          <p:nvPr/>
        </p:nvSpPr>
        <p:spPr>
          <a:xfrm>
            <a:off x="312829" y="1013725"/>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B.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uôt</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để</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gọi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tên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loài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vật</a:t>
            </a:r>
            <a:endParaRPr lang="en-US" sz="3500" b="1" dirty="0">
              <a:solidFill>
                <a:srgbClr val="0070C0"/>
              </a:solidFill>
              <a:latin typeface="HP001 4 hàng" pitchFamily="34" charset="0"/>
            </a:endParaRPr>
          </a:p>
        </p:txBody>
      </p:sp>
      <p:sp>
        <p:nvSpPr>
          <p:cNvPr id="6" name="Rectangle 5">
            <a:extLst>
              <a:ext uri="{FF2B5EF4-FFF2-40B4-BE49-F238E27FC236}">
                <a16:creationId xmlns=""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4" name="Picture 3">
            <a:extLst>
              <a:ext uri="{FF2B5EF4-FFF2-40B4-BE49-F238E27FC236}">
                <a16:creationId xmlns="" xmlns:a16="http://schemas.microsoft.com/office/drawing/2014/main" id="{7D1AC77E-D8B7-4489-A226-49C8CCF69238}"/>
              </a:ext>
            </a:extLst>
          </p:cNvPr>
          <p:cNvPicPr>
            <a:picLocks noChangeAspect="1"/>
          </p:cNvPicPr>
          <p:nvPr/>
        </p:nvPicPr>
        <p:blipFill>
          <a:blip r:embed="rId2"/>
          <a:stretch>
            <a:fillRect/>
          </a:stretch>
        </p:blipFill>
        <p:spPr>
          <a:xfrm>
            <a:off x="764546" y="2571750"/>
            <a:ext cx="7243434" cy="1807435"/>
          </a:xfrm>
          <a:prstGeom prst="rect">
            <a:avLst/>
          </a:prstGeom>
        </p:spPr>
      </p:pic>
    </p:spTree>
    <p:extLst>
      <p:ext uri="{BB962C8B-B14F-4D97-AF65-F5344CB8AC3E}">
        <p14:creationId xmlns:p14="http://schemas.microsoft.com/office/powerpoint/2010/main" val="41824441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4</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734878"/>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96961" y="1090114"/>
            <a:ext cx="6194324" cy="3112951"/>
          </a:xfrm>
          <a:prstGeom prst="roundRect">
            <a:avLst>
              <a:gd name="adj" fmla="val 8499"/>
            </a:avLst>
          </a:prstGeom>
        </p:spPr>
      </p:pic>
      <p:sp>
        <p:nvSpPr>
          <p:cNvPr id="3" name="TextBox 2">
            <a:extLst>
              <a:ext uri="{FF2B5EF4-FFF2-40B4-BE49-F238E27FC236}">
                <a16:creationId xmlns="" xmlns:a16="http://schemas.microsoft.com/office/drawing/2014/main" id="{7BF6BCDF-9F5D-43EF-8D2F-74DA0EBB0C5C}"/>
              </a:ext>
            </a:extLst>
          </p:cNvPr>
          <p:cNvSpPr txBox="1"/>
          <p:nvPr/>
        </p:nvSpPr>
        <p:spPr>
          <a:xfrm>
            <a:off x="1783402" y="551503"/>
            <a:ext cx="6076623" cy="412934"/>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1. </a:t>
            </a:r>
            <a:r>
              <a:rPr lang="en-US" sz="1600" dirty="0" err="1">
                <a:latin typeface="UTM Avo" panose="02040603050506020204" pitchFamily="18" charset="0"/>
              </a:rPr>
              <a:t>Nói</a:t>
            </a:r>
            <a:r>
              <a:rPr lang="en-US" sz="1600" dirty="0">
                <a:latin typeface="UTM Avo" panose="02040603050506020204" pitchFamily="18" charset="0"/>
              </a:rPr>
              <a:t> </a:t>
            </a:r>
            <a:r>
              <a:rPr lang="en-US" sz="1600" dirty="0" err="1">
                <a:latin typeface="UTM Avo" panose="02040603050506020204" pitchFamily="18" charset="0"/>
              </a:rPr>
              <a:t>tên</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ẩn</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tranh</a:t>
            </a:r>
            <a:endParaRPr lang="vi-VN" sz="1600" dirty="0">
              <a:latin typeface="UTM Avo" panose="02040603050506020204" pitchFamily="18" charset="0"/>
            </a:endParaRPr>
          </a:p>
        </p:txBody>
      </p:sp>
      <p:sp>
        <p:nvSpPr>
          <p:cNvPr id="4" name="TextBox 3"/>
          <p:cNvSpPr txBox="1"/>
          <p:nvPr/>
        </p:nvSpPr>
        <p:spPr>
          <a:xfrm>
            <a:off x="2902975" y="2408087"/>
            <a:ext cx="474810" cy="338554"/>
          </a:xfrm>
          <a:prstGeom prst="rect">
            <a:avLst/>
          </a:prstGeom>
          <a:solidFill>
            <a:schemeClr val="accent2"/>
          </a:solidFill>
        </p:spPr>
        <p:txBody>
          <a:bodyPr wrap="none" rtlCol="0">
            <a:spAutoFit/>
          </a:bodyPr>
          <a:lstStyle/>
          <a:p>
            <a:r>
              <a:rPr lang="en-US" sz="1600" dirty="0" err="1">
                <a:latin typeface="UTM Avo" panose="02040603050506020204" pitchFamily="18" charset="0"/>
              </a:rPr>
              <a:t>voi</a:t>
            </a:r>
            <a:endParaRPr lang="en-US" sz="1600" dirty="0">
              <a:latin typeface="UTM Avo" panose="02040603050506020204" pitchFamily="18" charset="0"/>
            </a:endParaRPr>
          </a:p>
        </p:txBody>
      </p:sp>
      <p:sp>
        <p:nvSpPr>
          <p:cNvPr id="5" name="TextBox 4"/>
          <p:cNvSpPr txBox="1"/>
          <p:nvPr/>
        </p:nvSpPr>
        <p:spPr>
          <a:xfrm>
            <a:off x="5665838" y="2988190"/>
            <a:ext cx="1258530"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công</a:t>
            </a:r>
            <a:endParaRPr lang="en-US" sz="1600" dirty="0">
              <a:latin typeface="UTM Avo" panose="02040603050506020204" pitchFamily="18" charset="0"/>
            </a:endParaRPr>
          </a:p>
        </p:txBody>
      </p:sp>
      <p:sp>
        <p:nvSpPr>
          <p:cNvPr id="6" name="TextBox 5"/>
          <p:cNvSpPr txBox="1"/>
          <p:nvPr/>
        </p:nvSpPr>
        <p:spPr>
          <a:xfrm>
            <a:off x="5665839" y="3715777"/>
            <a:ext cx="471949"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gà</a:t>
            </a:r>
            <a:endParaRPr lang="en-US" sz="1600" dirty="0">
              <a:latin typeface="UTM Avo" panose="02040603050506020204" pitchFamily="18" charset="0"/>
            </a:endParaRPr>
          </a:p>
        </p:txBody>
      </p:sp>
      <p:sp>
        <p:nvSpPr>
          <p:cNvPr id="7" name="TextBox 6"/>
          <p:cNvSpPr txBox="1"/>
          <p:nvPr/>
        </p:nvSpPr>
        <p:spPr>
          <a:xfrm>
            <a:off x="5665838" y="2238810"/>
            <a:ext cx="1465008"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gõ</a:t>
            </a:r>
            <a:r>
              <a:rPr lang="en-US" sz="1600" dirty="0">
                <a:latin typeface="UTM Avo" panose="02040603050506020204" pitchFamily="18" charset="0"/>
              </a:rPr>
              <a:t> </a:t>
            </a:r>
            <a:r>
              <a:rPr lang="en-US" sz="1600" dirty="0" err="1">
                <a:latin typeface="UTM Avo" panose="02040603050506020204" pitchFamily="18" charset="0"/>
              </a:rPr>
              <a:t>kiến</a:t>
            </a:r>
            <a:endParaRPr lang="en-US" sz="1600" dirty="0">
              <a:latin typeface="UTM Avo" panose="02040603050506020204" pitchFamily="18" charset="0"/>
            </a:endParaRPr>
          </a:p>
        </p:txBody>
      </p:sp>
      <p:sp>
        <p:nvSpPr>
          <p:cNvPr id="8" name="TextBox 7"/>
          <p:cNvSpPr txBox="1"/>
          <p:nvPr/>
        </p:nvSpPr>
        <p:spPr>
          <a:xfrm>
            <a:off x="7037439" y="1692507"/>
            <a:ext cx="457201"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khỉ</a:t>
            </a:r>
            <a:endParaRPr lang="en-US" sz="1600" dirty="0">
              <a:latin typeface="UTM Avo" panose="02040603050506020204" pitchFamily="18" charset="0"/>
            </a:endParaRPr>
          </a:p>
        </p:txBody>
      </p:sp>
      <p:sp>
        <p:nvSpPr>
          <p:cNvPr id="9" name="TextBox 8"/>
          <p:cNvSpPr txBox="1"/>
          <p:nvPr/>
        </p:nvSpPr>
        <p:spPr>
          <a:xfrm>
            <a:off x="1610031" y="2909532"/>
            <a:ext cx="1047136"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kì</a:t>
            </a:r>
            <a:r>
              <a:rPr lang="en-US" sz="1600" dirty="0">
                <a:latin typeface="UTM Avo" panose="02040603050506020204" pitchFamily="18" charset="0"/>
              </a:rPr>
              <a:t> </a:t>
            </a:r>
            <a:r>
              <a:rPr lang="en-US" sz="1600" dirty="0" err="1">
                <a:latin typeface="UTM Avo" panose="02040603050506020204" pitchFamily="18" charset="0"/>
              </a:rPr>
              <a:t>nhông</a:t>
            </a:r>
            <a:endParaRPr lang="en-US" sz="1600" dirty="0">
              <a:latin typeface="UTM Avo" panose="02040603050506020204" pitchFamily="18" charset="0"/>
            </a:endParaRPr>
          </a:p>
        </p:txBody>
      </p:sp>
    </p:spTree>
    <p:extLst>
      <p:ext uri="{BB962C8B-B14F-4D97-AF65-F5344CB8AC3E}">
        <p14:creationId xmlns:p14="http://schemas.microsoft.com/office/powerpoint/2010/main" val="5094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BF6BCDF-9F5D-43EF-8D2F-74DA0EBB0C5C}"/>
              </a:ext>
            </a:extLst>
          </p:cNvPr>
          <p:cNvSpPr txBox="1"/>
          <p:nvPr/>
        </p:nvSpPr>
        <p:spPr>
          <a:xfrm>
            <a:off x="1783402" y="551504"/>
            <a:ext cx="6076623" cy="778675"/>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2.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chỉ</a:t>
            </a:r>
            <a:r>
              <a:rPr lang="en-US" sz="1600" dirty="0">
                <a:latin typeface="UTM Avo" panose="02040603050506020204" pitchFamily="18" charset="0"/>
              </a:rPr>
              <a:t> </a:t>
            </a:r>
            <a:r>
              <a:rPr lang="en-US" sz="1600" dirty="0" err="1">
                <a:latin typeface="UTM Avo" panose="02040603050506020204" pitchFamily="18" charset="0"/>
              </a:rPr>
              <a:t>hoat</a:t>
            </a:r>
            <a:r>
              <a:rPr lang="en-US" sz="1600" dirty="0">
                <a:latin typeface="UTM Avo" panose="02040603050506020204" pitchFamily="18" charset="0"/>
              </a:rPr>
              <a:t> </a:t>
            </a:r>
            <a:r>
              <a:rPr lang="en-US" sz="1600" dirty="0" err="1">
                <a:latin typeface="UTM Avo" panose="02040603050506020204" pitchFamily="18" charset="0"/>
              </a:rPr>
              <a:t>động</a:t>
            </a:r>
            <a:r>
              <a:rPr lang="en-US" sz="1600" dirty="0">
                <a:latin typeface="UTM Avo" panose="02040603050506020204" pitchFamily="18" charset="0"/>
              </a:rPr>
              <a:t> </a:t>
            </a:r>
            <a:r>
              <a:rPr lang="en-US" sz="1600" dirty="0" err="1">
                <a:latin typeface="UTM Avo" panose="02040603050506020204" pitchFamily="18" charset="0"/>
              </a:rPr>
              <a:t>của</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sống</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rừng</a:t>
            </a:r>
            <a:r>
              <a:rPr lang="en-US" sz="1600" dirty="0">
                <a:latin typeface="UTM Avo" panose="02040603050506020204" pitchFamily="18" charset="0"/>
              </a:rPr>
              <a:t>. </a:t>
            </a:r>
            <a:r>
              <a:rPr lang="en-US" sz="1600" dirty="0" err="1">
                <a:latin typeface="UTM Avo" panose="02040603050506020204" pitchFamily="18" charset="0"/>
              </a:rPr>
              <a:t>Đặt</a:t>
            </a:r>
            <a:r>
              <a:rPr lang="en-US" sz="1600" dirty="0">
                <a:latin typeface="UTM Avo" panose="02040603050506020204" pitchFamily="18" charset="0"/>
              </a:rPr>
              <a:t> </a:t>
            </a:r>
            <a:r>
              <a:rPr lang="en-US" sz="1600" dirty="0" err="1">
                <a:latin typeface="UTM Avo" panose="02040603050506020204" pitchFamily="18" charset="0"/>
              </a:rPr>
              <a:t>câu</a:t>
            </a:r>
            <a:r>
              <a:rPr lang="en-US" sz="1600" dirty="0">
                <a:latin typeface="UTM Avo" panose="02040603050506020204" pitchFamily="18" charset="0"/>
              </a:rPr>
              <a:t> </a:t>
            </a:r>
            <a:r>
              <a:rPr lang="en-US" sz="1600" dirty="0" err="1">
                <a:latin typeface="UTM Avo" panose="02040603050506020204" pitchFamily="18" charset="0"/>
              </a:rPr>
              <a:t>với</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vừa</a:t>
            </a:r>
            <a:r>
              <a:rPr lang="en-US" sz="1600" dirty="0">
                <a:latin typeface="UTM Avo" panose="02040603050506020204" pitchFamily="18" charset="0"/>
              </a:rPr>
              <a:t>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được</a:t>
            </a:r>
            <a:r>
              <a:rPr lang="en-US" sz="1600" dirty="0">
                <a:latin typeface="UTM Avo" panose="02040603050506020204" pitchFamily="18" charset="0"/>
              </a:rPr>
              <a:t>.</a:t>
            </a:r>
            <a:endParaRPr lang="vi-VN" sz="1600" dirty="0">
              <a:latin typeface="UTM Avo" panose="02040603050506020204" pitchFamily="18" charset="0"/>
            </a:endParaRPr>
          </a:p>
        </p:txBody>
      </p:sp>
      <p:sp>
        <p:nvSpPr>
          <p:cNvPr id="3" name="Rounded Rectangle 2"/>
          <p:cNvSpPr/>
          <p:nvPr/>
        </p:nvSpPr>
        <p:spPr>
          <a:xfrm>
            <a:off x="2234381" y="1553497"/>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voi</a:t>
            </a:r>
            <a:endParaRPr lang="en-US" sz="1600" dirty="0">
              <a:solidFill>
                <a:srgbClr val="000000"/>
              </a:solidFill>
              <a:latin typeface="UTM Avo" panose="02040603050506020204" pitchFamily="18" charset="0"/>
            </a:endParaRPr>
          </a:p>
        </p:txBody>
      </p:sp>
      <p:sp>
        <p:nvSpPr>
          <p:cNvPr id="4" name="Rounded Rectangle 3"/>
          <p:cNvSpPr/>
          <p:nvPr/>
        </p:nvSpPr>
        <p:spPr>
          <a:xfrm>
            <a:off x="2234381" y="2048958"/>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gà</a:t>
            </a:r>
            <a:endParaRPr lang="en-US" sz="1600" dirty="0">
              <a:solidFill>
                <a:srgbClr val="000000"/>
              </a:solidFill>
              <a:latin typeface="UTM Avo" panose="02040603050506020204" pitchFamily="18" charset="0"/>
            </a:endParaRPr>
          </a:p>
        </p:txBody>
      </p:sp>
      <p:sp>
        <p:nvSpPr>
          <p:cNvPr id="5" name="Rounded Rectangle 4"/>
          <p:cNvSpPr/>
          <p:nvPr/>
        </p:nvSpPr>
        <p:spPr>
          <a:xfrm>
            <a:off x="2234381" y="2544419"/>
            <a:ext cx="1386348"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
        <p:nvSpPr>
          <p:cNvPr id="6" name="Rounded Rectangle 5"/>
          <p:cNvSpPr/>
          <p:nvPr/>
        </p:nvSpPr>
        <p:spPr>
          <a:xfrm>
            <a:off x="2234381" y="3039880"/>
            <a:ext cx="1582993"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gõ</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kiến</a:t>
            </a:r>
            <a:endParaRPr lang="en-US" sz="1600" dirty="0">
              <a:solidFill>
                <a:srgbClr val="000000"/>
              </a:solidFill>
              <a:latin typeface="UTM Avo" panose="02040603050506020204" pitchFamily="18" charset="0"/>
            </a:endParaRPr>
          </a:p>
        </p:txBody>
      </p:sp>
      <p:sp>
        <p:nvSpPr>
          <p:cNvPr id="8" name="Rounded Rectangle 7"/>
          <p:cNvSpPr/>
          <p:nvPr/>
        </p:nvSpPr>
        <p:spPr>
          <a:xfrm>
            <a:off x="2234381" y="3535341"/>
            <a:ext cx="589936"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khỉ</a:t>
            </a:r>
            <a:endParaRPr lang="en-US" sz="1600" dirty="0">
              <a:solidFill>
                <a:srgbClr val="000000"/>
              </a:solidFill>
              <a:latin typeface="UTM Avo" panose="02040603050506020204" pitchFamily="18" charset="0"/>
            </a:endParaRPr>
          </a:p>
        </p:txBody>
      </p:sp>
      <p:sp>
        <p:nvSpPr>
          <p:cNvPr id="9" name="Rounded Rectangle 8"/>
          <p:cNvSpPr/>
          <p:nvPr/>
        </p:nvSpPr>
        <p:spPr>
          <a:xfrm>
            <a:off x="2234380" y="4030802"/>
            <a:ext cx="11798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kì</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nhông</a:t>
            </a:r>
            <a:endParaRPr lang="en-US" sz="1600" dirty="0">
              <a:solidFill>
                <a:srgbClr val="000000"/>
              </a:solidFill>
              <a:latin typeface="UTM Avo" panose="02040603050506020204" pitchFamily="18" charset="0"/>
            </a:endParaRPr>
          </a:p>
        </p:txBody>
      </p:sp>
      <p:sp>
        <p:nvSpPr>
          <p:cNvPr id="10" name="Rounded Rectangle 9"/>
          <p:cNvSpPr/>
          <p:nvPr/>
        </p:nvSpPr>
        <p:spPr>
          <a:xfrm>
            <a:off x="4220497" y="1553497"/>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huơ</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vòi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phun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nước</a:t>
            </a:r>
            <a:r>
              <a:rPr lang="en-US" sz="1600" dirty="0">
                <a:solidFill>
                  <a:srgbClr val="000000"/>
                </a:solidFill>
                <a:latin typeface="UTM Avo" panose="02040603050506020204" pitchFamily="18" charset="0"/>
              </a:rPr>
              <a:t>,…</a:t>
            </a:r>
          </a:p>
        </p:txBody>
      </p:sp>
      <p:sp>
        <p:nvSpPr>
          <p:cNvPr id="11" name="Rounded Rectangle 10"/>
          <p:cNvSpPr/>
          <p:nvPr/>
        </p:nvSpPr>
        <p:spPr>
          <a:xfrm>
            <a:off x="4220497" y="2048958"/>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mổ</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cỏ</a:t>
            </a:r>
            <a:r>
              <a:rPr lang="en-US" sz="1600" dirty="0">
                <a:solidFill>
                  <a:srgbClr val="000000"/>
                </a:solidFill>
                <a:latin typeface="UTM Avo" panose="02040603050506020204" pitchFamily="18" charset="0"/>
              </a:rPr>
              <a:t>,…</a:t>
            </a:r>
          </a:p>
        </p:txBody>
      </p:sp>
      <p:sp>
        <p:nvSpPr>
          <p:cNvPr id="12" name="Rounded Rectangle 11"/>
          <p:cNvSpPr/>
          <p:nvPr/>
        </p:nvSpPr>
        <p:spPr>
          <a:xfrm>
            <a:off x="4220497" y="2544419"/>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múa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xòe</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đuôi</a:t>
            </a:r>
            <a:r>
              <a:rPr lang="en-US" sz="1600" dirty="0">
                <a:solidFill>
                  <a:srgbClr val="000000"/>
                </a:solidFill>
                <a:latin typeface="UTM Avo" panose="02040603050506020204" pitchFamily="18" charset="0"/>
              </a:rPr>
              <a:t>,…</a:t>
            </a:r>
          </a:p>
        </p:txBody>
      </p:sp>
      <p:sp>
        <p:nvSpPr>
          <p:cNvPr id="13" name="Rounded Rectangle 12"/>
          <p:cNvSpPr/>
          <p:nvPr/>
        </p:nvSpPr>
        <p:spPr>
          <a:xfrm>
            <a:off x="4220497" y="3039880"/>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bay, </a:t>
            </a:r>
            <a:r>
              <a:rPr lang="en-US" sz="1600" dirty="0" err="1">
                <a:solidFill>
                  <a:srgbClr val="000000"/>
                </a:solidFill>
                <a:latin typeface="UTM Avo" panose="02040603050506020204" pitchFamily="18" charset="0"/>
              </a:rPr>
              <a:t>đục</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thân</a:t>
            </a:r>
            <a:r>
              <a:rPr lang="en-US" sz="1600" dirty="0">
                <a:solidFill>
                  <a:srgbClr val="000000"/>
                </a:solidFill>
                <a:latin typeface="UTM Avo" panose="02040603050506020204" pitchFamily="18" charset="0"/>
              </a:rPr>
              <a:t>,…</a:t>
            </a:r>
          </a:p>
        </p:txBody>
      </p:sp>
      <p:sp>
        <p:nvSpPr>
          <p:cNvPr id="14" name="Rounded Rectangle 13"/>
          <p:cNvSpPr/>
          <p:nvPr/>
        </p:nvSpPr>
        <p:spPr>
          <a:xfrm>
            <a:off x="4220497" y="3535341"/>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leo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trèo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cây</a:t>
            </a:r>
            <a:r>
              <a:rPr lang="en-US" sz="1600" dirty="0">
                <a:solidFill>
                  <a:srgbClr val="000000"/>
                </a:solidFill>
                <a:latin typeface="UTM Avo" panose="02040603050506020204" pitchFamily="18" charset="0"/>
              </a:rPr>
              <a:t>,…</a:t>
            </a:r>
          </a:p>
        </p:txBody>
      </p:sp>
      <p:sp>
        <p:nvSpPr>
          <p:cNvPr id="15" name="Rounded Rectangle 14"/>
          <p:cNvSpPr/>
          <p:nvPr/>
        </p:nvSpPr>
        <p:spPr>
          <a:xfrm>
            <a:off x="4220497" y="4030802"/>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bò</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bắt</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mồi</a:t>
            </a:r>
            <a:r>
              <a:rPr lang="en-US" sz="1600" dirty="0">
                <a:solidFill>
                  <a:srgbClr val="000000"/>
                </a:solidFill>
                <a:latin typeface="UTM Avo" panose="02040603050506020204" pitchFamily="18" charset="0"/>
              </a:rPr>
              <a:t>,…</a:t>
            </a:r>
          </a:p>
        </p:txBody>
      </p:sp>
    </p:spTree>
    <p:extLst>
      <p:ext uri="{BB962C8B-B14F-4D97-AF65-F5344CB8AC3E}">
        <p14:creationId xmlns:p14="http://schemas.microsoft.com/office/powerpoint/2010/main" val="14364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anim calcmode="lin" valueType="num">
                                      <p:cBhvr>
                                        <p:cTn id="25" dur="250" fill="hold"/>
                                        <p:tgtEl>
                                          <p:spTgt spid="5"/>
                                        </p:tgtEl>
                                        <p:attrNameLst>
                                          <p:attrName>ppt_x</p:attrName>
                                        </p:attrNameLst>
                                      </p:cBhvr>
                                      <p:tavLst>
                                        <p:tav tm="0">
                                          <p:val>
                                            <p:strVal val="#ppt_x"/>
                                          </p:val>
                                        </p:tav>
                                        <p:tav tm="100000">
                                          <p:val>
                                            <p:strVal val="#ppt_x"/>
                                          </p:val>
                                        </p:tav>
                                      </p:tavLst>
                                    </p:anim>
                                    <p:anim calcmode="lin" valueType="num">
                                      <p:cBhvr>
                                        <p:cTn id="26" dur="2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anim calcmode="lin" valueType="num">
                                      <p:cBhvr>
                                        <p:cTn id="31" dur="250" fill="hold"/>
                                        <p:tgtEl>
                                          <p:spTgt spid="6"/>
                                        </p:tgtEl>
                                        <p:attrNameLst>
                                          <p:attrName>ppt_x</p:attrName>
                                        </p:attrNameLst>
                                      </p:cBhvr>
                                      <p:tavLst>
                                        <p:tav tm="0">
                                          <p:val>
                                            <p:strVal val="#ppt_x"/>
                                          </p:val>
                                        </p:tav>
                                        <p:tav tm="100000">
                                          <p:val>
                                            <p:strVal val="#ppt_x"/>
                                          </p:val>
                                        </p:tav>
                                      </p:tavLst>
                                    </p:anim>
                                    <p:anim calcmode="lin" valueType="num">
                                      <p:cBhvr>
                                        <p:cTn id="32" dur="25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anim calcmode="lin" valueType="num">
                                      <p:cBhvr>
                                        <p:cTn id="37" dur="250" fill="hold"/>
                                        <p:tgtEl>
                                          <p:spTgt spid="8"/>
                                        </p:tgtEl>
                                        <p:attrNameLst>
                                          <p:attrName>ppt_x</p:attrName>
                                        </p:attrNameLst>
                                      </p:cBhvr>
                                      <p:tavLst>
                                        <p:tav tm="0">
                                          <p:val>
                                            <p:strVal val="#ppt_x"/>
                                          </p:val>
                                        </p:tav>
                                        <p:tav tm="100000">
                                          <p:val>
                                            <p:strVal val="#ppt_x"/>
                                          </p:val>
                                        </p:tav>
                                      </p:tavLst>
                                    </p:anim>
                                    <p:anim calcmode="lin" valueType="num">
                                      <p:cBhvr>
                                        <p:cTn id="38" dur="25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1250"/>
                            </p:stCondLst>
                            <p:childTnLst>
                              <p:par>
                                <p:cTn id="40" presetID="47"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anim calcmode="lin" valueType="num">
                                      <p:cBhvr>
                                        <p:cTn id="85" dur="250" fill="hold"/>
                                        <p:tgtEl>
                                          <p:spTgt spid="15"/>
                                        </p:tgtEl>
                                        <p:attrNameLst>
                                          <p:attrName>ppt_x</p:attrName>
                                        </p:attrNameLst>
                                      </p:cBhvr>
                                      <p:tavLst>
                                        <p:tav tm="0">
                                          <p:val>
                                            <p:strVal val="#ppt_x"/>
                                          </p:val>
                                        </p:tav>
                                        <p:tav tm="100000">
                                          <p:val>
                                            <p:strVal val="#ppt_x"/>
                                          </p:val>
                                        </p:tav>
                                      </p:tavLst>
                                    </p:anim>
                                    <p:anim calcmode="lin" valueType="num">
                                      <p:cBhvr>
                                        <p:cTn id="8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BF6BCDF-9F5D-43EF-8D2F-74DA0EBB0C5C}"/>
              </a:ext>
            </a:extLst>
          </p:cNvPr>
          <p:cNvSpPr txBox="1"/>
          <p:nvPr/>
        </p:nvSpPr>
        <p:spPr>
          <a:xfrm>
            <a:off x="1783402" y="551504"/>
            <a:ext cx="6076623" cy="2769989"/>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3. </a:t>
            </a:r>
            <a:r>
              <a:rPr lang="en-US" sz="1600" dirty="0" err="1">
                <a:latin typeface="UTM Avo" panose="02040603050506020204" pitchFamily="18" charset="0"/>
              </a:rPr>
              <a:t>Chọn</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hỏi</a:t>
            </a:r>
            <a:r>
              <a:rPr lang="en-US" sz="1600" dirty="0">
                <a:latin typeface="UTM Avo" panose="02040603050506020204" pitchFamily="18" charset="0"/>
              </a:rPr>
              <a:t> </a:t>
            </a:r>
            <a:r>
              <a:rPr lang="en-US" sz="1600" dirty="0" err="1">
                <a:latin typeface="UTM Avo" panose="02040603050506020204" pitchFamily="18" charset="0"/>
              </a:rPr>
              <a:t>hoặc</a:t>
            </a:r>
            <a:r>
              <a:rPr lang="en-US" sz="1600" dirty="0">
                <a:latin typeface="UTM Avo" panose="02040603050506020204" pitchFamily="18" charset="0"/>
              </a:rPr>
              <a:t> </a:t>
            </a:r>
            <a:r>
              <a:rPr lang="en-US" sz="1600" dirty="0" err="1">
                <a:latin typeface="UTM Avo" panose="02040603050506020204" pitchFamily="18" charset="0"/>
              </a:rPr>
              <a:t>dáu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than </a:t>
            </a:r>
            <a:r>
              <a:rPr lang="en-US" sz="1600" dirty="0" err="1">
                <a:latin typeface="UTM Avo" panose="02040603050506020204" pitchFamily="18" charset="0"/>
              </a:rPr>
              <a:t>thay</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ô </a:t>
            </a:r>
            <a:r>
              <a:rPr lang="en-US" sz="1600" dirty="0" err="1">
                <a:latin typeface="UTM Avo" panose="02040603050506020204" pitchFamily="18" charset="0"/>
              </a:rPr>
              <a:t>vuông</a:t>
            </a:r>
            <a:r>
              <a:rPr lang="en-US" sz="1600" dirty="0">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a:t>
            </a:r>
            <a:r>
              <a:rPr lang="en-US" sz="1600" dirty="0" err="1">
                <a:latin typeface="UTM Avo" panose="02040603050506020204" pitchFamily="18" charset="0"/>
              </a:rPr>
              <a:t>có</a:t>
            </a:r>
            <a:r>
              <a:rPr lang="en-US" sz="1600" dirty="0">
                <a:latin typeface="UTM Avo" panose="02040603050506020204" pitchFamily="18" charset="0"/>
              </a:rPr>
              <a:t> </a:t>
            </a:r>
            <a:r>
              <a:rPr lang="en-US" sz="1600" dirty="0" err="1">
                <a:latin typeface="UTM Avo" panose="02040603050506020204" pitchFamily="18" charset="0"/>
              </a:rPr>
              <a:t>cái</a:t>
            </a:r>
            <a:r>
              <a:rPr lang="en-US" sz="1600" dirty="0">
                <a:latin typeface="UTM Avo" panose="02040603050506020204" pitchFamily="18" charset="0"/>
              </a:rPr>
              <a:t> </a:t>
            </a:r>
            <a:r>
              <a:rPr lang="en-US" sz="1600" dirty="0" err="1">
                <a:latin typeface="UTM Avo" panose="02040603050506020204" pitchFamily="18" charset="0"/>
              </a:rPr>
              <a:t>vòi</a:t>
            </a:r>
            <a:r>
              <a:rPr lang="en-US" sz="1600" dirty="0">
                <a:latin typeface="UTM Avo" panose="02040603050506020204" pitchFamily="18" charset="0"/>
              </a:rPr>
              <a:t> </a:t>
            </a:r>
            <a:r>
              <a:rPr lang="en-US" sz="1600" dirty="0" err="1">
                <a:latin typeface="UTM Avo" panose="02040603050506020204" pitchFamily="18" charset="0"/>
              </a:rPr>
              <a:t>rất</a:t>
            </a:r>
            <a:r>
              <a:rPr lang="en-US" sz="1600" dirty="0">
                <a:latin typeface="UTM Avo" panose="02040603050506020204" pitchFamily="18" charset="0"/>
              </a:rPr>
              <a:t> </a:t>
            </a:r>
            <a:r>
              <a:rPr lang="en-US" sz="1600" dirty="0" err="1">
                <a:latin typeface="UTM Avo" panose="02040603050506020204" pitchFamily="18" charset="0"/>
              </a:rPr>
              <a:t>dài</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mèo</a:t>
            </a:r>
            <a:r>
              <a:rPr lang="en-US" sz="1600" dirty="0">
                <a:latin typeface="UTM Avo" panose="02040603050506020204" pitchFamily="18" charset="0"/>
              </a:rPr>
              <a:t> </a:t>
            </a:r>
            <a:r>
              <a:rPr lang="en-US" sz="1600" dirty="0" err="1">
                <a:latin typeface="UTM Avo" panose="02040603050506020204" pitchFamily="18" charset="0"/>
              </a:rPr>
              <a:t>đang</a:t>
            </a:r>
            <a:r>
              <a:rPr lang="en-US" sz="1600" dirty="0">
                <a:latin typeface="UTM Avo" panose="02040603050506020204" pitchFamily="18" charset="0"/>
              </a:rPr>
              <a:t> </a:t>
            </a:r>
            <a:r>
              <a:rPr lang="en-US" sz="1600" dirty="0" err="1">
                <a:latin typeface="UTM Avo" panose="02040603050506020204" pitchFamily="18" charset="0"/>
              </a:rPr>
              <a:t>trèo</a:t>
            </a:r>
            <a:r>
              <a:rPr lang="en-US" sz="1600" dirty="0">
                <a:latin typeface="UTM Avo" panose="02040603050506020204" pitchFamily="18" charset="0"/>
              </a:rPr>
              <a:t> </a:t>
            </a:r>
            <a:r>
              <a:rPr lang="en-US" sz="1600" dirty="0" err="1">
                <a:latin typeface="UTM Avo" panose="02040603050506020204" pitchFamily="18" charset="0"/>
              </a:rPr>
              <a:t>cây</a:t>
            </a:r>
            <a:r>
              <a:rPr lang="en-US" sz="1600" dirty="0">
                <a:latin typeface="UTM Avo" panose="02040603050506020204" pitchFamily="18" charset="0"/>
              </a:rPr>
              <a:t> </a:t>
            </a:r>
            <a:r>
              <a:rPr lang="en-US" sz="1600" dirty="0" err="1">
                <a:latin typeface="UTM Avo" panose="02040603050506020204" pitchFamily="18" charset="0"/>
              </a:rPr>
              <a:t>cau</a:t>
            </a:r>
            <a:r>
              <a:rPr lang="en-US" sz="1600" dirty="0">
                <a:latin typeface="UTM Avo" panose="020406030505060202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phi </a:t>
            </a:r>
            <a:r>
              <a:rPr lang="en-US" sz="1600" dirty="0" err="1">
                <a:latin typeface="UTM Avo" panose="02040603050506020204" pitchFamily="18" charset="0"/>
              </a:rPr>
              <a:t>nhanh</a:t>
            </a:r>
            <a:r>
              <a:rPr lang="en-US" sz="1600" dirty="0">
                <a:latin typeface="UTM Avo" panose="02040603050506020204" pitchFamily="18" charset="0"/>
              </a:rPr>
              <a:t> </a:t>
            </a:r>
            <a:r>
              <a:rPr lang="en-US" sz="1600" dirty="0" err="1">
                <a:latin typeface="UTM Avo" panose="02040603050506020204" pitchFamily="18" charset="0"/>
              </a:rPr>
              <a:t>như</a:t>
            </a:r>
            <a:r>
              <a:rPr lang="en-US" sz="1600" dirty="0">
                <a:latin typeface="UTM Avo" panose="02040603050506020204" pitchFamily="18" charset="0"/>
              </a:rPr>
              <a:t> </a:t>
            </a:r>
            <a:r>
              <a:rPr lang="en-US" sz="1600" dirty="0" err="1">
                <a:latin typeface="UTM Avo" panose="02040603050506020204" pitchFamily="18" charset="0"/>
              </a:rPr>
              <a:t>gió</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err="1">
                <a:latin typeface="UTM Avo" panose="02040603050506020204" pitchFamily="18" charset="0"/>
              </a:rPr>
              <a:t>Ôi</a:t>
            </a:r>
            <a:r>
              <a:rPr lang="en-US" sz="1600" dirty="0">
                <a:latin typeface="UTM Avo" panose="02040603050506020204" pitchFamily="18" charset="0"/>
              </a:rPr>
              <a:t> con </a:t>
            </a:r>
            <a:r>
              <a:rPr lang="en-US" sz="1600" dirty="0" err="1">
                <a:latin typeface="UTM Avo" panose="02040603050506020204" pitchFamily="18" charset="0"/>
              </a:rPr>
              <a:t>công</a:t>
            </a:r>
            <a:r>
              <a:rPr lang="en-US" sz="1600" dirty="0">
                <a:latin typeface="UTM Avo" panose="02040603050506020204" pitchFamily="18" charset="0"/>
              </a:rPr>
              <a:t> </a:t>
            </a:r>
            <a:r>
              <a:rPr lang="en-US" sz="1600" dirty="0" err="1">
                <a:latin typeface="UTM Avo" panose="02040603050506020204" pitchFamily="18" charset="0"/>
              </a:rPr>
              <a:t>đẹp</a:t>
            </a:r>
            <a:r>
              <a:rPr lang="en-US" sz="1600" dirty="0">
                <a:latin typeface="UTM Avo" panose="02040603050506020204" pitchFamily="18" charset="0"/>
              </a:rPr>
              <a:t> </a:t>
            </a:r>
            <a:r>
              <a:rPr lang="en-US" sz="1600" dirty="0" err="1">
                <a:latin typeface="UTM Avo" panose="02040603050506020204" pitchFamily="18" charset="0"/>
              </a:rPr>
              <a:t>quá</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endParaRPr lang="vi-VN" sz="2000" b="1" dirty="0">
              <a:solidFill>
                <a:srgbClr val="C00000"/>
              </a:solidFill>
              <a:latin typeface="UTM Avo" panose="02040603050506020204" pitchFamily="18" charset="0"/>
            </a:endParaRPr>
          </a:p>
        </p:txBody>
      </p:sp>
      <p:sp>
        <p:nvSpPr>
          <p:cNvPr id="3" name="Rounded Rectangle 2"/>
          <p:cNvSpPr/>
          <p:nvPr/>
        </p:nvSpPr>
        <p:spPr>
          <a:xfrm>
            <a:off x="4692445" y="1327356"/>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144729" y="193649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2552" y="2324424"/>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397477" y="281156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5</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361907"/>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1"/>
            <a:ext cx="6016932" cy="369332"/>
          </a:xfrm>
          <a:prstGeom prst="rect">
            <a:avLst/>
          </a:prstGeom>
          <a:noFill/>
        </p:spPr>
        <p:txBody>
          <a:bodyPr wrap="square" rtlCol="0">
            <a:spAutoFit/>
          </a:bodyPr>
          <a:lstStyle/>
          <a:p>
            <a:r>
              <a:rPr lang="en-US" sz="1800" b="1" dirty="0">
                <a:latin typeface="UTM Avo" panose="02040603050506020204" pitchFamily="18" charset="0"/>
              </a:rPr>
              <a:t>1</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mỗi</a:t>
            </a:r>
            <a:r>
              <a:rPr lang="en-US" sz="1800" dirty="0">
                <a:latin typeface="UTM Avo" panose="02040603050506020204" pitchFamily="18" charset="0"/>
              </a:rPr>
              <a:t> </a:t>
            </a:r>
            <a:r>
              <a:rPr lang="en-US" sz="1800" dirty="0" err="1">
                <a:latin typeface="UTM Avo" panose="02040603050506020204" pitchFamily="18" charset="0"/>
              </a:rPr>
              <a:t>bức</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dưới</a:t>
            </a:r>
            <a:r>
              <a:rPr lang="en-US" sz="1800" dirty="0">
                <a:latin typeface="UTM Avo" panose="02040603050506020204" pitchFamily="18" charset="0"/>
              </a:rPr>
              <a:t> </a:t>
            </a:r>
            <a:r>
              <a:rPr lang="en-US" sz="1800" dirty="0" err="1">
                <a:latin typeface="UTM Avo" panose="02040603050506020204" pitchFamily="18" charset="0"/>
              </a:rPr>
              <a:t>đây</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1882468" y="1244600"/>
            <a:ext cx="2476500" cy="1676401"/>
          </a:xfrm>
          <a:prstGeom prst="rect">
            <a:avLst/>
          </a:prstGeom>
        </p:spPr>
      </p:pic>
      <p:pic>
        <p:nvPicPr>
          <p:cNvPr id="6" name="Picture 5"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4758403" y="1257300"/>
            <a:ext cx="2476500" cy="1663700"/>
          </a:xfrm>
          <a:prstGeom prst="rect">
            <a:avLst/>
          </a:prstGeom>
        </p:spPr>
      </p:pic>
      <p:pic>
        <p:nvPicPr>
          <p:cNvPr id="7" name="Picture 6"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3367753" y="3048000"/>
            <a:ext cx="2476500" cy="1663700"/>
          </a:xfrm>
          <a:prstGeom prst="rect">
            <a:avLst/>
          </a:prstGeom>
        </p:spPr>
      </p:pic>
      <p:sp>
        <p:nvSpPr>
          <p:cNvPr id="8" name="Rounded Rectangle 7"/>
          <p:cNvSpPr/>
          <p:nvPr/>
        </p:nvSpPr>
        <p:spPr>
          <a:xfrm>
            <a:off x="3367754" y="24240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hươu</a:t>
            </a:r>
            <a:endParaRPr lang="en-US" sz="1600" dirty="0">
              <a:solidFill>
                <a:srgbClr val="000000"/>
              </a:solidFill>
              <a:latin typeface="UTM Avo" panose="02040603050506020204" pitchFamily="18" charset="0"/>
            </a:endParaRPr>
          </a:p>
        </p:txBody>
      </p:sp>
      <p:sp>
        <p:nvSpPr>
          <p:cNvPr id="9" name="Rounded Rectangle 8"/>
          <p:cNvSpPr/>
          <p:nvPr/>
        </p:nvSpPr>
        <p:spPr>
          <a:xfrm>
            <a:off x="6464300" y="2424061"/>
            <a:ext cx="6507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sóc</a:t>
            </a:r>
            <a:endParaRPr lang="en-US" sz="1600" dirty="0">
              <a:solidFill>
                <a:srgbClr val="000000"/>
              </a:solidFill>
              <a:latin typeface="UTM Avo" panose="02040603050506020204" pitchFamily="18" charset="0"/>
            </a:endParaRPr>
          </a:p>
        </p:txBody>
      </p:sp>
      <p:sp>
        <p:nvSpPr>
          <p:cNvPr id="10" name="Rounded Rectangle 9"/>
          <p:cNvSpPr/>
          <p:nvPr/>
        </p:nvSpPr>
        <p:spPr>
          <a:xfrm>
            <a:off x="3481850" y="42274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Tree>
    <p:extLst>
      <p:ext uri="{BB962C8B-B14F-4D97-AF65-F5344CB8AC3E}">
        <p14:creationId xmlns:p14="http://schemas.microsoft.com/office/powerpoint/2010/main" val="30465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2"/>
            <a:ext cx="6016932" cy="3000821"/>
          </a:xfrm>
          <a:prstGeom prst="rect">
            <a:avLst/>
          </a:prstGeom>
          <a:noFill/>
        </p:spPr>
        <p:txBody>
          <a:bodyPr wrap="square" rtlCol="0">
            <a:spAutoFit/>
          </a:bodyPr>
          <a:lstStyle/>
          <a:p>
            <a:pPr>
              <a:lnSpc>
                <a:spcPct val="150000"/>
              </a:lnSpc>
            </a:pPr>
            <a:r>
              <a:rPr lang="en-US" sz="1800" b="1" dirty="0">
                <a:latin typeface="UTM Avo" panose="02040603050506020204" pitchFamily="18" charset="0"/>
              </a:rPr>
              <a:t>2</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3 – 5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smtClean="0">
                <a:latin typeface="UTM Avo" panose="02040603050506020204" pitchFamily="18" charset="0"/>
              </a:rPr>
              <a:t> </a:t>
            </a:r>
            <a:r>
              <a:rPr lang="en-US" sz="1800" dirty="0" err="1" smtClean="0">
                <a:latin typeface="UTM Avo" panose="02040603050506020204" pitchFamily="18" charset="0"/>
              </a:rPr>
              <a:t>một</a:t>
            </a:r>
            <a:r>
              <a:rPr lang="en-US" sz="1800" dirty="0" smtClean="0">
                <a:latin typeface="UTM Avo" panose="02040603050506020204" pitchFamily="18" charset="0"/>
              </a:rPr>
              <a:t> con </a:t>
            </a:r>
            <a:r>
              <a:rPr lang="en-US" sz="1800" dirty="0" err="1" smtClean="0">
                <a:latin typeface="UTM Avo" panose="02040603050506020204" pitchFamily="18" charset="0"/>
              </a:rPr>
              <a:t>vật</a:t>
            </a:r>
            <a:r>
              <a:rPr lang="en-US" sz="1800" dirty="0" smtClean="0">
                <a:latin typeface="UTM Avo" panose="02040603050506020204" pitchFamily="18" charset="0"/>
              </a:rPr>
              <a:t> </a:t>
            </a:r>
            <a:r>
              <a:rPr lang="en-US" sz="1800" dirty="0" err="1">
                <a:latin typeface="UTM Avo" panose="02040603050506020204" pitchFamily="18" charset="0"/>
              </a:rPr>
              <a:t>mà</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yêu</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a:t>
            </a:r>
          </a:p>
          <a:p>
            <a:pPr algn="ctr">
              <a:lnSpc>
                <a:spcPct val="150000"/>
              </a:lnSpc>
            </a:pPr>
            <a:r>
              <a:rPr lang="en-US" sz="1800" b="1" dirty="0">
                <a:latin typeface="UTM Avo" panose="02040603050506020204" pitchFamily="18" charset="0"/>
              </a:rPr>
              <a:t>GỢI Ý</a:t>
            </a: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nhìn</a:t>
            </a:r>
            <a:r>
              <a:rPr lang="en-US" sz="1800" dirty="0">
                <a:latin typeface="UTM Avo" panose="02040603050506020204" pitchFamily="18" charset="0"/>
              </a:rPr>
              <a:t> </a:t>
            </a:r>
            <a:r>
              <a:rPr lang="en-US" sz="1800" dirty="0" err="1">
                <a:latin typeface="UTM Avo" panose="02040603050506020204" pitchFamily="18" charset="0"/>
              </a:rPr>
              <a:t>thấy</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ở </a:t>
            </a:r>
            <a:r>
              <a:rPr lang="en-US" sz="1800" dirty="0" err="1">
                <a:latin typeface="UTM Avo" panose="02040603050506020204" pitchFamily="18" charset="0"/>
              </a:rPr>
              <a:t>đâu</a:t>
            </a:r>
            <a:r>
              <a:rPr lang="en-US" sz="1800" dirty="0">
                <a:latin typeface="UTM Avo" panose="02040603050506020204" pitchFamily="18" charset="0"/>
              </a:rPr>
              <a:t>?</a:t>
            </a:r>
          </a:p>
          <a:p>
            <a:pPr marL="285750" indent="-285750">
              <a:lnSpc>
                <a:spcPct val="150000"/>
              </a:lnSpc>
              <a:buFontTx/>
              <a:buChar char="-"/>
            </a:pPr>
            <a:r>
              <a:rPr lang="en-US" sz="1800" dirty="0" err="1" smtClean="0">
                <a:latin typeface="UTM Avo" panose="02040603050506020204" pitchFamily="18" charset="0"/>
              </a:rPr>
              <a:t>Trong</a:t>
            </a:r>
            <a:r>
              <a:rPr lang="en-US" sz="1800" dirty="0" smtClean="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đang</a:t>
            </a:r>
            <a:r>
              <a:rPr lang="en-US" sz="1800" dirty="0">
                <a:latin typeface="UTM Avo" panose="02040603050506020204" pitchFamily="18" charset="0"/>
              </a:rPr>
              <a:t> </a:t>
            </a:r>
            <a:r>
              <a:rPr lang="en-US" sz="1800" dirty="0" err="1">
                <a:latin typeface="UTM Avo" panose="02040603050506020204" pitchFamily="18" charset="0"/>
              </a:rPr>
              <a:t>làm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Nó</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đặc</a:t>
            </a:r>
            <a:r>
              <a:rPr lang="en-US" sz="1800" dirty="0">
                <a:latin typeface="UTM Avo" panose="02040603050506020204" pitchFamily="18" charset="0"/>
              </a:rPr>
              <a:t> </a:t>
            </a:r>
            <a:r>
              <a:rPr lang="en-US" sz="1800" dirty="0" err="1">
                <a:latin typeface="UTM Avo" panose="02040603050506020204" pitchFamily="18" charset="0"/>
              </a:rPr>
              <a:t>điểm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nổi</a:t>
            </a:r>
            <a:r>
              <a:rPr lang="en-US" sz="1800" dirty="0">
                <a:latin typeface="UTM Avo" panose="02040603050506020204" pitchFamily="18" charset="0"/>
              </a:rPr>
              <a:t> </a:t>
            </a:r>
            <a:r>
              <a:rPr lang="en-US" sz="1800" dirty="0" err="1" smtClean="0">
                <a:latin typeface="UTM Avo" panose="02040603050506020204" pitchFamily="18" charset="0"/>
              </a:rPr>
              <a:t>bật</a:t>
            </a:r>
            <a:r>
              <a:rPr lang="en-US" sz="1800" smtClean="0">
                <a:latin typeface="UTM Avo" panose="02040603050506020204" pitchFamily="18" charset="0"/>
              </a:rPr>
              <a:t>?</a:t>
            </a:r>
            <a:endParaRPr lang="en-US" sz="1800" dirty="0">
              <a:latin typeface="UTM Avo" panose="02040603050506020204" pitchFamily="18" charset="0"/>
            </a:endParaRP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không</a:t>
            </a:r>
            <a:r>
              <a:rPr lang="en-US" sz="1800" dirty="0">
                <a:latin typeface="UTM Avo" panose="02040603050506020204" pitchFamily="18" charset="0"/>
              </a:rPr>
              <a:t>? </a:t>
            </a:r>
            <a:r>
              <a:rPr lang="en-US" sz="1800" dirty="0" err="1">
                <a:latin typeface="UTM Avo" panose="02040603050506020204" pitchFamily="18" charset="0"/>
              </a:rPr>
              <a:t>Vì</a:t>
            </a:r>
            <a:r>
              <a:rPr lang="en-US" sz="1800" dirty="0">
                <a:latin typeface="UTM Avo" panose="02040603050506020204" pitchFamily="18" charset="0"/>
              </a:rPr>
              <a:t> </a:t>
            </a:r>
            <a:r>
              <a:rPr lang="en-US" sz="1800" dirty="0" err="1">
                <a:latin typeface="UTM Avo" panose="02040603050506020204" pitchFamily="18" charset="0"/>
              </a:rPr>
              <a:t>sao</a:t>
            </a:r>
            <a:r>
              <a:rPr lang="en-US" sz="1800" dirty="0">
                <a:latin typeface="UTM Avo" panose="02040603050506020204" pitchFamily="18" charset="0"/>
              </a:rPr>
              <a:t>?</a:t>
            </a:r>
          </a:p>
        </p:txBody>
      </p:sp>
    </p:spTree>
    <p:extLst>
      <p:ext uri="{BB962C8B-B14F-4D97-AF65-F5344CB8AC3E}">
        <p14:creationId xmlns:p14="http://schemas.microsoft.com/office/powerpoint/2010/main" val="414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6</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38665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673943" y="624843"/>
            <a:ext cx="5860026" cy="1477328"/>
          </a:xfrm>
          <a:prstGeom prst="rect">
            <a:avLst/>
          </a:prstGeom>
          <a:noFill/>
        </p:spPr>
        <p:txBody>
          <a:bodyPr wrap="square" rtlCol="0">
            <a:spAutoFit/>
          </a:bodyPr>
          <a:lstStyle/>
          <a:p>
            <a:pPr lvl="1" algn="ctr"/>
            <a:r>
              <a:rPr lang="en-US" sz="1800" b="1" dirty="0">
                <a:latin typeface="UTM Avo" panose="02040603050506020204" pitchFamily="18" charset="0"/>
              </a:rPr>
              <a:t>ĐỌC MỞ RỘNG</a:t>
            </a:r>
          </a:p>
          <a:p>
            <a:pPr lvl="1" indent="-342900">
              <a:buAutoNum type="arabi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sách</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động</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hoang</a:t>
            </a:r>
            <a:r>
              <a:rPr lang="en-US" sz="1800" dirty="0">
                <a:latin typeface="UTM Avo" panose="02040603050506020204" pitchFamily="18" charset="0"/>
              </a:rPr>
              <a:t> </a:t>
            </a:r>
            <a:r>
              <a:rPr lang="en-US" sz="1800" dirty="0" err="1">
                <a:latin typeface="UTM Avo" panose="02040603050506020204" pitchFamily="18" charset="0"/>
              </a:rPr>
              <a:t>dã</a:t>
            </a:r>
            <a:r>
              <a:rPr lang="en-US" sz="1800" dirty="0">
                <a:latin typeface="UTM Avo" panose="02040603050506020204" pitchFamily="18" charset="0"/>
              </a:rPr>
              <a:t> (</a:t>
            </a:r>
            <a:r>
              <a:rPr lang="en-US" sz="1800" dirty="0" err="1">
                <a:latin typeface="UTM Avo" panose="02040603050506020204" pitchFamily="18" charset="0"/>
              </a:rPr>
              <a:t>hổ</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sư</a:t>
            </a:r>
            <a:r>
              <a:rPr lang="en-US" sz="1800" dirty="0">
                <a:latin typeface="UTM Avo" panose="02040603050506020204" pitchFamily="18" charset="0"/>
              </a:rPr>
              <a:t> </a:t>
            </a:r>
            <a:r>
              <a:rPr lang="en-US" sz="1800" dirty="0" err="1">
                <a:latin typeface="UTM Avo" panose="02040603050506020204" pitchFamily="18" charset="0"/>
              </a:rPr>
              <a:t>tử</a:t>
            </a:r>
            <a:r>
              <a:rPr lang="en-US" sz="1800" dirty="0">
                <a:latin typeface="UTM Avo" panose="02040603050506020204" pitchFamily="18" charset="0"/>
              </a:rPr>
              <a:t>,…)</a:t>
            </a:r>
          </a:p>
          <a:p>
            <a:pPr lvl="1" indent="-342900">
              <a:buAutoNum type="arabicPeriod"/>
            </a:pP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số</a:t>
            </a:r>
            <a:r>
              <a:rPr lang="en-US" sz="1800" dirty="0">
                <a:latin typeface="UTM Avo" panose="02040603050506020204" pitchFamily="18" charset="0"/>
              </a:rPr>
              <a:t> </a:t>
            </a:r>
            <a:r>
              <a:rPr lang="en-US" sz="1800" dirty="0" err="1">
                <a:latin typeface="UTM Avo" panose="02040603050506020204" pitchFamily="18" charset="0"/>
              </a:rPr>
              <a:t>thông</a:t>
            </a:r>
            <a:r>
              <a:rPr lang="en-US" sz="1800" dirty="0">
                <a:latin typeface="UTM Avo" panose="02040603050506020204" pitchFamily="18" charset="0"/>
              </a:rPr>
              <a:t> tin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laoif</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59" t="12886"/>
          <a:stretch/>
        </p:blipFill>
        <p:spPr>
          <a:xfrm>
            <a:off x="1818969" y="2102172"/>
            <a:ext cx="5715000" cy="1414085"/>
          </a:xfrm>
          <a:prstGeom prst="rect">
            <a:avLst/>
          </a:prstGeom>
        </p:spPr>
      </p:pic>
    </p:spTree>
    <p:extLst>
      <p:ext uri="{BB962C8B-B14F-4D97-AF65-F5344CB8AC3E}">
        <p14:creationId xmlns:p14="http://schemas.microsoft.com/office/powerpoint/2010/main" val="2675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 xmlns:a16="http://schemas.microsoft.com/office/drawing/2014/main" id="{D3CC1B0A-C0FA-42BB-A0DE-B9410B95EB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75793" y="536714"/>
            <a:ext cx="7593564" cy="4530622"/>
          </a:xfrm>
          <a:prstGeom prst="rect">
            <a:avLst/>
          </a:prstGeom>
        </p:spPr>
      </p:pic>
      <p:sp>
        <p:nvSpPr>
          <p:cNvPr id="3" name="TextBox 2">
            <a:extLst>
              <a:ext uri="{FF2B5EF4-FFF2-40B4-BE49-F238E27FC236}">
                <a16:creationId xmlns="" xmlns:a16="http://schemas.microsoft.com/office/drawing/2014/main" id="{78355F66-A617-4373-9B18-F16044AF01D7}"/>
              </a:ext>
            </a:extLst>
          </p:cNvPr>
          <p:cNvSpPr txBox="1"/>
          <p:nvPr/>
        </p:nvSpPr>
        <p:spPr>
          <a:xfrm>
            <a:off x="3309428" y="2047461"/>
            <a:ext cx="2326294" cy="415498"/>
          </a:xfrm>
          <a:prstGeom prst="rect">
            <a:avLst/>
          </a:prstGeom>
          <a:noFill/>
        </p:spPr>
        <p:txBody>
          <a:bodyPr wrap="square" rtlCol="0">
            <a:spAutoFit/>
          </a:bodyPr>
          <a:lstStyle/>
          <a:p>
            <a:r>
              <a:rPr lang="en-US" sz="2100" b="1" dirty="0">
                <a:solidFill>
                  <a:srgbClr val="FFFF00"/>
                </a:solidFill>
              </a:rPr>
              <a:t>CỦNG CỐ, DẶN DÒ</a:t>
            </a:r>
          </a:p>
        </p:txBody>
      </p:sp>
    </p:spTree>
    <p:extLst>
      <p:ext uri="{BB962C8B-B14F-4D97-AF65-F5344CB8AC3E}">
        <p14:creationId xmlns:p14="http://schemas.microsoft.com/office/powerpoint/2010/main" val="27417255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a:spLocks/>
          </p:cNvSpPr>
          <p:nvPr/>
        </p:nvSpPr>
        <p:spPr bwMode="auto">
          <a:xfrm>
            <a:off x="3122835" y="1452871"/>
            <a:ext cx="3053393" cy="1527389"/>
          </a:xfrm>
          <a:custGeom>
            <a:avLst/>
            <a:gdLst>
              <a:gd name="T0" fmla="*/ 1748631 w 3744416"/>
              <a:gd name="T1" fmla="*/ 0 h 1872208"/>
              <a:gd name="T2" fmla="*/ 3497262 w 3744416"/>
              <a:gd name="T3" fmla="*/ 1749425 h 1872208"/>
              <a:gd name="T4" fmla="*/ 0 w 3744416"/>
              <a:gd name="T5" fmla="*/ 1749425 h 1872208"/>
              <a:gd name="T6" fmla="*/ 174863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rgbClr val="280014"/>
              </a:solidFill>
              <a:latin typeface="Times New Roman"/>
              <a:ea typeface="微软雅黑"/>
            </a:endParaRPr>
          </a:p>
        </p:txBody>
      </p:sp>
      <p:sp>
        <p:nvSpPr>
          <p:cNvPr id="4" name="MH_Other_2"/>
          <p:cNvSpPr>
            <a:spLocks noChangeArrowheads="1"/>
          </p:cNvSpPr>
          <p:nvPr/>
        </p:nvSpPr>
        <p:spPr bwMode="auto">
          <a:xfrm>
            <a:off x="3332123" y="1710670"/>
            <a:ext cx="2583533" cy="2583533"/>
          </a:xfrm>
          <a:prstGeom prst="ellipse">
            <a:avLst/>
          </a:prstGeom>
          <a:solidFill>
            <a:schemeClr val="accent2">
              <a:lumMod val="60000"/>
              <a:lumOff val="40000"/>
            </a:schemeClr>
          </a:solidFill>
          <a:ln>
            <a:noFill/>
          </a:ln>
        </p:spPr>
        <p:txBody>
          <a:bodyPr lIns="67628" tIns="35243" rIns="67628" bIns="35243" anchor="ctr"/>
          <a:lstStyle/>
          <a:p>
            <a:pPr algn="ctr" latinLnBrk="1"/>
            <a:endParaRPr lang="zh-CN" altLang="en-US" sz="975">
              <a:solidFill>
                <a:srgbClr val="FFFFFF"/>
              </a:solidFill>
              <a:latin typeface="微软雅黑 Light" charset="-122"/>
              <a:ea typeface="微软雅黑 Light" charset="-122"/>
            </a:endParaRPr>
          </a:p>
        </p:txBody>
      </p:sp>
      <p:pic>
        <p:nvPicPr>
          <p:cNvPr id="11" name="Picture 2" descr="C:\Users\Administrator\Desktop\suc\512个各行各业背景透明人物头像png图标素材\image5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598" y="1800739"/>
            <a:ext cx="2359039" cy="23590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EF66A6D-BEA9-4082-A325-0BFAF506F977}"/>
              </a:ext>
            </a:extLst>
          </p:cNvPr>
          <p:cNvSpPr/>
          <p:nvPr/>
        </p:nvSpPr>
        <p:spPr>
          <a:xfrm>
            <a:off x="188843" y="178904"/>
            <a:ext cx="8766314" cy="368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 xmlns:a16="http://schemas.microsoft.com/office/drawing/2014/main" id="{30C36D56-41F6-4CA9-BF33-6F08ED5DCDD7}"/>
              </a:ext>
            </a:extLst>
          </p:cNvPr>
          <p:cNvSpPr txBox="1"/>
          <p:nvPr/>
        </p:nvSpPr>
        <p:spPr>
          <a:xfrm>
            <a:off x="574252" y="2654831"/>
            <a:ext cx="4075279" cy="415498"/>
          </a:xfrm>
          <a:prstGeom prst="rect">
            <a:avLst/>
          </a:prstGeom>
          <a:noFill/>
        </p:spPr>
        <p:txBody>
          <a:bodyPr wrap="square" rtlCol="0">
            <a:spAutoFit/>
          </a:bodyPr>
          <a:lstStyle/>
          <a:p>
            <a:r>
              <a:rPr lang="en-US" sz="2100" b="1" dirty="0">
                <a:solidFill>
                  <a:srgbClr val="FF0000"/>
                </a:solidFill>
              </a:rPr>
              <a:t>TẠM BIỆT, HẸN GẶP LẠI</a:t>
            </a:r>
          </a:p>
        </p:txBody>
      </p:sp>
      <p:pic>
        <p:nvPicPr>
          <p:cNvPr id="14" name="图片 11">
            <a:extLst>
              <a:ext uri="{FF2B5EF4-FFF2-40B4-BE49-F238E27FC236}">
                <a16:creationId xmlns="" xmlns:a16="http://schemas.microsoft.com/office/drawing/2014/main" id="{AD38FB8A-3E90-45EA-9AD2-233101333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3" y="63327"/>
            <a:ext cx="1848491" cy="1442972"/>
          </a:xfrm>
          <a:prstGeom prst="rect">
            <a:avLst/>
          </a:prstGeom>
        </p:spPr>
      </p:pic>
    </p:spTree>
    <p:extLst>
      <p:ext uri="{BB962C8B-B14F-4D97-AF65-F5344CB8AC3E}">
        <p14:creationId xmlns:p14="http://schemas.microsoft.com/office/powerpoint/2010/main" val="348312908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225" fill="hold">
                                          <p:stCondLst>
                                            <p:cond delay="0"/>
                                          </p:stCondLst>
                                        </p:cTn>
                                        <p:tgtEl>
                                          <p:spTgt spid="14"/>
                                        </p:tgtEl>
                                        <p:attrNameLst>
                                          <p:attrName>r</p:attrName>
                                        </p:attrNameLst>
                                      </p:cBhvr>
                                    </p:animRot>
                                    <p:animRot by="-240000">
                                      <p:cBhvr>
                                        <p:cTn id="11" dur="450" fill="hold">
                                          <p:stCondLst>
                                            <p:cond delay="450"/>
                                          </p:stCondLst>
                                        </p:cTn>
                                        <p:tgtEl>
                                          <p:spTgt spid="14"/>
                                        </p:tgtEl>
                                        <p:attrNameLst>
                                          <p:attrName>r</p:attrName>
                                        </p:attrNameLst>
                                      </p:cBhvr>
                                    </p:animRot>
                                    <p:animRot by="240000">
                                      <p:cBhvr>
                                        <p:cTn id="12" dur="450" fill="hold">
                                          <p:stCondLst>
                                            <p:cond delay="900"/>
                                          </p:stCondLst>
                                        </p:cTn>
                                        <p:tgtEl>
                                          <p:spTgt spid="14"/>
                                        </p:tgtEl>
                                        <p:attrNameLst>
                                          <p:attrName>r</p:attrName>
                                        </p:attrNameLst>
                                      </p:cBhvr>
                                    </p:animRot>
                                    <p:animRot by="-240000">
                                      <p:cBhvr>
                                        <p:cTn id="13" dur="450" fill="hold">
                                          <p:stCondLst>
                                            <p:cond delay="1350"/>
                                          </p:stCondLst>
                                        </p:cTn>
                                        <p:tgtEl>
                                          <p:spTgt spid="14"/>
                                        </p:tgtEl>
                                        <p:attrNameLst>
                                          <p:attrName>r</p:attrName>
                                        </p:attrNameLst>
                                      </p:cBhvr>
                                    </p:animRot>
                                    <p:animRot by="120000">
                                      <p:cBhvr>
                                        <p:cTn id="14" dur="450" fill="hold">
                                          <p:stCondLst>
                                            <p:cond delay="1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750"/>
                            </p:stCondLst>
                            <p:childTnLst>
                              <p:par>
                                <p:cTn id="25" presetID="16" presetClass="entr" presetSubtype="2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 xmlns:a16="http://schemas.microsoft.com/office/drawing/2014/main"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 xmlns:a16="http://schemas.microsoft.com/office/drawing/2014/main"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 xmlns:a16="http://schemas.microsoft.com/office/drawing/2014/main"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a:stretch>
            <a:fillRect/>
          </a:stretch>
        </p:blipFill>
        <p:spPr>
          <a:xfrm>
            <a:off x="6914427" y="3879631"/>
            <a:ext cx="1902901" cy="763352"/>
          </a:xfrm>
          <a:prstGeom prst="rect">
            <a:avLst/>
          </a:prstGeom>
          <a:effectLst/>
        </p:spPr>
      </p:pic>
      <p:pic>
        <p:nvPicPr>
          <p:cNvPr id="17" name="Picture 16">
            <a:hlinkClick r:id="rId21" action="ppaction://hlinksldjump"/>
          </p:cNvPr>
          <p:cNvPicPr>
            <a:picLocks noChangeAspect="1"/>
          </p:cNvPicPr>
          <p:nvPr/>
        </p:nvPicPr>
        <p:blipFill>
          <a:blip r:embed="rId22"/>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3"/>
          <a:stretch>
            <a:fillRect/>
          </a:stretch>
        </p:blipFill>
        <p:spPr>
          <a:xfrm>
            <a:off x="6914427" y="3879631"/>
            <a:ext cx="1902901" cy="763352"/>
          </a:xfrm>
          <a:prstGeom prst="rect">
            <a:avLst/>
          </a:prstGeom>
          <a:effectLst/>
        </p:spPr>
      </p:pic>
      <p:pic>
        <p:nvPicPr>
          <p:cNvPr id="20" name="Picture 19">
            <a:hlinkClick r:id="rId24" action="ppaction://hlinksldjump"/>
          </p:cNvPr>
          <p:cNvPicPr>
            <a:picLocks noChangeAspect="1"/>
          </p:cNvPicPr>
          <p:nvPr/>
        </p:nvPicPr>
        <p:blipFill>
          <a:blip r:embed="rId25"/>
          <a:stretch>
            <a:fillRect/>
          </a:stretch>
        </p:blipFill>
        <p:spPr>
          <a:xfrm>
            <a:off x="6914427" y="3879631"/>
            <a:ext cx="1902901" cy="763352"/>
          </a:xfrm>
          <a:prstGeom prst="rect">
            <a:avLst/>
          </a:prstGeom>
          <a:effectLst/>
        </p:spPr>
      </p:pic>
      <p:pic>
        <p:nvPicPr>
          <p:cNvPr id="21" name="Picture 20">
            <a:hlinkClick r:id="rId26" action="ppaction://hlinksldjump"/>
          </p:cNvPr>
          <p:cNvPicPr>
            <a:picLocks noChangeAspect="1"/>
          </p:cNvPicPr>
          <p:nvPr/>
        </p:nvPicPr>
        <p:blipFill>
          <a:blip r:embed="rId27"/>
          <a:stretch>
            <a:fillRect/>
          </a:stretch>
        </p:blipFill>
        <p:spPr>
          <a:xfrm>
            <a:off x="6914427" y="3879631"/>
            <a:ext cx="1902901" cy="763352"/>
          </a:xfrm>
          <a:prstGeom prst="rect">
            <a:avLst/>
          </a:prstGeom>
          <a:effectLst/>
        </p:spPr>
      </p:pic>
      <p:pic>
        <p:nvPicPr>
          <p:cNvPr id="22" name="Picture 21">
            <a:hlinkClick r:id="rId28" action="ppaction://hlinksldjump"/>
          </p:cNvPr>
          <p:cNvPicPr>
            <a:picLocks noChangeAspect="1"/>
          </p:cNvPicPr>
          <p:nvPr/>
        </p:nvPicPr>
        <p:blipFill>
          <a:blip r:embed="rId29"/>
          <a:stretch>
            <a:fillRect/>
          </a:stretch>
        </p:blipFill>
        <p:spPr>
          <a:xfrm>
            <a:off x="6914427" y="3879631"/>
            <a:ext cx="1902901" cy="763352"/>
          </a:xfrm>
          <a:prstGeom prst="rect">
            <a:avLst/>
          </a:prstGeom>
          <a:effectLst/>
        </p:spPr>
      </p:pic>
      <p:pic>
        <p:nvPicPr>
          <p:cNvPr id="25" name="Picture 24">
            <a:hlinkClick r:id="rId30" action="ppaction://hlinksldjump"/>
          </p:cNvPr>
          <p:cNvPicPr>
            <a:picLocks noChangeAspect="1"/>
          </p:cNvPicPr>
          <p:nvPr/>
        </p:nvPicPr>
        <p:blipFill>
          <a:blip r:embed="rId31"/>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2"/>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 xmlns:a16="http://schemas.microsoft.com/office/drawing/2014/main" id="{B41585CB-F67D-4EE4-A462-7DF7037B663C}"/>
              </a:ext>
            </a:extLst>
          </p:cNvPr>
          <p:cNvPicPr>
            <a:picLocks noChangeAspect="1"/>
          </p:cNvPicPr>
          <p:nvPr/>
        </p:nvPicPr>
        <p:blipFill>
          <a:blip r:embed="rId7"/>
          <a:stretch>
            <a:fillRect/>
          </a:stretch>
        </p:blipFill>
        <p:spPr>
          <a:xfrm>
            <a:off x="1054135" y="1276514"/>
            <a:ext cx="2561960" cy="2176461"/>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 xmlns:a16="http://schemas.microsoft.com/office/drawing/2014/main"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 xmlns:a16="http://schemas.microsoft.com/office/drawing/2014/main"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420</TotalTime>
  <Words>1507</Words>
  <Application>Microsoft Office PowerPoint</Application>
  <PresentationFormat>On-screen Show (16:9)</PresentationFormat>
  <Paragraphs>159</Paragraphs>
  <Slides>38</Slides>
  <Notes>16</Notes>
  <HiddenSlides>0</HiddenSlides>
  <MMClips>1</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Hoa</cp:lastModifiedBy>
  <cp:revision>144</cp:revision>
  <dcterms:created xsi:type="dcterms:W3CDTF">2017-03-04T06:55:50Z</dcterms:created>
  <dcterms:modified xsi:type="dcterms:W3CDTF">2021-12-29T01:56:45Z</dcterms:modified>
</cp:coreProperties>
</file>