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80" r:id="rId4"/>
    <p:sldId id="279" r:id="rId5"/>
    <p:sldId id="290" r:id="rId6"/>
    <p:sldId id="277" r:id="rId7"/>
    <p:sldId id="281" r:id="rId8"/>
    <p:sldId id="291" r:id="rId9"/>
    <p:sldId id="282" r:id="rId10"/>
    <p:sldId id="283" r:id="rId11"/>
    <p:sldId id="284" r:id="rId12"/>
    <p:sldId id="285" r:id="rId13"/>
    <p:sldId id="278" r:id="rId14"/>
    <p:sldId id="260" r:id="rId15"/>
    <p:sldId id="286" r:id="rId16"/>
    <p:sldId id="287" r:id="rId17"/>
    <p:sldId id="292" r:id="rId18"/>
    <p:sldId id="288" r:id="rId19"/>
    <p:sldId id="289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F6F-428D-4C79-B6CD-7EB6A2D5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B8D9-340D-48ED-8B85-F9527F5A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307C-016F-43C2-B958-01AA7D5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240-50EE-4783-B23D-7A729B9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87-4253-4FCD-9F23-93E02E1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521-38DC-4E4B-A6E0-2E52E2B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1B6-6772-4F37-B954-0FF85300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C3B-FD7D-4D7D-B71C-AA7F993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98F7-C2FD-498A-BECA-197D82A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E4F6-52F9-481F-9EA3-3841311B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70B41-2E88-4F56-B283-E1C4E77D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2752-4B93-422B-955E-05276AF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CDE0-4533-42BD-85A5-F6D01102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E02-9427-4BEF-B5FE-F822C72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7F-E896-48ED-8A08-09DCF9DB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F32C-AE0B-4611-9BBE-5CD91F7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166D-DE65-4398-836B-1F939D4B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78B5-6A8F-411A-8BCD-F0B5EFC3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C322-BF0B-4F23-94FE-3575770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B1E9-0CE9-43C0-A01C-A6CDB80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C43-11B6-4D7D-84B6-3597BE70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349-A4C5-45F2-AF7B-8FFFF67F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6785-4213-483F-9C80-D65DD63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6344-5436-41E7-B9B9-3F7195A2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D387-9BFF-41E9-B792-8A40187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E92-592E-4100-913D-DF9D94A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6BF-D35B-438F-8A2B-6BE5F8A0D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A291-B09C-4AF7-85A4-0FFB86AE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D817-A517-413E-B575-16EE3E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E0B8-74A1-4F47-BCD3-8F16F63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D6AB-A351-421A-B29B-296AB05B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80-0518-4499-99BA-FF36AE2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20F9-4FFA-4EDF-8D0D-74868D43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42B1-79E3-49FF-8FA6-556B0EE5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92B0-D898-49CC-B7BA-00E10A14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C1D9-E937-431C-9B18-381119CE2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3D8D-EA14-4824-8284-D0A3A83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E78B-F122-471F-B5E6-73C17EA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7090-316E-4CB7-A491-369C81EB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F6B-C4EC-4086-92CA-1D00050D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36EA-95BF-43AF-BD2B-1911DD91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3BD5-B057-415A-ACBD-2B3422D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21A2-D265-41D6-93A5-0A10B89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6A1B0-6BD1-4A29-8F9F-74672D3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5A8-ECFA-422D-98EB-7903B76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49143-8DE3-4943-AA88-6029AE3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831-514D-4D86-9D4D-2891F5F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E5-1DA4-4927-A125-4A7C2FB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9919-9C55-445C-8A0A-148AE1E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C205-FBB2-4FFE-B59D-40C5DE4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09D5-795D-43E0-8EAE-EA6BD9F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780A-7F0A-4004-8EED-B411F7F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7F-E0D4-4C10-8DD1-1A9840F8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4F5B-D439-43C1-87C9-3093A19F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98AD8-BADD-4AAB-AD7A-29EC4408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D06DD-8D70-4F1D-8085-A0DD4B29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E7B3-1F60-43E3-AF25-AB86748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8231-4720-4046-B6EB-53CB7F1C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59084-1880-4AF3-94CA-7CF36347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6179-1D33-4D91-9877-FDC9C83E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6678-9755-4B7C-A13D-2DD6B09E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55E-ED35-447D-93D9-06700F8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BB87-2B81-4AA7-B780-5856FB28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812" y="3368383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34691" y="1320971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 (6T)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2119979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641130" y="3243705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910987" y="245021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8" y="3962122"/>
            <a:ext cx="5151697" cy="28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0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31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duøng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69533-2691-4266-8CC3-3629D36CED45}"/>
              </a:ext>
            </a:extLst>
          </p:cNvPr>
          <p:cNvSpPr txBox="1">
            <a:spLocks/>
          </p:cNvSpPr>
          <p:nvPr/>
        </p:nvSpPr>
        <p:spPr>
          <a:xfrm>
            <a:off x="1136403" y="3902690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gaïo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thòt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baèng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dong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chuoái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4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FB268-5975-461C-88DF-62423DF4A229}"/>
              </a:ext>
            </a:extLst>
          </p:cNvPr>
          <p:cNvSpPr txBox="1">
            <a:spLocks/>
          </p:cNvSpPr>
          <p:nvPr/>
        </p:nvSpPr>
        <p:spPr>
          <a:xfrm>
            <a:off x="947718" y="3429000"/>
            <a:ext cx="11093334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true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seõ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96388" y="210866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röïc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rôõ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710247" y="2739520"/>
            <a:ext cx="814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töôi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chuùm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chím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3DE8-132D-418C-BC3A-9C19CAD4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E88DA"/>
                </a:solidFill>
                <a:latin typeface="VNI-Avo" pitchFamily="2" charset="0"/>
              </a:rPr>
              <a:t>1. </a:t>
            </a:r>
            <a:r>
              <a:rPr lang="en-US" dirty="0">
                <a:latin typeface="VNI-Avo" pitchFamily="2" charset="0"/>
              </a:rPr>
              <a:t>Nghe –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VNI-Avo" pitchFamily="2" charset="0"/>
              </a:rPr>
              <a:t>Teát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ñeán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roài</a:t>
            </a:r>
            <a:endParaRPr lang="en-US" b="1" dirty="0">
              <a:latin typeface="VNI-Avo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xaén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daønh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171" y="1869168"/>
            <a:ext cx="3864429" cy="37478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khoù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Tết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mạnh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khoẻ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giỏi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giang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quây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quần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D2C6-38C5-4362-82C5-C74F9D69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3" t="14719" r="21358" b="7910"/>
          <a:stretch/>
        </p:blipFill>
        <p:spPr>
          <a:xfrm>
            <a:off x="651162" y="356187"/>
            <a:ext cx="9975274" cy="6136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D288F3-D3F9-4E9B-907A-5DF62A3B3922}"/>
              </a:ext>
            </a:extLst>
          </p:cNvPr>
          <p:cNvSpPr txBox="1"/>
          <p:nvPr/>
        </p:nvSpPr>
        <p:spPr>
          <a:xfrm>
            <a:off x="2064327" y="2341418"/>
            <a:ext cx="102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gheù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BCCA-156D-4A05-8E89-AF6035648BD0}"/>
              </a:ext>
            </a:extLst>
          </p:cNvPr>
          <p:cNvSpPr txBox="1"/>
          <p:nvPr/>
        </p:nvSpPr>
        <p:spPr>
          <a:xfrm>
            <a:off x="3297382" y="23414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göông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773E0-8959-41FF-985D-580135D1B5DF}"/>
              </a:ext>
            </a:extLst>
          </p:cNvPr>
          <p:cNvSpPr/>
          <p:nvPr/>
        </p:nvSpPr>
        <p:spPr>
          <a:xfrm>
            <a:off x="1316182" y="3064702"/>
            <a:ext cx="5735782" cy="3228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VNI-Avo" pitchFamily="2" charset="0"/>
              </a:rPr>
              <a:t>gh</a:t>
            </a:r>
            <a:r>
              <a:rPr lang="en-US" sz="4400" dirty="0">
                <a:latin typeface="VNI-Avo" pitchFamily="2" charset="0"/>
              </a:rPr>
              <a:t> + e, </a:t>
            </a:r>
            <a:r>
              <a:rPr lang="en-US" sz="4400" dirty="0" err="1">
                <a:latin typeface="VNI-Avo" pitchFamily="2" charset="0"/>
              </a:rPr>
              <a:t>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i</a:t>
            </a:r>
            <a:endParaRPr lang="en-US" sz="4400" dirty="0">
              <a:latin typeface="VNI-Avo" pitchFamily="2" charset="0"/>
            </a:endParaRPr>
          </a:p>
          <a:p>
            <a:pPr algn="ctr"/>
            <a:r>
              <a:rPr lang="en-US" sz="4400" dirty="0">
                <a:latin typeface="VNI-Avo" pitchFamily="2" charset="0"/>
              </a:rPr>
              <a:t>VD: </a:t>
            </a:r>
            <a:r>
              <a:rPr lang="en-US" sz="4400" dirty="0" err="1">
                <a:latin typeface="VNI-Avo" pitchFamily="2" charset="0"/>
              </a:rPr>
              <a:t>gheâ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ghi</a:t>
            </a:r>
            <a:r>
              <a:rPr lang="en-US" sz="4400" dirty="0">
                <a:latin typeface="VNI-Avo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099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1" t="14719" r="23686" b="6318"/>
          <a:stretch/>
        </p:blipFill>
        <p:spPr>
          <a:xfrm>
            <a:off x="831274" y="-268778"/>
            <a:ext cx="8908472" cy="71267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C96E4-0894-4B77-8C5C-E386A70BD9C7}"/>
              </a:ext>
            </a:extLst>
          </p:cNvPr>
          <p:cNvSpPr txBox="1"/>
          <p:nvPr/>
        </p:nvSpPr>
        <p:spPr>
          <a:xfrm>
            <a:off x="4350326" y="43545"/>
            <a:ext cx="3726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VNI-Avo" pitchFamily="2" charset="0"/>
              </a:rPr>
              <a:t>Luyeän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töø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vaø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endParaRPr lang="en-US" sz="3000" b="1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0B278-6FE1-4895-ADB5-AC187028F2A9}"/>
              </a:ext>
            </a:extLst>
          </p:cNvPr>
          <p:cNvSpPr txBox="1"/>
          <p:nvPr/>
        </p:nvSpPr>
        <p:spPr>
          <a:xfrm>
            <a:off x="4959926" y="141406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chöng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noài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cuûi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con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ngöôøi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ñuõa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meït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gaïo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chaäu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1B510-82BE-4055-98D7-5E8D54228FA2}"/>
              </a:ext>
            </a:extLst>
          </p:cNvPr>
          <p:cNvSpPr txBox="1"/>
          <p:nvPr/>
        </p:nvSpPr>
        <p:spPr>
          <a:xfrm>
            <a:off x="5043053" y="2438943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goùi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röûa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ñun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beáp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vôùt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BE77E-4A76-4463-904A-ACE51077A150}"/>
              </a:ext>
            </a:extLst>
          </p:cNvPr>
          <p:cNvSpPr txBox="1"/>
          <p:nvPr/>
        </p:nvSpPr>
        <p:spPr>
          <a:xfrm>
            <a:off x="7784647" y="43545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1678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83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–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vieäc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M: - </a:t>
            </a:r>
            <a:r>
              <a:rPr lang="en-US" dirty="0" err="1">
                <a:latin typeface="VNI-Avo" pitchFamily="2" charset="0"/>
              </a:rPr>
              <a:t>Baïn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-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mình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thaêm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haøng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25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24" y="5917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taám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thieäp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döôùi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72" r="17954" b="16347"/>
          <a:stretch/>
        </p:blipFill>
        <p:spPr>
          <a:xfrm>
            <a:off x="1917032" y="1203469"/>
            <a:ext cx="5520671" cy="305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4067058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a.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ai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4681453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b.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naøo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62263" y="5296510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c.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5C83B-EE93-4CDD-89C7-01A539279C60}"/>
              </a:ext>
            </a:extLst>
          </p:cNvPr>
          <p:cNvSpPr txBox="1"/>
          <p:nvPr/>
        </p:nvSpPr>
        <p:spPr>
          <a:xfrm>
            <a:off x="862263" y="5791252"/>
            <a:ext cx="1155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2.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haõy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5BBBB-AA34-4566-B53A-23D584F738FB}"/>
              </a:ext>
            </a:extLst>
          </p:cNvPr>
          <p:cNvSpPr txBox="1"/>
          <p:nvPr/>
        </p:nvSpPr>
        <p:spPr>
          <a:xfrm>
            <a:off x="1645226" y="18163"/>
            <a:ext cx="6090888" cy="5987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Luyeän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vieát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ñoaïn</a:t>
            </a:r>
            <a:r>
              <a:rPr lang="en-US" sz="3200" b="1" dirty="0">
                <a:latin typeface="VNI-Avo" pitchFamily="2" charset="0"/>
              </a:rPr>
              <a:t> 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5, 6)</a:t>
            </a:r>
          </a:p>
        </p:txBody>
      </p:sp>
    </p:spTree>
    <p:extLst>
      <p:ext uri="{BB962C8B-B14F-4D97-AF65-F5344CB8AC3E}">
        <p14:creationId xmlns:p14="http://schemas.microsoft.com/office/powerpoint/2010/main" val="107642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VNI-Avo" pitchFamily="2" charset="0"/>
              </a:rPr>
              <a:t>Tìm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57" y="3233511"/>
            <a:ext cx="9379857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Töø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khoù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chuùm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67087" y="9813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795605" y="1681831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721268" y="3587054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2315150" y="5360397"/>
            <a:ext cx="480455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7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6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thích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cuûa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i="1" dirty="0" err="1">
                <a:latin typeface="VNI-Avo" pitchFamily="2" charset="0"/>
              </a:rPr>
              <a:t>hình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truï</a:t>
            </a:r>
            <a:r>
              <a:rPr lang="en-US" i="1" dirty="0">
                <a:latin typeface="VNI-Avo" pitchFamily="2" charset="0"/>
              </a:rPr>
              <a:t>: 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2656113" y="1564293"/>
            <a:ext cx="9158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khoái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daïng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troøn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84F7F-F41C-4D67-BAD3-7245A86B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" t="24641" r="23523" b="35144"/>
          <a:stretch/>
        </p:blipFill>
        <p:spPr>
          <a:xfrm>
            <a:off x="477982" y="0"/>
            <a:ext cx="8645236" cy="2756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C976F-4DDB-4E38-9D3E-6005A1A9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4" t="33730" r="29035" b="49572"/>
          <a:stretch/>
        </p:blipFill>
        <p:spPr>
          <a:xfrm>
            <a:off x="2549235" y="2938823"/>
            <a:ext cx="3546765" cy="114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C0594-791F-4FC5-B161-07C579A70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8" t="48484" r="29091" b="34818"/>
          <a:stretch/>
        </p:blipFill>
        <p:spPr>
          <a:xfrm>
            <a:off x="2549235" y="3813610"/>
            <a:ext cx="3546766" cy="1144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EEE68-951A-4575-BAB8-F2FF32255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0" t="33729" r="58523" b="49573"/>
          <a:stretch/>
        </p:blipFill>
        <p:spPr>
          <a:xfrm>
            <a:off x="2410690" y="4870598"/>
            <a:ext cx="3512128" cy="1144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19B278-78F6-4EF0-B3EF-2F79E9B8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8" t="50000" r="59205" b="33302"/>
          <a:stretch/>
        </p:blipFill>
        <p:spPr>
          <a:xfrm>
            <a:off x="2410689" y="5832985"/>
            <a:ext cx="3512129" cy="1144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997DCB-ADB2-4053-B251-C44C01D71DF6}"/>
              </a:ext>
            </a:extLst>
          </p:cNvPr>
          <p:cNvSpPr/>
          <p:nvPr/>
        </p:nvSpPr>
        <p:spPr>
          <a:xfrm>
            <a:off x="1939636" y="2756621"/>
            <a:ext cx="4627419" cy="4101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863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HP001 4 hàng</vt:lpstr>
      <vt:lpstr>VNI-Avo</vt:lpstr>
      <vt:lpstr>Office Theme</vt:lpstr>
      <vt:lpstr>PowerPoint Presentation</vt:lpstr>
      <vt:lpstr>TEÁT ÑEÁN ROÀI</vt:lpstr>
      <vt:lpstr>PowerPoint Presentation</vt:lpstr>
      <vt:lpstr>PowerPoint Presentation</vt:lpstr>
      <vt:lpstr>PowerPoint Presentation</vt:lpstr>
      <vt:lpstr>TEÁT ÑEÁN ROÀI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Lenovo</cp:lastModifiedBy>
  <cp:revision>10</cp:revision>
  <dcterms:created xsi:type="dcterms:W3CDTF">2021-07-08T01:33:34Z</dcterms:created>
  <dcterms:modified xsi:type="dcterms:W3CDTF">2021-07-10T08:31:24Z</dcterms:modified>
</cp:coreProperties>
</file>