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22" r:id="rId6"/>
    <p:sldMasterId id="2147483734" r:id="rId7"/>
    <p:sldMasterId id="2147483748" r:id="rId8"/>
    <p:sldMasterId id="2147483760" r:id="rId9"/>
    <p:sldMasterId id="2147483772" r:id="rId10"/>
  </p:sldMasterIdLst>
  <p:notesMasterIdLst>
    <p:notesMasterId r:id="rId50"/>
  </p:notesMasterIdLst>
  <p:sldIdLst>
    <p:sldId id="257" r:id="rId11"/>
    <p:sldId id="263" r:id="rId12"/>
    <p:sldId id="264" r:id="rId13"/>
    <p:sldId id="258" r:id="rId14"/>
    <p:sldId id="259" r:id="rId15"/>
    <p:sldId id="260" r:id="rId16"/>
    <p:sldId id="261" r:id="rId17"/>
    <p:sldId id="266" r:id="rId18"/>
    <p:sldId id="268" r:id="rId19"/>
    <p:sldId id="270" r:id="rId20"/>
    <p:sldId id="271" r:id="rId21"/>
    <p:sldId id="506" r:id="rId22"/>
    <p:sldId id="507" r:id="rId23"/>
    <p:sldId id="508" r:id="rId24"/>
    <p:sldId id="304" r:id="rId25"/>
    <p:sldId id="494" r:id="rId26"/>
    <p:sldId id="495" r:id="rId27"/>
    <p:sldId id="496" r:id="rId28"/>
    <p:sldId id="497" r:id="rId29"/>
    <p:sldId id="278" r:id="rId30"/>
    <p:sldId id="325" r:id="rId31"/>
    <p:sldId id="276" r:id="rId32"/>
    <p:sldId id="279" r:id="rId33"/>
    <p:sldId id="280" r:id="rId34"/>
    <p:sldId id="498" r:id="rId35"/>
    <p:sldId id="282" r:id="rId36"/>
    <p:sldId id="285" r:id="rId37"/>
    <p:sldId id="286" r:id="rId38"/>
    <p:sldId id="499" r:id="rId39"/>
    <p:sldId id="505" r:id="rId40"/>
    <p:sldId id="500" r:id="rId41"/>
    <p:sldId id="501" r:id="rId42"/>
    <p:sldId id="256" r:id="rId43"/>
    <p:sldId id="502" r:id="rId44"/>
    <p:sldId id="503" r:id="rId45"/>
    <p:sldId id="504" r:id="rId46"/>
    <p:sldId id="328" r:id="rId47"/>
    <p:sldId id="487" r:id="rId48"/>
    <p:sldId id="29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3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17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25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66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35D4B-7987-4B4D-B5BA-F731370483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63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67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91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5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52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32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94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6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18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46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88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0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7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91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5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7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5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82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9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2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7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3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9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84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8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3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4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9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47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1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39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7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3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105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27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6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496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0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91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57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953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23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78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18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8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125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106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25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974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63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4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20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69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27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4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1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5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80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90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9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24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31" Type="http://schemas.openxmlformats.org/officeDocument/2006/relationships/image" Target="../media/image20.png"/><Relationship Id="rId4" Type="http://schemas.openxmlformats.org/officeDocument/2006/relationships/image" Target="../media/image6.jpeg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microsoft.com/office/2007/relationships/hdphoto" Target="../media/hdphoto12.wdp"/><Relationship Id="rId30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9.png"/><Relationship Id="rId18" Type="http://schemas.openxmlformats.org/officeDocument/2006/relationships/slide" Target="slide6.xml"/><Relationship Id="rId26" Type="http://schemas.openxmlformats.org/officeDocument/2006/relationships/image" Target="../media/image16.png"/><Relationship Id="rId39" Type="http://schemas.openxmlformats.org/officeDocument/2006/relationships/image" Target="../media/image38.png"/><Relationship Id="rId3" Type="http://schemas.openxmlformats.org/officeDocument/2006/relationships/image" Target="../media/image24.png"/><Relationship Id="rId21" Type="http://schemas.openxmlformats.org/officeDocument/2006/relationships/image" Target="../media/image13.png"/><Relationship Id="rId34" Type="http://schemas.openxmlformats.org/officeDocument/2006/relationships/image" Target="../media/image35.png"/><Relationship Id="rId42" Type="http://schemas.microsoft.com/office/2007/relationships/hdphoto" Target="../media/hdphoto26.wdp"/><Relationship Id="rId7" Type="http://schemas.openxmlformats.org/officeDocument/2006/relationships/image" Target="../media/image26.png"/><Relationship Id="rId12" Type="http://schemas.microsoft.com/office/2007/relationships/hdphoto" Target="../media/hdphoto19.wdp"/><Relationship Id="rId17" Type="http://schemas.openxmlformats.org/officeDocument/2006/relationships/image" Target="../media/image30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" Type="http://schemas.openxmlformats.org/officeDocument/2006/relationships/image" Target="../media/image21.jpeg"/><Relationship Id="rId16" Type="http://schemas.microsoft.com/office/2007/relationships/hdphoto" Target="../media/hdphoto9.wdp"/><Relationship Id="rId20" Type="http://schemas.openxmlformats.org/officeDocument/2006/relationships/slide" Target="slide5.xml"/><Relationship Id="rId29" Type="http://schemas.microsoft.com/office/2007/relationships/hdphoto" Target="../media/hdphoto21.wdp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8.png"/><Relationship Id="rId24" Type="http://schemas.openxmlformats.org/officeDocument/2006/relationships/image" Target="../media/image32.png"/><Relationship Id="rId32" Type="http://schemas.openxmlformats.org/officeDocument/2006/relationships/image" Target="../media/image17.png"/><Relationship Id="rId37" Type="http://schemas.openxmlformats.org/officeDocument/2006/relationships/image" Target="../media/image37.png"/><Relationship Id="rId40" Type="http://schemas.microsoft.com/office/2007/relationships/hdphoto" Target="../media/hdphoto25.wdp"/><Relationship Id="rId45" Type="http://schemas.openxmlformats.org/officeDocument/2006/relationships/image" Target="../media/image41.png"/><Relationship Id="rId5" Type="http://schemas.openxmlformats.org/officeDocument/2006/relationships/image" Target="../media/image25.png"/><Relationship Id="rId15" Type="http://schemas.openxmlformats.org/officeDocument/2006/relationships/image" Target="../media/image14.png"/><Relationship Id="rId23" Type="http://schemas.openxmlformats.org/officeDocument/2006/relationships/slide" Target="slide7.xml"/><Relationship Id="rId28" Type="http://schemas.openxmlformats.org/officeDocument/2006/relationships/image" Target="../media/image33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31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27.png"/><Relationship Id="rId14" Type="http://schemas.openxmlformats.org/officeDocument/2006/relationships/slide" Target="slide4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4.png"/><Relationship Id="rId35" Type="http://schemas.openxmlformats.org/officeDocument/2006/relationships/image" Target="../media/image36.png"/><Relationship Id="rId43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6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30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36.xml"/><Relationship Id="rId3" Type="http://schemas.openxmlformats.org/officeDocument/2006/relationships/image" Target="../media/image67.jpeg"/><Relationship Id="rId7" Type="http://schemas.openxmlformats.org/officeDocument/2006/relationships/slide" Target="slide34.xml"/><Relationship Id="rId12" Type="http://schemas.openxmlformats.org/officeDocument/2006/relationships/image" Target="../media/image73.png"/><Relationship Id="rId2" Type="http://schemas.openxmlformats.org/officeDocument/2006/relationships/image" Target="../media/image66.jpg"/><Relationship Id="rId16" Type="http://schemas.openxmlformats.org/officeDocument/2006/relationships/image" Target="../media/image76.gif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5" Type="http://schemas.openxmlformats.org/officeDocument/2006/relationships/image" Target="../media/image75.png"/><Relationship Id="rId10" Type="http://schemas.openxmlformats.org/officeDocument/2006/relationships/slide" Target="slide35.xml"/><Relationship Id="rId4" Type="http://schemas.openxmlformats.org/officeDocument/2006/relationships/slide" Target="slide33.xml"/><Relationship Id="rId9" Type="http://schemas.openxmlformats.org/officeDocument/2006/relationships/image" Target="../media/image71.png"/><Relationship Id="rId1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gif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12" Type="http://schemas.openxmlformats.org/officeDocument/2006/relationships/image" Target="../media/image8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68.png"/><Relationship Id="rId11" Type="http://schemas.openxmlformats.org/officeDocument/2006/relationships/image" Target="../media/image81.gif"/><Relationship Id="rId5" Type="http://schemas.openxmlformats.org/officeDocument/2006/relationships/image" Target="../media/image78.gif"/><Relationship Id="rId15" Type="http://schemas.openxmlformats.org/officeDocument/2006/relationships/image" Target="../media/image85.gif"/><Relationship Id="rId10" Type="http://schemas.openxmlformats.org/officeDocument/2006/relationships/image" Target="../media/image80.gif"/><Relationship Id="rId4" Type="http://schemas.openxmlformats.org/officeDocument/2006/relationships/image" Target="../media/image77.PNG"/><Relationship Id="rId9" Type="http://schemas.openxmlformats.org/officeDocument/2006/relationships/slide" Target="slide32.xml"/><Relationship Id="rId14" Type="http://schemas.openxmlformats.org/officeDocument/2006/relationships/image" Target="../media/image84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gif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8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0.png"/><Relationship Id="rId11" Type="http://schemas.openxmlformats.org/officeDocument/2006/relationships/image" Target="../media/image81.gif"/><Relationship Id="rId5" Type="http://schemas.openxmlformats.org/officeDocument/2006/relationships/image" Target="../media/image78.gif"/><Relationship Id="rId15" Type="http://schemas.openxmlformats.org/officeDocument/2006/relationships/image" Target="../media/image85.gif"/><Relationship Id="rId10" Type="http://schemas.openxmlformats.org/officeDocument/2006/relationships/image" Target="../media/image80.gif"/><Relationship Id="rId4" Type="http://schemas.openxmlformats.org/officeDocument/2006/relationships/image" Target="../media/image77.PNG"/><Relationship Id="rId9" Type="http://schemas.openxmlformats.org/officeDocument/2006/relationships/slide" Target="slide32.xml"/><Relationship Id="rId14" Type="http://schemas.openxmlformats.org/officeDocument/2006/relationships/image" Target="../media/image84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gif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8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2.png"/><Relationship Id="rId11" Type="http://schemas.openxmlformats.org/officeDocument/2006/relationships/image" Target="../media/image81.gif"/><Relationship Id="rId5" Type="http://schemas.openxmlformats.org/officeDocument/2006/relationships/image" Target="../media/image78.gif"/><Relationship Id="rId15" Type="http://schemas.openxmlformats.org/officeDocument/2006/relationships/image" Target="../media/image85.gif"/><Relationship Id="rId10" Type="http://schemas.openxmlformats.org/officeDocument/2006/relationships/image" Target="../media/image80.gif"/><Relationship Id="rId4" Type="http://schemas.openxmlformats.org/officeDocument/2006/relationships/image" Target="../media/image77.PNG"/><Relationship Id="rId9" Type="http://schemas.openxmlformats.org/officeDocument/2006/relationships/slide" Target="slide32.xml"/><Relationship Id="rId14" Type="http://schemas.openxmlformats.org/officeDocument/2006/relationships/image" Target="../media/image84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gif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12" Type="http://schemas.openxmlformats.org/officeDocument/2006/relationships/image" Target="../media/image8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4.png"/><Relationship Id="rId11" Type="http://schemas.openxmlformats.org/officeDocument/2006/relationships/image" Target="../media/image81.gif"/><Relationship Id="rId5" Type="http://schemas.openxmlformats.org/officeDocument/2006/relationships/image" Target="../media/image78.gif"/><Relationship Id="rId15" Type="http://schemas.openxmlformats.org/officeDocument/2006/relationships/image" Target="../media/image85.gif"/><Relationship Id="rId10" Type="http://schemas.openxmlformats.org/officeDocument/2006/relationships/image" Target="../media/image80.gif"/><Relationship Id="rId4" Type="http://schemas.openxmlformats.org/officeDocument/2006/relationships/image" Target="../media/image77.PNG"/><Relationship Id="rId9" Type="http://schemas.openxmlformats.org/officeDocument/2006/relationships/slide" Target="slide32.xml"/><Relationship Id="rId14" Type="http://schemas.openxmlformats.org/officeDocument/2006/relationships/image" Target="../media/image84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9882741" y="58552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7" name="Text Box 3"/>
          <p:cNvSpPr txBox="1"/>
          <p:nvPr/>
        </p:nvSpPr>
        <p:spPr>
          <a:xfrm>
            <a:off x="2828261" y="71452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7237540" cy="2628770"/>
            <a:chOff x="3815445" y="140918"/>
            <a:chExt cx="3822655" cy="262874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628748"/>
              <a:chOff x="181619" y="1261924"/>
              <a:chExt cx="2109019" cy="2394653"/>
            </a:xfrm>
          </p:grpSpPr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933995" cy="2102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</a:t>
                </a:r>
                <a:r>
                  <a:rPr kumimoji="0" 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hiên</a:t>
                </a:r>
                <a:r>
                  <a:rPr kumimoji="0" lang="en-US" sz="3600" b="1" i="0" u="none" strike="noStrike" kern="1200" cap="none" spc="0" normalizeH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aseline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hiện tượng thiên nhiên gây tác động xấu như bão, lũ lụt, hạn hán, động đất.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9322062" y="5935087"/>
            <a:ext cx="2719140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72935CF-D9D8-4425-B793-55C6E016B5B6}"/>
              </a:ext>
            </a:extLst>
          </p:cNvPr>
          <p:cNvCxnSpPr/>
          <p:nvPr/>
        </p:nvCxnSpPr>
        <p:spPr>
          <a:xfrm flipH="1">
            <a:off x="4073795" y="1026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/>
          <p:nvPr/>
        </p:nvSpPr>
        <p:spPr>
          <a:xfrm>
            <a:off x="2828261" y="-81873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913789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945685" y="20880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065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827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90584" y="36980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228684" y="4206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407283" y="47814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068430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52484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605432" y="10206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28121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28121" y="210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450810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69592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376872" y="36457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440095" y="41971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090472" y="47764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516295" y="53053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592495" y="53039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28260" y="-84154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82EE266C-03E9-4315-A85B-3446053A75A8}"/>
              </a:ext>
            </a:extLst>
          </p:cNvPr>
          <p:cNvSpPr/>
          <p:nvPr/>
        </p:nvSpPr>
        <p:spPr>
          <a:xfrm>
            <a:off x="9228265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8" y="216637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2" y="3037678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92" y="303709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5123" y="813313"/>
            <a:ext cx="554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167" y="3482598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8171" y="799136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8171" y="3468499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3" y="3029123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/>
          <p:nvPr/>
        </p:nvSpPr>
        <p:spPr>
          <a:xfrm>
            <a:off x="-130364" y="161415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3"/>
          <p:cNvSpPr txBox="1"/>
          <p:nvPr/>
        </p:nvSpPr>
        <p:spPr>
          <a:xfrm>
            <a:off x="-63138" y="43617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6296784" y="1762142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6210662" y="4321335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10001885" y="5758648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3220147" y="0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388620" y="5203226"/>
            <a:ext cx="11204665" cy="1196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6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ạt thóc sinh ra ở đâu</a:t>
            </a:r>
            <a:r>
              <a:rPr lang="vi-VN" sz="3600" smtClean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>
              <a:solidFill>
                <a:schemeClr val="bg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2132965" y="1908278"/>
            <a:ext cx="2095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3141123"/>
            <a:ext cx="58731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081001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0" y="5371817"/>
            <a:ext cx="12192000" cy="12003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thơ nào cho thấy hạt thóc trải qua nhiều khó khăn</a:t>
            </a:r>
            <a:r>
              <a:rPr lang="vi-VN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0B05750-2603-4C54-84A2-C7DB7DF907AC}"/>
              </a:ext>
            </a:extLst>
          </p:cNvPr>
          <p:cNvCxnSpPr>
            <a:cxnSpLocks/>
          </p:cNvCxnSpPr>
          <p:nvPr/>
        </p:nvCxnSpPr>
        <p:spPr>
          <a:xfrm flipV="1">
            <a:off x="751522" y="4629150"/>
            <a:ext cx="3220403" cy="2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E79EBEA-802B-46DF-ABEF-58A4F9048276}"/>
              </a:ext>
            </a:extLst>
          </p:cNvPr>
          <p:cNvCxnSpPr>
            <a:cxnSpLocks/>
          </p:cNvCxnSpPr>
          <p:nvPr/>
        </p:nvCxnSpPr>
        <p:spPr>
          <a:xfrm flipV="1">
            <a:off x="751522" y="5086350"/>
            <a:ext cx="3806191" cy="2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037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8940" y="313713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0" y="5808105"/>
            <a:ext cx="8994098" cy="921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C36A1B2D-CBBF-4678-8B78-F239F672D379}"/>
              </a:ext>
            </a:extLst>
          </p:cNvPr>
          <p:cNvSpPr/>
          <p:nvPr/>
        </p:nvSpPr>
        <p:spPr>
          <a:xfrm>
            <a:off x="8994098" y="4746913"/>
            <a:ext cx="3943350" cy="1201420"/>
          </a:xfrm>
          <a:prstGeom prst="wedgeRoundRectCallout">
            <a:avLst>
              <a:gd name="adj1" fmla="val -48963"/>
              <a:gd name="adj2" fmla="val 9868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 quý giá với con người ở chỗ nó nuôi sống con người.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F863AD-1BAC-4B3E-B466-1D8EAC0EDC3A}"/>
              </a:ext>
            </a:extLst>
          </p:cNvPr>
          <p:cNvSpPr txBox="1"/>
          <p:nvPr/>
        </p:nvSpPr>
        <p:spPr>
          <a:xfrm>
            <a:off x="0" y="5945593"/>
            <a:ext cx="881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 thóc quý giá như thế nào với con người?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228" y="88745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998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0638" y="996880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0638" y="3159708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3039271" y="2839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E0AEC8-7838-4E77-A6B7-18E7F082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2" y="209391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thích nhất câu thơ nào? Vì sao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0075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3804054" y="4917694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228" y="163696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998" y="388664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021" y="165195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901" y="388664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"/>
          <p:cNvSpPr txBox="1"/>
          <p:nvPr/>
        </p:nvSpPr>
        <p:spPr>
          <a:xfrm>
            <a:off x="3039271" y="77790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94287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Từ nào trong bài thơ cho thấy hạt thóc tự kể chuyện về mình? 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255260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5751F0-6D67-4C3A-BC5E-ACEF051801E3}"/>
              </a:ext>
            </a:extLst>
          </p:cNvPr>
          <p:cNvSpPr txBox="1"/>
          <p:nvPr/>
        </p:nvSpPr>
        <p:spPr>
          <a:xfrm>
            <a:off x="838200" y="305991"/>
            <a:ext cx="9594954" cy="71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 vai hạt thóc tự giới thiệu về mình.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7196" y="1859114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93344" y="4303455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687" y="2036712"/>
            <a:ext cx="5422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457" y="4271396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2876404" y="1453247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480362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30244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769640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43898" y="6234335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2840146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3805928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053304" y="481704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8287286" y="5769640"/>
            <a:ext cx="46697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/>
      <p:bldP spid="23" grpId="0"/>
      <p:bldP spid="24" grpId="0"/>
      <p:bldP spid="25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13">
        <p14:rippl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0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54340" y="2989580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smtClean="0">
                <a:solidFill>
                  <a:srgbClr val="0000FF"/>
                </a:solidFill>
                <a:latin typeface="HP001 4 hàng" panose="020B0603050302020204" pitchFamily="34" charset="0"/>
              </a:rPr>
              <a:t>Tay làm hàm nhai, tay quai miệng trễ.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-tich-cay-khoai-lang-hang-truyen-socnhi-com-truyen-tranh-thieu-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84136"/>
            <a:ext cx="12093575" cy="64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7998" y="493360"/>
            <a:ext cx="9622971" cy="144906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lớn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lên cậu bé đã nói gì với bà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7998" y="2379482"/>
            <a:ext cx="962297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sẽ làm nương, trồng lúa để có gạo nấu cơm.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gì không may đã xảy đến với nương lúa của cậu bé? Và cậu bé đã được ai giúp đỡ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0136188" cy="164434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 đến ngày thu hoạch lúa thì chẳng may khu rừng bị cháy. Nương lúa thành tro.cậu </a:t>
            </a: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 đã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 ông bụt giúp đỡ.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28629" y="438245"/>
            <a:ext cx="10207624" cy="1530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đã dặn cậu bé như thế nào khi được ăn củ ngon?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1020762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hãy vào rừng tìm thứ cây quý đó đem trồng khắp bìa rừng, bờ suối để người nghèo có cái 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 cháu đặt tên cho củ lạ đó là gì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khoai lang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A2EDBD-34C3-42B9-8A4D-2A8751B7423A}"/>
              </a:ext>
            </a:extLst>
          </p:cNvPr>
          <p:cNvSpPr txBox="1"/>
          <p:nvPr/>
        </p:nvSpPr>
        <p:spPr>
          <a:xfrm>
            <a:off x="1783080" y="582930"/>
            <a:ext cx="904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xmlns="" id="{E04FDEBC-5EB7-4148-B63F-2F433DE0C91C}"/>
              </a:ext>
            </a:extLst>
          </p:cNvPr>
          <p:cNvSpPr/>
          <p:nvPr/>
        </p:nvSpPr>
        <p:spPr>
          <a:xfrm>
            <a:off x="1971675" y="1840230"/>
            <a:ext cx="8372475" cy="26517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/>
              <a:t>Truyện cổ tích ca ngợi đức tính chăm chỉ, cần cù chịu khó và hiểu thảo của </a:t>
            </a:r>
            <a:r>
              <a:rPr lang="en-US" sz="3600" smtClean="0"/>
              <a:t>cậu bé.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3" y="2266950"/>
            <a:ext cx="10329862" cy="17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gì nho nhỏ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trắng, ngoài vàng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Say, giã, giần, sang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thành cơm dẻo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thóc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93547" y="2515425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Hạt thóc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45105" y="378460"/>
            <a:ext cx="7770495" cy="9207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95" b="1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7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1292</Words>
  <Application>Microsoft Office PowerPoint</Application>
  <PresentationFormat>Widescreen</PresentationFormat>
  <Paragraphs>244</Paragraphs>
  <Slides>39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39</vt:i4>
      </vt:variant>
    </vt:vector>
  </HeadingPairs>
  <TitlesOfParts>
    <vt:vector size="63" baseType="lpstr">
      <vt:lpstr>Microsoft YaHei</vt:lpstr>
      <vt:lpstr>黑体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HP001 4 hàng</vt:lpstr>
      <vt:lpstr>Tahoma</vt:lpstr>
      <vt:lpstr>Times New Roman</vt:lpstr>
      <vt:lpstr>Verdana</vt:lpstr>
      <vt:lpstr>等线</vt:lpstr>
      <vt:lpstr>1_Office Theme</vt:lpstr>
      <vt:lpstr>2_Office Theme</vt:lpstr>
      <vt:lpstr>3_Office Theme</vt:lpstr>
      <vt:lpstr>2_Office 主题​​</vt:lpstr>
      <vt:lpstr>4_Office Theme</vt:lpstr>
      <vt:lpstr>6_Office Theme</vt:lpstr>
      <vt:lpstr>5_Office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Em thích nhất câu thơ nào? Vì sao?</vt:lpstr>
      <vt:lpstr>PowerPoint Presentation</vt:lpstr>
      <vt:lpstr>PowerPoint Presentation</vt:lpstr>
      <vt:lpstr>1. Từ nào trong bài thơ cho thấy hạt thóc tự kể chuyện về mình?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HungPhat</cp:lastModifiedBy>
  <cp:revision>34</cp:revision>
  <dcterms:created xsi:type="dcterms:W3CDTF">2021-05-27T07:23:15Z</dcterms:created>
  <dcterms:modified xsi:type="dcterms:W3CDTF">2021-07-16T12:09:21Z</dcterms:modified>
</cp:coreProperties>
</file>