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03" r:id="rId2"/>
  </p:sldMasterIdLst>
  <p:notesMasterIdLst>
    <p:notesMasterId r:id="rId19"/>
  </p:notesMasterIdLst>
  <p:sldIdLst>
    <p:sldId id="324" r:id="rId3"/>
    <p:sldId id="327" r:id="rId4"/>
    <p:sldId id="330" r:id="rId5"/>
    <p:sldId id="325" r:id="rId6"/>
    <p:sldId id="291" r:id="rId7"/>
    <p:sldId id="316" r:id="rId8"/>
    <p:sldId id="317" r:id="rId9"/>
    <p:sldId id="294" r:id="rId10"/>
    <p:sldId id="318" r:id="rId11"/>
    <p:sldId id="284" r:id="rId12"/>
    <p:sldId id="285" r:id="rId13"/>
    <p:sldId id="286" r:id="rId14"/>
    <p:sldId id="326" r:id="rId15"/>
    <p:sldId id="328" r:id="rId16"/>
    <p:sldId id="329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AA560-61F4-8ED8-2781-F2D5FC3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07ADFE-4722-F152-AEEE-E3393B30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033" cy="22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952DA-61F7-9E8F-CA38-F9A424CCE24E}"/>
              </a:ext>
            </a:extLst>
          </p:cNvPr>
          <p:cNvSpPr txBox="1"/>
          <p:nvPr/>
        </p:nvSpPr>
        <p:spPr>
          <a:xfrm>
            <a:off x="1360170" y="1772900"/>
            <a:ext cx="9269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NHIỆT LIỆT 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vi-VN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THẦY, CÔ 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2A4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C966C74E-BAE4-ED52-8219-1CD6B35A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9" y="4740275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BƯỚM 58">
            <a:extLst>
              <a:ext uri="{FF2B5EF4-FFF2-40B4-BE49-F238E27FC236}">
                <a16:creationId xmlns:a16="http://schemas.microsoft.com/office/drawing/2014/main" id="{A771E8C3-8A61-2DB7-D73A-3E28B3635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915475" y="552227"/>
            <a:ext cx="1168803" cy="11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>
            <a:extLst>
              <a:ext uri="{FF2B5EF4-FFF2-40B4-BE49-F238E27FC236}">
                <a16:creationId xmlns:a16="http://schemas.microsoft.com/office/drawing/2014/main" id="{DC6572BC-73BB-A5B6-231D-4E71B297D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555510" y="4801644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85AE131D-90C0-5B68-72D9-17E776FE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759" y="6091431"/>
            <a:ext cx="4475239" cy="42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3203" tIns="56601" rIns="113203" bIns="566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Giáo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viên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Ngô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Thị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Ngọc</a:t>
            </a:r>
            <a:r>
              <a:rPr lang="en-US" alt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Phương</a:t>
            </a:r>
            <a:endParaRPr lang="en-US" altLang="en-US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4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42902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 i="0">
                <a:latin typeface=".VnTime" pitchFamily="34" charset="0"/>
              </a:endParaRPr>
            </a:p>
          </p:txBody>
        </p:sp>
        <p:sp>
          <p:nvSpPr>
            <p:cNvPr id="209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2000" i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 i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2070" name="Picture 47" descr="Picture1"/>
          <p:cNvPicPr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7" y="769938"/>
            <a:ext cx="12192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49"/>
          <p:cNvSpPr>
            <a:spLocks noChangeArrowheads="1" noChangeShapeType="1" noTextEdit="1"/>
          </p:cNvSpPr>
          <p:nvPr/>
        </p:nvSpPr>
        <p:spPr bwMode="auto">
          <a:xfrm>
            <a:off x="1620983" y="1519240"/>
            <a:ext cx="9407236" cy="177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3600" i="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chuông</a:t>
            </a:r>
            <a:r>
              <a:rPr lang="en-US" sz="3600" i="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600" i="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72" name="Picture 50" descr="people008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5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9456" y="3113884"/>
            <a:ext cx="612370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30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45270" y="28575"/>
            <a:ext cx="8106241" cy="28130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defTabSz="1219200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1" name="Group 51"/>
          <p:cNvGrpSpPr>
            <a:grpSpLocks/>
          </p:cNvGrpSpPr>
          <p:nvPr/>
        </p:nvGrpSpPr>
        <p:grpSpPr bwMode="auto">
          <a:xfrm>
            <a:off x="262470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91426" y="3091468"/>
            <a:ext cx="670771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dirty="0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" y="321374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6" y="3016253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72142" y="307563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07021" y="320199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03119" y="4208767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" y="439708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3" y="4092206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77877" y="422275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81621" y="423545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66524" y="5326067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2" y="554614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2" y="5270500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2045" y="537527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38744" y="549751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81621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1325" y="84898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68428" y="123024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207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14" y="-361946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331451" y="2971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3886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344151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331451" y="2986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4416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872133" y="4121152"/>
            <a:ext cx="2336800" cy="1752600"/>
            <a:chOff x="4448" y="4801"/>
            <a:chExt cx="1104" cy="1104"/>
          </a:xfrm>
        </p:grpSpPr>
        <p:sp>
          <p:nvSpPr>
            <p:cNvPr id="2090" name="AutoShape 50"/>
            <p:cNvSpPr>
              <a:spLocks noChangeArrowheads="1"/>
            </p:cNvSpPr>
            <p:nvPr/>
          </p:nvSpPr>
          <p:spPr bwMode="auto">
            <a:xfrm>
              <a:off x="4448" y="480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97" y="50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D92498-A1BE-B61B-BEE3-B324A126E45D}"/>
              </a:ext>
            </a:extLst>
          </p:cNvPr>
          <p:cNvSpPr/>
          <p:nvPr/>
        </p:nvSpPr>
        <p:spPr>
          <a:xfrm>
            <a:off x="5629908" y="61922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1F8D3-6A3E-35DD-51DF-2833EDEB5740}"/>
              </a:ext>
            </a:extLst>
          </p:cNvPr>
          <p:cNvCxnSpPr>
            <a:cxnSpLocks/>
          </p:cNvCxnSpPr>
          <p:nvPr/>
        </p:nvCxnSpPr>
        <p:spPr>
          <a:xfrm flipH="1">
            <a:off x="4627415" y="701690"/>
            <a:ext cx="1226374" cy="1371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DF8833-B22A-7513-640A-3737E7C548EF}"/>
              </a:ext>
            </a:extLst>
          </p:cNvPr>
          <p:cNvCxnSpPr>
            <a:cxnSpLocks/>
          </p:cNvCxnSpPr>
          <p:nvPr/>
        </p:nvCxnSpPr>
        <p:spPr>
          <a:xfrm>
            <a:off x="6348865" y="670568"/>
            <a:ext cx="1195280" cy="1456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96FB6D5-5D1F-2FFB-6A17-E5BAEA1B1873}"/>
              </a:ext>
            </a:extLst>
          </p:cNvPr>
          <p:cNvSpPr/>
          <p:nvPr/>
        </p:nvSpPr>
        <p:spPr>
          <a:xfrm>
            <a:off x="7193745" y="2140094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91047A-750B-E850-EA8E-47C716E2FB5B}"/>
              </a:ext>
            </a:extLst>
          </p:cNvPr>
          <p:cNvSpPr/>
          <p:nvPr/>
        </p:nvSpPr>
        <p:spPr>
          <a:xfrm>
            <a:off x="4113745" y="2086420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C9C652-E5B3-4212-1E89-AFC051852068}"/>
              </a:ext>
            </a:extLst>
          </p:cNvPr>
          <p:cNvCxnSpPr>
            <a:cxnSpLocks/>
          </p:cNvCxnSpPr>
          <p:nvPr/>
        </p:nvCxnSpPr>
        <p:spPr>
          <a:xfrm flipH="1">
            <a:off x="4998256" y="2465849"/>
            <a:ext cx="2368615" cy="38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8A791-D8F0-A7E1-4B9C-7E2497BCDD90}"/>
              </a:ext>
            </a:extLst>
          </p:cNvPr>
          <p:cNvSpPr/>
          <p:nvPr/>
        </p:nvSpPr>
        <p:spPr>
          <a:xfrm>
            <a:off x="2465920" y="201313"/>
            <a:ext cx="1354965" cy="58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0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" grpId="0" animBg="1"/>
      <p:bldP spid="3" grpId="1" animBg="1"/>
      <p:bldP spid="1043" grpId="0" animBg="1"/>
      <p:bldP spid="1044" grpId="0" animBg="1"/>
      <p:bldP spid="4" grpId="0" animBg="1"/>
      <p:bldP spid="4" grpId="1" animBg="1"/>
      <p:bldP spid="4" grpId="2" animBg="1"/>
      <p:bldP spid="7" grpId="0" animBg="1"/>
      <p:bldP spid="8" grpId="0" animBg="1"/>
      <p:bldP spid="9" grpId="0" animBg="1"/>
      <p:bldP spid="13" grpId="0" animBg="1"/>
      <p:bldP spid="15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9" grpId="0" animBg="1"/>
      <p:bldP spid="7209" grpId="1" animBg="1"/>
      <p:bldP spid="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565029" y="146157"/>
            <a:ext cx="8045822" cy="274309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19200"/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200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342903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11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85521" y="3327853"/>
            <a:ext cx="568036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28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8" y="3569678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2" y="3474426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50186" y="3542668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88310" y="362369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02020" y="4461607"/>
            <a:ext cx="547716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25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4" y="4705430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2" y="4522881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72394" y="4542043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62563" y="466891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84591" y="5541850"/>
            <a:ext cx="542634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38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" y="5764823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5542573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5615598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2054" y="572830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85800" y="12319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dirty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94321" y="1619250"/>
            <a:ext cx="114685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57163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036363" y="4229104"/>
            <a:ext cx="2336800" cy="1597025"/>
            <a:chOff x="4287" y="2875"/>
            <a:chExt cx="1104" cy="1104"/>
          </a:xfrm>
        </p:grpSpPr>
        <p:sp>
          <p:nvSpPr>
            <p:cNvPr id="3113" name="AutoShape 34"/>
            <p:cNvSpPr>
              <a:spLocks noChangeArrowheads="1"/>
            </p:cNvSpPr>
            <p:nvPr/>
          </p:nvSpPr>
          <p:spPr bwMode="auto">
            <a:xfrm>
              <a:off x="4287" y="287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33480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6D7AD6-C0E9-91DC-1240-3306AB6B8279}"/>
              </a:ext>
            </a:extLst>
          </p:cNvPr>
          <p:cNvSpPr/>
          <p:nvPr/>
        </p:nvSpPr>
        <p:spPr>
          <a:xfrm>
            <a:off x="5677879" y="113730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C025F8-ACDB-8146-FDD9-D05C522BB03F}"/>
              </a:ext>
            </a:extLst>
          </p:cNvPr>
          <p:cNvCxnSpPr>
            <a:cxnSpLocks/>
          </p:cNvCxnSpPr>
          <p:nvPr/>
        </p:nvCxnSpPr>
        <p:spPr>
          <a:xfrm flipH="1">
            <a:off x="4627415" y="701690"/>
            <a:ext cx="1226374" cy="1371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B47910-37C2-60D6-F592-7E21F27DA32A}"/>
              </a:ext>
            </a:extLst>
          </p:cNvPr>
          <p:cNvCxnSpPr>
            <a:cxnSpLocks/>
          </p:cNvCxnSpPr>
          <p:nvPr/>
        </p:nvCxnSpPr>
        <p:spPr>
          <a:xfrm>
            <a:off x="6348865" y="670568"/>
            <a:ext cx="1195280" cy="1456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78261-0112-D7C3-1739-916AABEE0A7C}"/>
              </a:ext>
            </a:extLst>
          </p:cNvPr>
          <p:cNvCxnSpPr>
            <a:cxnSpLocks/>
          </p:cNvCxnSpPr>
          <p:nvPr/>
        </p:nvCxnSpPr>
        <p:spPr>
          <a:xfrm flipH="1">
            <a:off x="4969680" y="2465849"/>
            <a:ext cx="2368615" cy="38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EA23415-CA07-B587-E355-D475CDE3011F}"/>
              </a:ext>
            </a:extLst>
          </p:cNvPr>
          <p:cNvSpPr/>
          <p:nvPr/>
        </p:nvSpPr>
        <p:spPr>
          <a:xfrm>
            <a:off x="4089148" y="2043622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350661-5BE0-DF0B-D583-0AA20C912D50}"/>
              </a:ext>
            </a:extLst>
          </p:cNvPr>
          <p:cNvSpPr/>
          <p:nvPr/>
        </p:nvSpPr>
        <p:spPr>
          <a:xfrm>
            <a:off x="7251697" y="2045754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1B9CB-8027-956B-4F6F-126662384444}"/>
              </a:ext>
            </a:extLst>
          </p:cNvPr>
          <p:cNvSpPr/>
          <p:nvPr/>
        </p:nvSpPr>
        <p:spPr>
          <a:xfrm>
            <a:off x="2905955" y="274600"/>
            <a:ext cx="1354965" cy="58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9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81481E-6 L -2.70833E-6 -0.07222 " pathEditMode="relative" rAng="0" ptsTypes="AA">
                                      <p:cBhvr>
                                        <p:cTn id="1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2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21689" y="-86058"/>
            <a:ext cx="8106241" cy="281305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defTabSz="1219200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defTabSz="1219200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1" name="Group 51"/>
          <p:cNvGrpSpPr>
            <a:grpSpLocks/>
          </p:cNvGrpSpPr>
          <p:nvPr/>
        </p:nvGrpSpPr>
        <p:grpSpPr bwMode="auto">
          <a:xfrm>
            <a:off x="262470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22170" y="3134268"/>
            <a:ext cx="670771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dirty="0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" y="321374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6" y="3016253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72142" y="307563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07021" y="320199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03119" y="4208767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" y="439708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3" y="4092206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77877" y="422275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81621" y="4235454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66524" y="5326067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2" y="554614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2" y="5270500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2045" y="5375275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38744" y="549751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81621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1325" y="848982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68428" y="123024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3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207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14" y="-361946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331451" y="2971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3886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344151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331451" y="2986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4416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872133" y="4121152"/>
            <a:ext cx="2336800" cy="1752600"/>
            <a:chOff x="4448" y="4801"/>
            <a:chExt cx="1104" cy="1104"/>
          </a:xfrm>
        </p:grpSpPr>
        <p:sp>
          <p:nvSpPr>
            <p:cNvPr id="2090" name="AutoShape 50"/>
            <p:cNvSpPr>
              <a:spLocks noChangeArrowheads="1"/>
            </p:cNvSpPr>
            <p:nvPr/>
          </p:nvSpPr>
          <p:spPr bwMode="auto">
            <a:xfrm>
              <a:off x="4448" y="480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97" y="50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D92498-A1BE-B61B-BEE3-B324A126E45D}"/>
              </a:ext>
            </a:extLst>
          </p:cNvPr>
          <p:cNvSpPr/>
          <p:nvPr/>
        </p:nvSpPr>
        <p:spPr>
          <a:xfrm>
            <a:off x="5629908" y="61922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1F8D3-6A3E-35DD-51DF-2833EDEB5740}"/>
              </a:ext>
            </a:extLst>
          </p:cNvPr>
          <p:cNvCxnSpPr>
            <a:cxnSpLocks/>
          </p:cNvCxnSpPr>
          <p:nvPr/>
        </p:nvCxnSpPr>
        <p:spPr>
          <a:xfrm flipH="1">
            <a:off x="4627415" y="701690"/>
            <a:ext cx="1226374" cy="1371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DF8833-B22A-7513-640A-3737E7C548EF}"/>
              </a:ext>
            </a:extLst>
          </p:cNvPr>
          <p:cNvCxnSpPr>
            <a:cxnSpLocks/>
          </p:cNvCxnSpPr>
          <p:nvPr/>
        </p:nvCxnSpPr>
        <p:spPr>
          <a:xfrm>
            <a:off x="6348865" y="670568"/>
            <a:ext cx="1195280" cy="14565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96FB6D5-5D1F-2FFB-6A17-E5BAEA1B1873}"/>
              </a:ext>
            </a:extLst>
          </p:cNvPr>
          <p:cNvSpPr/>
          <p:nvPr/>
        </p:nvSpPr>
        <p:spPr>
          <a:xfrm>
            <a:off x="7247812" y="2086420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91047A-750B-E850-EA8E-47C716E2FB5B}"/>
              </a:ext>
            </a:extLst>
          </p:cNvPr>
          <p:cNvSpPr/>
          <p:nvPr/>
        </p:nvSpPr>
        <p:spPr>
          <a:xfrm>
            <a:off x="4113745" y="2086420"/>
            <a:ext cx="887940" cy="65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C9C652-E5B3-4212-1E89-AFC051852068}"/>
              </a:ext>
            </a:extLst>
          </p:cNvPr>
          <p:cNvCxnSpPr>
            <a:cxnSpLocks/>
          </p:cNvCxnSpPr>
          <p:nvPr/>
        </p:nvCxnSpPr>
        <p:spPr>
          <a:xfrm flipH="1">
            <a:off x="4998256" y="2465849"/>
            <a:ext cx="2368615" cy="38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2B0C3-1E3D-4249-E27B-E2A27683EA23}"/>
              </a:ext>
            </a:extLst>
          </p:cNvPr>
          <p:cNvSpPr/>
          <p:nvPr/>
        </p:nvSpPr>
        <p:spPr>
          <a:xfrm>
            <a:off x="2110716" y="128932"/>
            <a:ext cx="1354965" cy="58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6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" grpId="0" animBg="1"/>
      <p:bldP spid="3" grpId="1" animBg="1"/>
      <p:bldP spid="1043" grpId="0" animBg="1"/>
      <p:bldP spid="1044" grpId="0" animBg="1"/>
      <p:bldP spid="4" grpId="0" animBg="1"/>
      <p:bldP spid="4" grpId="1" animBg="1"/>
      <p:bldP spid="4" grpId="2" animBg="1"/>
      <p:bldP spid="7" grpId="0" animBg="1"/>
      <p:bldP spid="8" grpId="0" animBg="1"/>
      <p:bldP spid="9" grpId="0" animBg="1"/>
      <p:bldP spid="13" grpId="0" animBg="1"/>
      <p:bldP spid="15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9" grpId="0" animBg="1"/>
      <p:bldP spid="7209" grpId="1" animBg="1"/>
      <p:bldP spid="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43200" y="1231900"/>
            <a:ext cx="5588000" cy="12827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19200"/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20 + 18 + 2 = ?</a:t>
            </a: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342903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11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02" y="2667000"/>
            <a:ext cx="568036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40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2938468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8" y="2716218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2716218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87454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61487" y="4087105"/>
            <a:ext cx="547716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38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" y="4275443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4053193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4126218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62054" y="423892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84591" y="5541850"/>
            <a:ext cx="542634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45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" y="5764823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5542573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5" y="5615598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2054" y="572830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85800" y="12319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dirty="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94321" y="1619250"/>
            <a:ext cx="114685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Câu4</a:t>
            </a:r>
            <a:endParaRPr lang="vi-VN" sz="2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769938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57163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036363" y="4229104"/>
            <a:ext cx="2336800" cy="1597025"/>
            <a:chOff x="4287" y="2875"/>
            <a:chExt cx="1104" cy="1104"/>
          </a:xfrm>
        </p:grpSpPr>
        <p:sp>
          <p:nvSpPr>
            <p:cNvPr id="3113" name="AutoShape 34"/>
            <p:cNvSpPr>
              <a:spLocks noChangeArrowheads="1"/>
            </p:cNvSpPr>
            <p:nvPr/>
          </p:nvSpPr>
          <p:spPr bwMode="auto">
            <a:xfrm>
              <a:off x="4287" y="287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33480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33766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6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330452" y="1025524"/>
            <a:ext cx="9387936" cy="146445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219200"/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2A4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1219200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2A4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1" name="Group 51"/>
          <p:cNvGrpSpPr>
            <a:grpSpLocks/>
          </p:cNvGrpSpPr>
          <p:nvPr/>
        </p:nvGrpSpPr>
        <p:grpSpPr bwMode="auto">
          <a:xfrm>
            <a:off x="262469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30451" y="2679700"/>
            <a:ext cx="670771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3" y="293846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" y="2716216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1852" y="278924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07020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05053" y="3670300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  <a:p>
            <a:pPr algn="ctr" eaLnBrk="0" hangingPunct="0"/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3" y="392906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3" y="3706814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2" y="3779840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81620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0926" y="4716464"/>
            <a:ext cx="672676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3" y="4919666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3" y="4697416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2" y="477044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81620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81620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464108" y="102552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013886" y="139827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5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20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755653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331451" y="2971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3886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344151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331451" y="2986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4416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872133" y="4121152"/>
            <a:ext cx="2336800" cy="1752600"/>
            <a:chOff x="4448" y="4801"/>
            <a:chExt cx="1104" cy="1104"/>
          </a:xfrm>
        </p:grpSpPr>
        <p:sp>
          <p:nvSpPr>
            <p:cNvPr id="2090" name="AutoShape 50"/>
            <p:cNvSpPr>
              <a:spLocks noChangeArrowheads="1"/>
            </p:cNvSpPr>
            <p:nvPr/>
          </p:nvSpPr>
          <p:spPr bwMode="auto">
            <a:xfrm>
              <a:off x="4448" y="480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97" y="50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68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9" grpId="0" animBg="1"/>
      <p:bldP spid="72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4807" y="2568633"/>
            <a:ext cx="10216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CHÀO TẠM BIỆT 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420744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A5EC-1E79-D75C-795F-D0DDD9E8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nhac_doc_ve_chuan_2_3420189.mp3">
            <a:hlinkClick r:id="" action="ppaction://media"/>
            <a:extLst>
              <a:ext uri="{FF2B5EF4-FFF2-40B4-BE49-F238E27FC236}">
                <a16:creationId xmlns:a16="http://schemas.microsoft.com/office/drawing/2014/main" id="{3AFDE294-DEEF-C007-B89E-1C7DA5F12D3E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2600" y="3594100"/>
            <a:ext cx="812800" cy="812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E56DF-5446-CDAD-D11F-EA7299DA1A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389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375E-7CDB-189C-7B9A-41C387E8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nhac (online-video-cutter.com).mp4">
            <a:hlinkClick r:id="" action="ppaction://media"/>
            <a:extLst>
              <a:ext uri="{FF2B5EF4-FFF2-40B4-BE49-F238E27FC236}">
                <a16:creationId xmlns:a16="http://schemas.microsoft.com/office/drawing/2014/main" id="{EAF1D889-6D99-EA86-F178-CB35171BBD74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1717866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767B-1327-35CE-10AF-0D9FFAB08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44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75BE-54D0-46D7-2A21-8A5BF6A1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30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" y="128905"/>
            <a:ext cx="2308860" cy="10363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9104" y="991672"/>
            <a:ext cx="8812102" cy="215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35" y="3799267"/>
            <a:ext cx="9106410" cy="231819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96918" y="4470400"/>
            <a:ext cx="1714500" cy="164274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AA9EED-CB22-BFBB-D215-884EB9DD2A41}"/>
              </a:ext>
            </a:extLst>
          </p:cNvPr>
          <p:cNvSpPr/>
          <p:nvPr/>
        </p:nvSpPr>
        <p:spPr>
          <a:xfrm>
            <a:off x="6665340" y="1627852"/>
            <a:ext cx="1714500" cy="164274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519BFC-41C0-EA84-0674-230BB7303D47}"/>
              </a:ext>
            </a:extLst>
          </p:cNvPr>
          <p:cNvSpPr/>
          <p:nvPr/>
        </p:nvSpPr>
        <p:spPr>
          <a:xfrm>
            <a:off x="9106706" y="1670716"/>
            <a:ext cx="1714500" cy="164274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0520F1-714D-AF7F-59E2-B917021A6672}"/>
              </a:ext>
            </a:extLst>
          </p:cNvPr>
          <p:cNvCxnSpPr/>
          <p:nvPr/>
        </p:nvCxnSpPr>
        <p:spPr>
          <a:xfrm>
            <a:off x="7440930" y="1543050"/>
            <a:ext cx="1543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3324EC-775B-6E17-501F-7AB7EC6EE994}"/>
              </a:ext>
            </a:extLst>
          </p:cNvPr>
          <p:cNvCxnSpPr>
            <a:cxnSpLocks/>
          </p:cNvCxnSpPr>
          <p:nvPr/>
        </p:nvCxnSpPr>
        <p:spPr>
          <a:xfrm>
            <a:off x="6347460" y="4267200"/>
            <a:ext cx="2032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18A9F48-115A-C4E5-3563-67E3EEB27418}"/>
              </a:ext>
            </a:extLst>
          </p:cNvPr>
          <p:cNvSpPr/>
          <p:nvPr/>
        </p:nvSpPr>
        <p:spPr>
          <a:xfrm>
            <a:off x="4542075" y="3362284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DCA965-B352-3082-4265-5EDB044EBB36}"/>
              </a:ext>
            </a:extLst>
          </p:cNvPr>
          <p:cNvSpPr/>
          <p:nvPr/>
        </p:nvSpPr>
        <p:spPr>
          <a:xfrm>
            <a:off x="7172546" y="3429000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70765-DC04-F3E0-DDB7-BE3AD916D1F0}"/>
              </a:ext>
            </a:extLst>
          </p:cNvPr>
          <p:cNvSpPr/>
          <p:nvPr/>
        </p:nvSpPr>
        <p:spPr>
          <a:xfrm>
            <a:off x="9729821" y="3541278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68BFD-8DC4-A777-80CC-F717BAB7E5C4}"/>
              </a:ext>
            </a:extLst>
          </p:cNvPr>
          <p:cNvSpPr/>
          <p:nvPr/>
        </p:nvSpPr>
        <p:spPr>
          <a:xfrm>
            <a:off x="4251315" y="6173841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AC8E55-83F0-EDC4-BDEF-40DC1CB88700}"/>
              </a:ext>
            </a:extLst>
          </p:cNvPr>
          <p:cNvSpPr/>
          <p:nvPr/>
        </p:nvSpPr>
        <p:spPr>
          <a:xfrm>
            <a:off x="7013606" y="6266273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E539F-98E6-7B8B-88CD-ABD4C34D5C68}"/>
              </a:ext>
            </a:extLst>
          </p:cNvPr>
          <p:cNvSpPr/>
          <p:nvPr/>
        </p:nvSpPr>
        <p:spPr>
          <a:xfrm>
            <a:off x="9787004" y="6249185"/>
            <a:ext cx="700087" cy="4722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2" grpId="0" bldLvl="0" animBg="1"/>
      <p:bldP spid="2" grpId="1" animBg="1"/>
      <p:bldP spid="3" grpId="0" bldLvl="0" animBg="1"/>
      <p:bldP spid="3" grpId="1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6517-5703-CA2D-C271-305FC533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27F0-9A99-FC5C-16E0-E460C48623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41F2F-3A57-B4F9-AE95-2B153F66F0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AA560-61F4-8ED8-2781-F2D5FC3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3F31-4B7A-07C9-7750-23E847A9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vidu-high-performance--4-2024-09-22T05_07_20Z.mp4">
            <a:hlinkClick r:id="" action="ppaction://media"/>
            <a:extLst>
              <a:ext uri="{FF2B5EF4-FFF2-40B4-BE49-F238E27FC236}">
                <a16:creationId xmlns:a16="http://schemas.microsoft.com/office/drawing/2014/main" id="{DFA65B40-7D08-3936-B296-AA9D3570F90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490" y="0"/>
            <a:ext cx="11475719" cy="6126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99D25-B7BE-31CB-58B5-2F53D2C6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" y="291464"/>
            <a:ext cx="11704320" cy="58921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4B18D-B70A-E942-4B75-D38C8FBF4493}"/>
              </a:ext>
            </a:extLst>
          </p:cNvPr>
          <p:cNvCxnSpPr>
            <a:cxnSpLocks/>
          </p:cNvCxnSpPr>
          <p:nvPr/>
        </p:nvCxnSpPr>
        <p:spPr>
          <a:xfrm>
            <a:off x="6206490" y="777240"/>
            <a:ext cx="1028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E8BEC-7E8F-0454-9980-CF07D724765E}"/>
              </a:ext>
            </a:extLst>
          </p:cNvPr>
          <p:cNvCxnSpPr>
            <a:cxnSpLocks/>
          </p:cNvCxnSpPr>
          <p:nvPr/>
        </p:nvCxnSpPr>
        <p:spPr>
          <a:xfrm>
            <a:off x="3512820" y="777240"/>
            <a:ext cx="1028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8A715F-2FB6-E4A9-937F-D21168548241}"/>
              </a:ext>
            </a:extLst>
          </p:cNvPr>
          <p:cNvCxnSpPr>
            <a:cxnSpLocks/>
          </p:cNvCxnSpPr>
          <p:nvPr/>
        </p:nvCxnSpPr>
        <p:spPr>
          <a:xfrm>
            <a:off x="2225040" y="1192530"/>
            <a:ext cx="3775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3723-6F14-742B-688B-093BD2BC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984C-A6FA-71E4-41FA-EE24ACF9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7A918-258F-D737-9280-CD37DB7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63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176</Words>
  <Application>Microsoft Macintosh PowerPoint</Application>
  <PresentationFormat>Widescreen</PresentationFormat>
  <Paragraphs>109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.VnHelvetInsH</vt:lpstr>
      <vt:lpstr>.VnTime</vt:lpstr>
      <vt:lpstr>Arial</vt:lpstr>
      <vt:lpstr>Calibri</vt:lpstr>
      <vt:lpstr>Calibri Light</vt:lpstr>
      <vt:lpstr>ITC Avant Garde Std Bk</vt:lpstr>
      <vt:lpstr>Segoe UI Black</vt:lpstr>
      <vt:lpstr>Tahoma</vt:lpstr>
      <vt:lpstr>Times New Roman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Phuong Ngo</cp:lastModifiedBy>
  <cp:revision>30</cp:revision>
  <dcterms:created xsi:type="dcterms:W3CDTF">2021-05-07T04:29:00Z</dcterms:created>
  <dcterms:modified xsi:type="dcterms:W3CDTF">2024-09-25T02:21:02Z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