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3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5217" r="9721" b="79566"/>
          <a:stretch/>
        </p:blipFill>
        <p:spPr>
          <a:xfrm>
            <a:off x="1639957" y="1709530"/>
            <a:ext cx="8645718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0290" b="7971"/>
          <a:stretch/>
        </p:blipFill>
        <p:spPr>
          <a:xfrm>
            <a:off x="2594112" y="188842"/>
            <a:ext cx="6718853" cy="65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14348" r="18540" b="48261"/>
          <a:stretch/>
        </p:blipFill>
        <p:spPr>
          <a:xfrm>
            <a:off x="2802835" y="705677"/>
            <a:ext cx="8102705" cy="56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53241" r="9407" b="8165"/>
          <a:stretch/>
        </p:blipFill>
        <p:spPr>
          <a:xfrm>
            <a:off x="2423729" y="521803"/>
            <a:ext cx="8931965" cy="5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5217" r="9721" b="79566"/>
          <a:stretch/>
        </p:blipFill>
        <p:spPr>
          <a:xfrm>
            <a:off x="1639957" y="1709530"/>
            <a:ext cx="8645718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EC1B7-2CF3-417C-8B6D-A6EC402E4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13004" r="3770" b="48750"/>
          <a:stretch/>
        </p:blipFill>
        <p:spPr>
          <a:xfrm>
            <a:off x="152401" y="1123348"/>
            <a:ext cx="6559940" cy="4083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4A568-1B25-4F88-9327-B573DAFD8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51022" r="7142" b="7366"/>
          <a:stretch/>
        </p:blipFill>
        <p:spPr>
          <a:xfrm>
            <a:off x="5892801" y="1346200"/>
            <a:ext cx="5829300" cy="4350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987421-F1AC-424F-A815-4AB1DD3A1363}"/>
              </a:ext>
            </a:extLst>
          </p:cNvPr>
          <p:cNvSpPr/>
          <p:nvPr/>
        </p:nvSpPr>
        <p:spPr>
          <a:xfrm>
            <a:off x="2784062" y="268809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453E7-D9ED-4953-A5A0-5BD92AACD85E}"/>
              </a:ext>
            </a:extLst>
          </p:cNvPr>
          <p:cNvSpPr/>
          <p:nvPr/>
        </p:nvSpPr>
        <p:spPr>
          <a:xfrm>
            <a:off x="1469888" y="45581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DCEDC-F8B6-4823-AB21-50F3A7BB2A9A}"/>
              </a:ext>
            </a:extLst>
          </p:cNvPr>
          <p:cNvSpPr/>
          <p:nvPr/>
        </p:nvSpPr>
        <p:spPr>
          <a:xfrm>
            <a:off x="4454388" y="45581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39C0C-D68C-48AA-9358-01167C42CCA3}"/>
              </a:ext>
            </a:extLst>
          </p:cNvPr>
          <p:cNvSpPr/>
          <p:nvPr/>
        </p:nvSpPr>
        <p:spPr>
          <a:xfrm>
            <a:off x="7070588" y="257269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D34F6F-276B-4FA8-A9CD-E767CAE3C2DE}"/>
              </a:ext>
            </a:extLst>
          </p:cNvPr>
          <p:cNvSpPr/>
          <p:nvPr/>
        </p:nvSpPr>
        <p:spPr>
          <a:xfrm>
            <a:off x="9559788" y="257269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85541-7DC7-4521-9D13-69F58442798E}"/>
              </a:ext>
            </a:extLst>
          </p:cNvPr>
          <p:cNvSpPr/>
          <p:nvPr/>
        </p:nvSpPr>
        <p:spPr>
          <a:xfrm>
            <a:off x="7145580" y="479673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551" y="2057400"/>
            <a:ext cx="630696" cy="6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5678" r="9333" b="54507"/>
          <a:stretch/>
        </p:blipFill>
        <p:spPr>
          <a:xfrm>
            <a:off x="2386030" y="2286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4479788" y="302536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9805970" y="285032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7095988" y="584476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7251" y="5080000"/>
            <a:ext cx="630696" cy="6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02000" y="918704"/>
            <a:ext cx="0" cy="493599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05900" y="859402"/>
            <a:ext cx="0" cy="493599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62900" y="2590800"/>
            <a:ext cx="0" cy="330619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83048" y="4368800"/>
            <a:ext cx="0" cy="154089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7</cp:revision>
  <dcterms:created xsi:type="dcterms:W3CDTF">2020-08-07T08:50:12Z</dcterms:created>
  <dcterms:modified xsi:type="dcterms:W3CDTF">2020-08-11T17:10:15Z</dcterms:modified>
</cp:coreProperties>
</file>