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69" d="100"/>
          <a:sy n="69" d="100"/>
        </p:scale>
        <p:origin x="480" y="9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0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4810" y="60078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5525</TotalTime>
  <Words>200</Words>
  <Application>Microsoft Office PowerPoint</Application>
  <PresentationFormat>Custom</PresentationFormat>
  <Paragraphs>50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3271</cp:revision>
  <dcterms:created xsi:type="dcterms:W3CDTF">2015-12-01T09:06:39Z</dcterms:created>
  <dcterms:modified xsi:type="dcterms:W3CDTF">2020-08-20T12:25:26Z</dcterms:modified>
</cp:coreProperties>
</file>