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5" r:id="rId3"/>
  </p:sldMasterIdLst>
  <p:notesMasterIdLst>
    <p:notesMasterId r:id="rId17"/>
  </p:notesMasterIdLst>
  <p:sldIdLst>
    <p:sldId id="263" r:id="rId4"/>
    <p:sldId id="256" r:id="rId5"/>
    <p:sldId id="257" r:id="rId6"/>
    <p:sldId id="258" r:id="rId7"/>
    <p:sldId id="259" r:id="rId8"/>
    <p:sldId id="260" r:id="rId9"/>
    <p:sldId id="266" r:id="rId10"/>
    <p:sldId id="261" r:id="rId11"/>
    <p:sldId id="262" r:id="rId12"/>
    <p:sldId id="268" r:id="rId13"/>
    <p:sldId id="270" r:id="rId14"/>
    <p:sldId id="271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1" d="100"/>
          <a:sy n="81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16/03/2022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16/03/2022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3/16/2022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16/03/2022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16/03/2022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16/03/2022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3/16/2022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16/03/2022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16/03/2022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FB27D-FB5E-4F37-ABB9-697D31C1A921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56916-178A-4690-9252-203266F654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16/03/2022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</a:t>
            </a:r>
            <a:r>
              <a:rPr lang="en-US" sz="6000" b="1" kern="10" dirty="0" err="1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VỚI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6000" b="1" kern="10" dirty="0" err="1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vi-VN" sz="6000" b="1" kern="10" dirty="0" smtClean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HỌC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031631" y="2438588"/>
            <a:ext cx="73738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67315" y="6105544"/>
            <a:ext cx="5162189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vi-VN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Phan Thị Hòa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51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vi-VN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8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Em cần làm gì để bảo vệ cây xanh?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</a:rPr>
              <a:t>- Chăm sóc cho cây: nhổ cỏ ở gốc cây, bắt sâu 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</a:rPr>
              <a:t>- Tưới nước cho cây</a:t>
            </a:r>
          </a:p>
          <a:p>
            <a:pPr marL="0" indent="0">
              <a:buNone/>
            </a:pPr>
            <a:r>
              <a:rPr lang="vi-VN" dirty="0" smtClean="0">
                <a:solidFill>
                  <a:srgbClr val="FF0000"/>
                </a:solidFill>
              </a:rPr>
              <a:t>- Không leo trèo, không ngắt hoa, bẻ cành.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52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2" y="4497"/>
            <a:ext cx="11058080" cy="1926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88" y="4497"/>
            <a:ext cx="10904433" cy="6259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88239" cy="66144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4" y="94004"/>
            <a:ext cx="11599984" cy="66486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0" y="875435"/>
            <a:ext cx="10720699" cy="425200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,....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c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cưa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c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cậy....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683664"/>
            <a:ext cx="11989749" cy="54932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vi-VN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tiếng vừa tìm được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</a:p>
          <a:p>
            <a:pPr marL="0" indent="0">
              <a:buNone/>
            </a:pPr>
            <a:r>
              <a:rPr lang="vi-VN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Ví dụ: Em rất thích ăn bánh.</a:t>
            </a: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5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56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6375"/>
            <a:ext cx="10515600" cy="6400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910" y="526665"/>
            <a:ext cx="10515600" cy="60023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phượng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</a:t>
            </a:r>
            <a:r>
              <a:rPr lang="vi-VN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en-US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187</Words>
  <Application>Microsoft Office PowerPoint</Application>
  <PresentationFormat>Custom</PresentationFormat>
  <Paragraphs>25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Bạn nhỏ 16x9</vt:lpstr>
      <vt:lpstr>1_Office Theme</vt:lpstr>
      <vt:lpstr>    CHÀO MỪNG CÁC EM ĐẾN VỚI TIẾT HỌC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cần làm gì để bảo vệ cây xanh?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 HOAHONG</cp:lastModifiedBy>
  <cp:revision>10</cp:revision>
  <dcterms:created xsi:type="dcterms:W3CDTF">2020-08-20T09:10:00Z</dcterms:created>
  <dcterms:modified xsi:type="dcterms:W3CDTF">2022-03-16T14:16:26Z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