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68" r:id="rId7"/>
    <p:sldId id="269" r:id="rId8"/>
    <p:sldId id="276" r:id="rId9"/>
    <p:sldId id="270" r:id="rId10"/>
    <p:sldId id="271" r:id="rId11"/>
    <p:sldId id="272" r:id="rId12"/>
    <p:sldId id="273" r:id="rId13"/>
    <p:sldId id="275" r:id="rId14"/>
    <p:sldId id="277" r:id="rId15"/>
    <p:sldId id="278" r:id="rId16"/>
    <p:sldId id="279" r:id="rId17"/>
    <p:sldId id="280" r:id="rId18"/>
    <p:sldId id="267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144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4724E6-1A52-439B-A8F1-F32DC5A05B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6.png"/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7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8" y="1600200"/>
            <a:ext cx="88280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8" y="3021013"/>
            <a:ext cx="14287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338" y="3021013"/>
            <a:ext cx="14954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813" y="3044825"/>
            <a:ext cx="115252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338" y="2971800"/>
            <a:ext cx="15716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62400"/>
            <a:ext cx="58229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5" y="5029200"/>
            <a:ext cx="19145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0625" y="5064125"/>
            <a:ext cx="5519738" cy="66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0.00787 L 0.40972 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0451 0.2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82661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3733800"/>
            <a:ext cx="3192463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763" y="3733800"/>
            <a:ext cx="4324350" cy="270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411538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3414713"/>
            <a:ext cx="8458200" cy="1754188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Hổ là loài thú ăn thịt. B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n chân chắc khoẻ và có vu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ốt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 sắc. Đuôi dài và cứng như roi sắt. Hổ rất khoẻ và hung dữ.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001000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637"/>
            <a:ext cx="88392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1881188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836613"/>
            <a:ext cx="2619375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963" y="836613"/>
            <a:ext cx="42386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75" y="1468438"/>
            <a:ext cx="40671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2030413"/>
            <a:ext cx="4219575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588" y="2667000"/>
            <a:ext cx="4143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8363" y="3267075"/>
            <a:ext cx="41163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6925" y="3733800"/>
            <a:ext cx="4181475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3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963" y="4167188"/>
            <a:ext cx="4124325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4863" y="4716463"/>
            <a:ext cx="420052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6763" y="5316538"/>
            <a:ext cx="42767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6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2963" y="5721350"/>
            <a:ext cx="39830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26285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125 L 0.31615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5052 0.1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5382 0.0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6615 0.134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4636 0.0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32673 0.115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-0.02153 L -0.26493 0.0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574 L -0.27327 0.11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1065 L 0.22622 0.0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8676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868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8681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31623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80010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28775"/>
            <a:ext cx="8037513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305800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06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38" y="1295400"/>
            <a:ext cx="8610600" cy="4832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2800" dirty="0">
                <a:latin typeface="Arial" panose="020B0604020202020204" pitchFamily="34" charset="0"/>
              </a:rPr>
              <a:t>Chúa tể rừng xanh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Hổ là loài thú dữ ăn thịt, sống trong rừng.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Lông hổ thường có màu vàng, pha những vằn đen. </a:t>
            </a:r>
            <a:r>
              <a:rPr sz="2800" dirty="0">
                <a:solidFill>
                  <a:srgbClr val="00B050"/>
                </a:solidFill>
                <a:latin typeface="Arial" panose="020B0604020202020204" pitchFamily="34" charset="0"/>
              </a:rPr>
              <a:t>Răng sắc nhọn, mắt nhìn rõ mọi vật trong đêm tối.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B0F0"/>
                </a:solidFill>
                <a:latin typeface="Arial" panose="020B0604020202020204" pitchFamily="34" charset="0"/>
              </a:rPr>
              <a:t>Bốn chân chắc khoẻ và có vuốt sắc.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Đuôi dài và cứng như roi sắt.</a:t>
            </a:r>
            <a:r>
              <a:rPr sz="2800" dirty="0">
                <a:latin typeface="Arial" panose="020B0604020202020204" pitchFamily="34" charset="0"/>
              </a:rPr>
              <a:t> Hổ có thể di chuyển nhanh, nhảy xa và săn mồi rất giỏi. Hổ rất khoẻ và hung dữ.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Hầu hết các con vật sống trong rừng đều sợ hổ. </a:t>
            </a:r>
            <a:r>
              <a:rPr sz="2800" dirty="0">
                <a:latin typeface="Arial" panose="020B0604020202020204" pitchFamily="34" charset="0"/>
              </a:rPr>
              <a:t>Vì vậy, hổ được xem là chúa tể rùng xanh.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i="1" dirty="0">
                <a:latin typeface="Arial" panose="020B0604020202020204" pitchFamily="34" charset="0"/>
              </a:rPr>
              <a:t>                                               (Theo</a:t>
            </a:r>
            <a:r>
              <a:rPr sz="2800" dirty="0">
                <a:latin typeface="Arial" panose="020B0604020202020204" pitchFamily="34" charset="0"/>
              </a:rPr>
              <a:t> Lê Quang Long)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lang="vi-VN" altLang="x-none" sz="2800" i="1" dirty="0">
                <a:solidFill>
                  <a:srgbClr val="FF0000"/>
                </a:solidFill>
                <a:latin typeface="Arial" panose="020B0604020202020204" pitchFamily="34" charset="0"/>
              </a:rPr>
              <a:t>Từ ngữ: </a:t>
            </a:r>
            <a:r>
              <a:rPr lang="vi-VN" altLang="x-none" sz="2800" dirty="0">
                <a:solidFill>
                  <a:srgbClr val="FF0000"/>
                </a:solidFill>
                <a:latin typeface="Arial" panose="020B0604020202020204" pitchFamily="34" charset="0"/>
              </a:rPr>
              <a:t>chúa tể, vuốt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3" y="1600200"/>
            <a:ext cx="8951912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449580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88" y="2978150"/>
            <a:ext cx="5751512" cy="83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688" y="3717925"/>
            <a:ext cx="4835525" cy="77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238" y="4648200"/>
            <a:ext cx="6537325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37638" cy="456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459038"/>
            <a:ext cx="6705600" cy="12001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3600" i="1" dirty="0">
                <a:latin typeface="Arial" panose="020B0604020202020204" pitchFamily="34" charset="0"/>
              </a:rPr>
              <a:t>Hổ ăn thịt và sống trong rừng; Đuôi hổ dài và cứng như roi sắt.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WPS Presentation</Application>
  <PresentationFormat>On-screen Show (4:3)</PresentationFormat>
  <Paragraphs>19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Arial Black</vt:lpstr>
      <vt:lpstr>Times New Roman</vt:lpstr>
      <vt:lpstr>Verdana</vt:lpstr>
      <vt:lpstr>VNI-Brush</vt:lpstr>
      <vt:lpstr>Microsoft YaHei</vt:lpstr>
      <vt:lpstr>Arial Unicode MS</vt:lpstr>
      <vt:lpstr>Segoe Print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66</cp:revision>
  <dcterms:created xsi:type="dcterms:W3CDTF">2020-08-18T11:40:23Z</dcterms:created>
  <dcterms:modified xsi:type="dcterms:W3CDTF">2020-08-23T02:24:38Z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