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7" r:id="rId4"/>
    <p:sldId id="258" r:id="rId6"/>
    <p:sldId id="269" r:id="rId7"/>
    <p:sldId id="270" r:id="rId8"/>
    <p:sldId id="268" r:id="rId9"/>
    <p:sldId id="272" r:id="rId10"/>
    <p:sldId id="271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67" r:id="rId2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48" d="100"/>
          <a:sy n="48" d="100"/>
        </p:scale>
        <p:origin x="-2004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7AB3490-427E-45C7-8D5B-69E96FB0D1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fontAlgn="base" hangingPunct="1">
              <a:buNone/>
            </a:pPr>
            <a:fld id="{9A0DB2DC-4C9A-4742-B13C-FB6460FD3503}" type="slidenum">
              <a:rPr lang="en-US" sz="1200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6386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7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 indent="-285750"/>
            <a:r>
              <a:rPr lang="en-US" dirty="0"/>
              <a:t>Second level</a:t>
            </a:r>
            <a:endParaRPr lang="en-US" dirty="0"/>
          </a:p>
          <a:p>
            <a:pPr lvl="2" indent="-228600"/>
            <a:r>
              <a:rPr lang="en-US" dirty="0"/>
              <a:t>Third level</a:t>
            </a:r>
            <a:endParaRPr lang="en-US" dirty="0"/>
          </a:p>
          <a:p>
            <a:pPr lvl="3" indent="-228600"/>
            <a:r>
              <a:rPr lang="en-US" dirty="0"/>
              <a:t>Fourth level</a:t>
            </a:r>
            <a:endParaRPr lang="en-US" dirty="0"/>
          </a:p>
          <a:p>
            <a:pPr lvl="4" indent="-228600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 indent="-285750"/>
            <a:r>
              <a:rPr lang="en-US" dirty="0"/>
              <a:t>Second level</a:t>
            </a:r>
            <a:endParaRPr lang="en-US" dirty="0"/>
          </a:p>
          <a:p>
            <a:pPr lvl="2" indent="-228600"/>
            <a:r>
              <a:rPr lang="en-US" dirty="0"/>
              <a:t>Third level</a:t>
            </a:r>
            <a:endParaRPr lang="en-US" dirty="0"/>
          </a:p>
          <a:p>
            <a:pPr lvl="3" indent="-228600"/>
            <a:r>
              <a:rPr lang="en-US" dirty="0"/>
              <a:t>Fourth level</a:t>
            </a:r>
            <a:endParaRPr lang="en-US" dirty="0"/>
          </a:p>
          <a:p>
            <a:pPr lvl="4" indent="-228600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1" Type="http://schemas.openxmlformats.org/officeDocument/2006/relationships/slideLayout" Target="../slideLayouts/slideLayout13.xml"/><Relationship Id="rId10" Type="http://schemas.openxmlformats.org/officeDocument/2006/relationships/image" Target="../media/image25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6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2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5.emf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160338" y="-6350"/>
            <a:ext cx="9144000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200" cap="none" spc="0" normalizeH="0" baseline="0" noProof="0">
              <a:ln w="10541" cmpd="sng">
                <a:solidFill>
                  <a:srgbClr val="996633"/>
                </a:solidFill>
                <a:prstDash val="solid"/>
              </a:ln>
              <a:blipFill dpi="0" rotWithShape="1">
                <a:blip r:embed="rId1"/>
                <a:srcRect/>
                <a:tile tx="0" ty="0" sx="100000" sy="100000" flip="none" algn="tl"/>
              </a:blipFill>
              <a:effectLst>
                <a:glow rad="127000">
                  <a:srgbClr val="FFC000"/>
                </a:glo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362" name="WordArt 9"/>
          <p:cNvSpPr>
            <a:spLocks noTextEdit="1"/>
          </p:cNvSpPr>
          <p:nvPr/>
        </p:nvSpPr>
        <p:spPr>
          <a:xfrm>
            <a:off x="2470150" y="7239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Môn Tiếng Việt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4567" y="2286000"/>
            <a:ext cx="4572000" cy="646329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364" name="Picture 6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12" y="0"/>
            <a:ext cx="9123362" cy="17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7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 flipH="1">
            <a:off x="-3357562" y="3322638"/>
            <a:ext cx="6858000" cy="21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8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275" y="6694488"/>
            <a:ext cx="9194800" cy="17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9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 flipH="1">
            <a:off x="5634038" y="3309938"/>
            <a:ext cx="6827837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Picture 5" descr="Chemistry-inazuma-eleven-34381942-800-6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49244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9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63" y="1814513"/>
            <a:ext cx="8542337" cy="1614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Picture 5" descr="Chemistry-inazuma-eleven-34381942-800-6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588" y="48863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1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24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8342313" cy="2705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5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24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81225"/>
            <a:ext cx="8018463" cy="79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813" y="3217863"/>
            <a:ext cx="1714500" cy="628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613" y="3189288"/>
            <a:ext cx="1162050" cy="714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000" y="3217863"/>
            <a:ext cx="1123950" cy="695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7238" y="3217863"/>
            <a:ext cx="847725" cy="695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4963" y="3187700"/>
            <a:ext cx="1743075" cy="690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313" y="4038600"/>
            <a:ext cx="3686175" cy="581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7238" y="4071938"/>
            <a:ext cx="1590675" cy="51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00" y="5029200"/>
            <a:ext cx="5248275" cy="504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97 -0.01711 L 0.09497 0.1329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57262E-7 L 0.37587 0.2513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0" y="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49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24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90650"/>
            <a:ext cx="7589838" cy="5456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3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24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3" y="1390650"/>
            <a:ext cx="2247900" cy="74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724150"/>
            <a:ext cx="7010400" cy="3635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7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24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3" y="1390650"/>
            <a:ext cx="2247900" cy="742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33400" y="2667000"/>
            <a:ext cx="8001000" cy="27997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Hải âu là loài chim của biển cả. Chúng có sải cánh lớn, nên bay rất xa. Chúng còn bơi rất giỏi nhờ chân có màng như chân vịt.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1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24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1477963"/>
            <a:ext cx="8902700" cy="944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63825"/>
            <a:ext cx="3679825" cy="70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090988"/>
            <a:ext cx="3746500" cy="936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85800" y="3465513"/>
            <a:ext cx="2667000" cy="646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SzTx/>
            </a:pPr>
            <a:r>
              <a:rPr lang="en-US" altLang="zh-CN" sz="3600">
                <a:latin typeface="Arial" panose="020B0604020202020204" pitchFamily="34" charset="0"/>
              </a:rPr>
              <a:t>Đôi ch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ân</a:t>
            </a:r>
            <a:endParaRPr lang="en-US" altLang="zh-CN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3376613"/>
            <a:ext cx="2667000" cy="646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sz="3600" dirty="0">
                <a:latin typeface="Arial" panose="020B0604020202020204" pitchFamily="34" charset="0"/>
              </a:rPr>
              <a:t>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ần</a:t>
            </a:r>
            <a:r>
              <a:rPr lang="en-US" sz="3600" dirty="0">
                <a:latin typeface="Arial" panose="020B0604020202020204" pitchFamily="34" charset="0"/>
              </a:rPr>
              <a:t> gũi</a:t>
            </a:r>
            <a:endParaRPr lang="en-US" sz="3600" dirty="0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3371850"/>
            <a:ext cx="2667000" cy="646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sz="3600" dirty="0">
                <a:latin typeface="Arial" panose="020B0604020202020204" pitchFamily="34" charset="0"/>
              </a:rPr>
              <a:t>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uấn</a:t>
            </a:r>
            <a:r>
              <a:rPr lang="en-US" sz="3600" dirty="0">
                <a:latin typeface="Arial" panose="020B0604020202020204" pitchFamily="34" charset="0"/>
              </a:rPr>
              <a:t> luyện</a:t>
            </a:r>
            <a:endParaRPr lang="en-US" sz="3600" dirty="0"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5027613"/>
            <a:ext cx="2667000" cy="646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SzTx/>
            </a:pPr>
            <a:r>
              <a:rPr lang="en-US" altLang="zh-CN" sz="3600">
                <a:latin typeface="Arial" panose="020B0604020202020204" pitchFamily="34" charset="0"/>
              </a:rPr>
              <a:t>lim d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im</a:t>
            </a:r>
            <a:endParaRPr lang="en-US" altLang="zh-CN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5027613"/>
            <a:ext cx="2667000" cy="646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sz="3600" dirty="0">
                <a:latin typeface="Arial" panose="020B0604020202020204" pitchFamily="34" charset="0"/>
              </a:rPr>
              <a:t>quý 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iếm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24563" y="5086350"/>
            <a:ext cx="2667000" cy="646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SzTx/>
            </a:pPr>
            <a:r>
              <a:rPr lang="en-US" altLang="zh-CN" sz="3600">
                <a:latin typeface="Arial" panose="020B0604020202020204" pitchFamily="34" charset="0"/>
              </a:rPr>
              <a:t>trái t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im</a:t>
            </a:r>
            <a:endParaRPr lang="en-US" altLang="zh-CN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5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24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650"/>
            <a:ext cx="9182100" cy="5048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lang="en-US" dirty="0"/>
          </a:p>
        </p:txBody>
      </p:sp>
      <p:sp>
        <p:nvSpPr>
          <p:cNvPr id="32770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endParaRPr lang="en-US" dirty="0"/>
          </a:p>
        </p:txBody>
      </p:sp>
      <p:pic>
        <p:nvPicPr>
          <p:cNvPr id="32771" name="Picture 4" descr="bfn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2" name="Picture 5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8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3" name="Picture 6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WordArt 7"/>
          <p:cNvSpPr>
            <a:spLocks noTextEdit="1"/>
          </p:cNvSpPr>
          <p:nvPr/>
        </p:nvSpPr>
        <p:spPr>
          <a:xfrm>
            <a:off x="228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 fontAlgn="base"/>
            <a:r>
              <a:rPr lang="en-US" sz="5400" b="1" strike="noStrike" noProof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  <a:cs typeface="+mn-cs"/>
              </a:rPr>
              <a:t>CẢM ƠN THẦY CÔ</a:t>
            </a:r>
            <a:endParaRPr lang="en-US" sz="5400" b="1" strike="noStrike" noProof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  <a:p>
            <a:pPr algn="ctr" fontAlgn="base"/>
            <a:r>
              <a:rPr lang="en-US" sz="5400" b="1" strike="noStrike" noProof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  <a:cs typeface="+mn-cs"/>
              </a:rPr>
              <a:t> VÀ CÁC EM HỌC SINH</a:t>
            </a:r>
            <a:endParaRPr lang="en-US" sz="5400" b="1" strike="noStrike" noProof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</p:txBody>
      </p:sp>
      <p:sp>
        <p:nvSpPr>
          <p:cNvPr id="32775" name="WordArt 8"/>
          <p:cNvSpPr>
            <a:spLocks noTextEdit="1"/>
          </p:cNvSpPr>
          <p:nvPr/>
        </p:nvSpPr>
        <p:spPr>
          <a:xfrm rot="494338">
            <a:off x="7515225" y="5562600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80008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  <a:endParaRPr lang="en-US" sz="3600">
              <a:ln w="9525" cap="flat" cmpd="sng">
                <a:solidFill>
                  <a:srgbClr val="80008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C40091"/>
              </a:solidFill>
              <a:latin typeface="VNI-Brush" charset="0"/>
              <a:ea typeface="VNI-Brush" charset="0"/>
            </a:endParaRPr>
          </a:p>
        </p:txBody>
      </p:sp>
      <p:pic>
        <p:nvPicPr>
          <p:cNvPr id="32776" name="Picture 9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800600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7" name="Picture 10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1066800" y="1981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8" name="Picture 11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2057400" y="1219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9" name="Picture 1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7829550" y="32004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0" name="Picture 13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381000" y="3581400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1" name="Picture 14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4114800" y="609600"/>
            <a:ext cx="9144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2" name="Picture 15" descr="gman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4267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3" name="Picture 16" descr="gman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3886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09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828800"/>
            <a:ext cx="8839200" cy="502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0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143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3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200" y="1143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535113"/>
            <a:ext cx="8275638" cy="31892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7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200" y="1143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2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2438400"/>
            <a:ext cx="8780463" cy="2743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24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2" name="Rectangle 6"/>
          <p:cNvSpPr/>
          <p:nvPr/>
        </p:nvSpPr>
        <p:spPr>
          <a:xfrm>
            <a:off x="638175" y="1524000"/>
            <a:ext cx="7620000" cy="23082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just"/>
            <a:r>
              <a:rPr lang="en-US" sz="2400" dirty="0">
                <a:latin typeface="Arial" panose="020B0604020202020204" pitchFamily="34" charset="0"/>
              </a:rPr>
              <a:t>H</a:t>
            </a:r>
            <a:r>
              <a:rPr lang="vi-VN" altLang="x-none" sz="2400" dirty="0">
                <a:latin typeface="Arial" panose="020B0604020202020204" pitchFamily="34" charset="0"/>
              </a:rPr>
              <a:t>ải </a:t>
            </a:r>
            <a:r>
              <a:rPr lang="en-US" sz="2400" dirty="0">
                <a:latin typeface="Arial" panose="020B0604020202020204" pitchFamily="34" charset="0"/>
              </a:rPr>
              <a:t> âu là loài chim của bi</a:t>
            </a:r>
            <a:r>
              <a:rPr lang="vi-VN" altLang="x-none" sz="2400" dirty="0">
                <a:latin typeface="Arial" panose="020B0604020202020204" pitchFamily="34" charset="0"/>
              </a:rPr>
              <a:t>ể</a:t>
            </a:r>
            <a:r>
              <a:rPr lang="en-US" sz="2400" dirty="0">
                <a:latin typeface="Arial" panose="020B0604020202020204" pitchFamily="34" charset="0"/>
              </a:rPr>
              <a:t>n cả. </a:t>
            </a:r>
            <a:r>
              <a:rPr lang="vi-VN" altLang="x-none" sz="2400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húng có s</a:t>
            </a:r>
            <a:r>
              <a:rPr lang="vi-VN" altLang="x-none" sz="2400" dirty="0">
                <a:solidFill>
                  <a:srgbClr val="FF0000"/>
                </a:solidFill>
                <a:latin typeface="Arial" panose="020B0604020202020204" pitchFamily="34" charset="0"/>
              </a:rPr>
              <a:t>ả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i cánh lớn, nên có </a:t>
            </a:r>
            <a:r>
              <a:rPr lang="vi-VN" altLang="x-none" sz="2400" dirty="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hể bay rất xa, vư</a:t>
            </a:r>
            <a:r>
              <a:rPr lang="vi-VN" altLang="x-none" sz="2400" dirty="0">
                <a:solidFill>
                  <a:srgbClr val="FF0000"/>
                </a:solidFill>
                <a:latin typeface="Arial" panose="020B0604020202020204" pitchFamily="34" charset="0"/>
              </a:rPr>
              <a:t>ợ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t qua cả những đại d</a:t>
            </a:r>
            <a:r>
              <a:rPr lang="vi-VN" altLang="x-none" sz="2400" dirty="0">
                <a:solidFill>
                  <a:srgbClr val="FF0000"/>
                </a:solidFill>
                <a:latin typeface="Arial" panose="020B0604020202020204" pitchFamily="34" charset="0"/>
              </a:rPr>
              <a:t>ương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mênh mông</a:t>
            </a:r>
            <a:r>
              <a:rPr lang="en-US" sz="2400" dirty="0">
                <a:latin typeface="Arial" panose="020B0604020202020204" pitchFamily="34" charset="0"/>
              </a:rPr>
              <a:t>.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</a:rPr>
              <a:t>H</a:t>
            </a:r>
            <a:r>
              <a:rPr lang="vi-VN" altLang="x-none" sz="2400" dirty="0">
                <a:solidFill>
                  <a:srgbClr val="00B050"/>
                </a:solidFill>
                <a:latin typeface="Arial" panose="020B0604020202020204" pitchFamily="34" charset="0"/>
              </a:rPr>
              <a:t>ả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</a:rPr>
              <a:t>i âu còn b</a:t>
            </a:r>
            <a:r>
              <a:rPr lang="vi-VN" altLang="x-none" sz="2400" dirty="0">
                <a:solidFill>
                  <a:srgbClr val="00B050"/>
                </a:solidFill>
                <a:latin typeface="Arial" panose="020B0604020202020204" pitchFamily="34" charset="0"/>
              </a:rPr>
              <a:t>ơ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</a:rPr>
              <a:t>i rất giỏi nhờ chân của 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chúng có màng như chân vịt</a:t>
            </a:r>
            <a:r>
              <a:rPr lang="en-US" sz="2400" dirty="0">
                <a:latin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</a:endParaRPr>
          </a:p>
          <a:p>
            <a:br>
              <a:rPr lang="en-US" sz="2400" dirty="0">
                <a:latin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20483" name="Rectangle 7"/>
          <p:cNvSpPr/>
          <p:nvPr/>
        </p:nvSpPr>
        <p:spPr>
          <a:xfrm>
            <a:off x="638175" y="3505200"/>
            <a:ext cx="7970838" cy="19383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just"/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Hải âu bay suốt 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y trên mặt biển. Đôi khi, chúng đậu ngay trên mặt n</a:t>
            </a:r>
            <a:r>
              <a:rPr lang="vi-VN" altLang="x-none" sz="2400" dirty="0">
                <a:solidFill>
                  <a:srgbClr val="0070C0"/>
                </a:solidFill>
                <a:latin typeface="Arial" panose="020B0604020202020204" pitchFamily="34" charset="0"/>
              </a:rPr>
              <a:t>ư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ớc dập dềnh</a:t>
            </a:r>
            <a:r>
              <a:rPr lang="en-US" sz="2400" dirty="0">
                <a:latin typeface="Arial" panose="020B0604020202020204" pitchFamily="34" charset="0"/>
              </a:rPr>
              <a:t>.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Kh</a:t>
            </a:r>
            <a:r>
              <a:rPr lang="vi-VN" altLang="x-none" sz="2400" dirty="0">
                <a:solidFill>
                  <a:srgbClr val="002060"/>
                </a:solidFill>
                <a:latin typeface="Arial" panose="020B0604020202020204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vi-VN" altLang="x-none" sz="2400" dirty="0">
                <a:solidFill>
                  <a:srgbClr val="002060"/>
                </a:solidFill>
                <a:latin typeface="Arial" panose="020B0604020202020204" pitchFamily="34" charset="0"/>
              </a:rPr>
              <a:t>trời sắp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 có bão, chúng bay th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nh đ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n tìm n</a:t>
            </a:r>
            <a:r>
              <a:rPr lang="vi-VN" altLang="x-none" sz="2400" dirty="0">
                <a:solidFill>
                  <a:srgbClr val="002060"/>
                </a:solidFill>
                <a:latin typeface="Arial" panose="020B0604020202020204" pitchFamily="34" charset="0"/>
              </a:rPr>
              <a:t>ơi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 trú ẩn. </a:t>
            </a:r>
            <a:r>
              <a:rPr lang="en-US" sz="2400" dirty="0">
                <a:latin typeface="Arial" panose="020B0604020202020204" pitchFamily="34" charset="0"/>
              </a:rPr>
              <a:t>Vì vậy, h</a:t>
            </a:r>
            <a:r>
              <a:rPr lang="vi-VN" altLang="x-none" sz="2400" dirty="0">
                <a:latin typeface="Arial" panose="020B0604020202020204" pitchFamily="34" charset="0"/>
              </a:rPr>
              <a:t>ải</a:t>
            </a:r>
            <a:r>
              <a:rPr lang="en-US" sz="2400" dirty="0">
                <a:latin typeface="Arial" panose="020B0604020202020204" pitchFamily="34" charset="0"/>
              </a:rPr>
              <a:t> âu được gọi l</a:t>
            </a:r>
            <a:r>
              <a:rPr lang="vi-VN" altLang="x-none" sz="2400" dirty="0"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vi-VN" altLang="x-none" sz="2400" dirty="0">
                <a:latin typeface="Arial" panose="020B0604020202020204" pitchFamily="34" charset="0"/>
              </a:rPr>
              <a:t>l</a:t>
            </a:r>
            <a:r>
              <a:rPr lang="en-US" sz="2400" dirty="0">
                <a:latin typeface="Arial" panose="020B0604020202020204" pitchFamily="34" charset="0"/>
              </a:rPr>
              <a:t>o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lang="en-US" sz="2400" dirty="0">
                <a:latin typeface="Arial" panose="020B0604020202020204" pitchFamily="34" charset="0"/>
              </a:rPr>
              <a:t>i chim báo bão. Chúng cũng được coi l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lang="en-US" sz="2400" dirty="0">
                <a:latin typeface="Arial" panose="020B0604020202020204" pitchFamily="34" charset="0"/>
              </a:rPr>
              <a:t> bạn của những ngư</a:t>
            </a:r>
            <a:r>
              <a:rPr lang="vi-VN" altLang="x-none" sz="2400" dirty="0">
                <a:latin typeface="Arial" panose="020B0604020202020204" pitchFamily="34" charset="0"/>
              </a:rPr>
              <a:t>ời</a:t>
            </a:r>
            <a:r>
              <a:rPr lang="en-US" sz="2400" dirty="0">
                <a:latin typeface="Arial" panose="020B0604020202020204" pitchFamily="34" charset="0"/>
              </a:rPr>
              <a:t> đi biển.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5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24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86000"/>
            <a:ext cx="6380163" cy="657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29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24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86000"/>
            <a:ext cx="6380163" cy="657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9225"/>
            <a:ext cx="8001000" cy="4886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24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987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981200"/>
            <a:ext cx="3009900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987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575" y="3048000"/>
            <a:ext cx="4895850" cy="47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98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3792538"/>
            <a:ext cx="5953125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9877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1463" y="4543425"/>
            <a:ext cx="6446837" cy="847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7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24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6934200" cy="3582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3648075" y="2859088"/>
            <a:ext cx="5676900" cy="8302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rất xa, vư</a:t>
            </a:r>
            <a:r>
              <a:rPr lang="vi-VN" altLang="x-none" sz="2400" dirty="0">
                <a:solidFill>
                  <a:srgbClr val="0070C0"/>
                </a:solidFill>
                <a:latin typeface="Arial" panose="020B0604020202020204" pitchFamily="34" charset="0"/>
              </a:rPr>
              <a:t>ợ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t qua cả những đại d</a:t>
            </a:r>
            <a:r>
              <a:rPr lang="vi-VN" altLang="x-none" sz="2400" dirty="0">
                <a:solidFill>
                  <a:srgbClr val="0070C0"/>
                </a:solidFill>
                <a:latin typeface="Arial" panose="020B0604020202020204" pitchFamily="34" charset="0"/>
              </a:rPr>
              <a:t>ương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 mênh mông.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3400" y="3932238"/>
            <a:ext cx="4572000" cy="8302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</a:rPr>
              <a:t>b</a:t>
            </a:r>
            <a:r>
              <a:rPr lang="vi-VN" altLang="x-none" sz="2400" dirty="0">
                <a:solidFill>
                  <a:srgbClr val="00B050"/>
                </a:solidFill>
                <a:latin typeface="Arial" panose="020B0604020202020204" pitchFamily="34" charset="0"/>
              </a:rPr>
              <a:t>ơ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</a:rPr>
              <a:t>i rất giỏi nhờ chân của chúng có màng như chân vịt</a:t>
            </a:r>
            <a:r>
              <a:rPr lang="en-US" sz="2400" dirty="0">
                <a:latin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750</Words>
  <Application>WPS Presentation</Application>
  <PresentationFormat>On-screen Show (4:3)</PresentationFormat>
  <Paragraphs>32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SimSun</vt:lpstr>
      <vt:lpstr>Wingdings</vt:lpstr>
      <vt:lpstr>Calibri</vt:lpstr>
      <vt:lpstr>Arial Black</vt:lpstr>
      <vt:lpstr>Times New Roman</vt:lpstr>
      <vt:lpstr>HP001 4 hang 1 ô ly</vt:lpstr>
      <vt:lpstr>Segoe Print</vt:lpstr>
      <vt:lpstr>Verdana</vt:lpstr>
      <vt:lpstr>VNI-Brush</vt:lpstr>
      <vt:lpstr>Microsoft YaHei</vt:lpstr>
      <vt:lpstr>Arial Unicode MS</vt:lpstr>
      <vt:lpstr>AvantGarde Normal</vt:lpstr>
      <vt:lpstr>Office Theme</vt:lpstr>
      <vt:lpstr>3_Default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ngoc</cp:lastModifiedBy>
  <cp:revision>40</cp:revision>
  <dcterms:created xsi:type="dcterms:W3CDTF">2020-08-18T11:40:23Z</dcterms:created>
  <dcterms:modified xsi:type="dcterms:W3CDTF">2020-08-23T02:05:57Z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