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wav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96" r:id="rId4"/>
  </p:sldMasterIdLst>
  <p:notesMasterIdLst>
    <p:notesMasterId r:id="rId59"/>
  </p:notesMasterIdLst>
  <p:sldIdLst>
    <p:sldId id="297" r:id="rId5"/>
    <p:sldId id="333" r:id="rId6"/>
    <p:sldId id="336" r:id="rId7"/>
    <p:sldId id="337" r:id="rId8"/>
    <p:sldId id="335" r:id="rId9"/>
    <p:sldId id="338" r:id="rId10"/>
    <p:sldId id="342" r:id="rId11"/>
    <p:sldId id="343" r:id="rId12"/>
    <p:sldId id="274" r:id="rId13"/>
    <p:sldId id="363" r:id="rId14"/>
    <p:sldId id="344" r:id="rId15"/>
    <p:sldId id="345" r:id="rId16"/>
    <p:sldId id="346" r:id="rId17"/>
    <p:sldId id="352" r:id="rId18"/>
    <p:sldId id="280" r:id="rId19"/>
    <p:sldId id="312" r:id="rId20"/>
    <p:sldId id="313" r:id="rId21"/>
    <p:sldId id="314" r:id="rId22"/>
    <p:sldId id="347" r:id="rId23"/>
    <p:sldId id="295" r:id="rId24"/>
    <p:sldId id="348" r:id="rId25"/>
    <p:sldId id="367" r:id="rId26"/>
    <p:sldId id="365" r:id="rId27"/>
    <p:sldId id="368" r:id="rId28"/>
    <p:sldId id="350" r:id="rId29"/>
    <p:sldId id="308" r:id="rId30"/>
    <p:sldId id="353" r:id="rId31"/>
    <p:sldId id="309" r:id="rId32"/>
    <p:sldId id="355" r:id="rId33"/>
    <p:sldId id="356" r:id="rId34"/>
    <p:sldId id="331" r:id="rId35"/>
    <p:sldId id="354" r:id="rId36"/>
    <p:sldId id="310" r:id="rId37"/>
    <p:sldId id="357" r:id="rId38"/>
    <p:sldId id="311" r:id="rId39"/>
    <p:sldId id="359" r:id="rId40"/>
    <p:sldId id="298" r:id="rId41"/>
    <p:sldId id="360" r:id="rId42"/>
    <p:sldId id="362" r:id="rId43"/>
    <p:sldId id="361" r:id="rId44"/>
    <p:sldId id="292" r:id="rId45"/>
    <p:sldId id="302" r:id="rId46"/>
    <p:sldId id="303" r:id="rId47"/>
    <p:sldId id="317" r:id="rId48"/>
    <p:sldId id="318" r:id="rId49"/>
    <p:sldId id="329" r:id="rId50"/>
    <p:sldId id="324" r:id="rId51"/>
    <p:sldId id="332" r:id="rId52"/>
    <p:sldId id="326" r:id="rId53"/>
    <p:sldId id="296" r:id="rId54"/>
    <p:sldId id="286" r:id="rId55"/>
    <p:sldId id="291" r:id="rId56"/>
    <p:sldId id="271" r:id="rId57"/>
    <p:sldId id="315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2" autoAdjust="0"/>
    <p:restoredTop sz="94652" autoAdjust="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3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76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299C0-BF20-4FEC-BB46-781DA3FE2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81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482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D113AC-E7EE-403F-A003-0CB35CA436C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4597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40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9218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51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13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299C0-BF20-4FEC-BB46-781DA3FE2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81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482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D113AC-E7EE-403F-A003-0CB35CA436C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299C0-BF20-4FEC-BB46-781DA3FE2C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481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482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D113AC-E7EE-403F-A003-0CB35CA436C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850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备注占位符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1946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4C4E215-65DB-4B45-964D-D610BF7B1F3F}" type="slidenum">
              <a:rPr lang="zh-CN" altLang="en-US">
                <a:solidFill>
                  <a:srgbClr val="000000"/>
                </a:solidFill>
                <a:ea typeface="等线" pitchFamily="2" charset="-122"/>
              </a:rPr>
              <a:pPr/>
              <a:t>15</a:t>
            </a:fld>
            <a:endParaRPr lang="zh-CN" altLang="en-US">
              <a:solidFill>
                <a:srgbClr val="000000"/>
              </a:solidFill>
              <a:ea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4742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备注占位符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1946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4C4E215-65DB-4B45-964D-D610BF7B1F3F}" type="slidenum">
              <a:rPr lang="zh-CN" altLang="en-US">
                <a:solidFill>
                  <a:srgbClr val="000000"/>
                </a:solidFill>
                <a:ea typeface="等线" pitchFamily="2" charset="-122"/>
              </a:rPr>
              <a:pPr/>
              <a:t>16</a:t>
            </a:fld>
            <a:endParaRPr lang="zh-CN" altLang="en-US">
              <a:solidFill>
                <a:srgbClr val="000000"/>
              </a:solidFill>
              <a:ea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633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备注占位符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1946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4C4E215-65DB-4B45-964D-D610BF7B1F3F}" type="slidenum">
              <a:rPr lang="zh-CN" altLang="en-US">
                <a:solidFill>
                  <a:srgbClr val="000000"/>
                </a:solidFill>
                <a:ea typeface="等线" pitchFamily="2" charset="-122"/>
              </a:rPr>
              <a:pPr/>
              <a:t>17</a:t>
            </a:fld>
            <a:endParaRPr lang="zh-CN" altLang="en-US">
              <a:solidFill>
                <a:srgbClr val="000000"/>
              </a:solidFill>
              <a:ea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6455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备注占位符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/>
          </a:p>
        </p:txBody>
      </p:sp>
      <p:sp>
        <p:nvSpPr>
          <p:cNvPr id="1946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74C4E215-65DB-4B45-964D-D610BF7B1F3F}" type="slidenum">
              <a:rPr lang="zh-CN" altLang="en-US">
                <a:solidFill>
                  <a:srgbClr val="000000"/>
                </a:solidFill>
                <a:ea typeface="等线" pitchFamily="2" charset="-122"/>
              </a:rPr>
              <a:pPr/>
              <a:t>18</a:t>
            </a:fld>
            <a:endParaRPr lang="zh-CN" altLang="en-US">
              <a:solidFill>
                <a:srgbClr val="000000"/>
              </a:solidFill>
              <a:ea typeface="等线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8819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68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linh động</a:t>
            </a:r>
            <a:r>
              <a:rPr lang="en-US" baseline="0" dirty="0"/>
              <a:t> tổ chức sao cho phù hợp học sinh lớp mình nhất mà có hình thức hay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F32F37-3AD0-47B2-BE14-BBDA3232375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702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3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382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388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691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12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50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068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36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717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06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433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978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9959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83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870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5473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617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46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6949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0016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2074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422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5631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3326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185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655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620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573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3533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946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165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172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2493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89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3/26/2024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3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8B9C1-1862-4FFC-A527-3308E549BC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EDB65-3A6F-47CA-9F8D-B49A4AB1C7B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07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21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79529F73-BBB3-451D-A16E-F38AE76BA0CD}"/>
              </a:ext>
            </a:extLst>
          </p:cNvPr>
          <p:cNvSpPr txBox="1"/>
          <p:nvPr/>
        </p:nvSpPr>
        <p:spPr>
          <a:xfrm>
            <a:off x="841931" y="1361412"/>
            <a:ext cx="10740372" cy="634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NHIỆT LIỆT CHÀO MỪNG CÁC THẦY CÔ VỀ THĂM LỚP</a:t>
            </a:r>
          </a:p>
          <a:p>
            <a:pPr algn="ctr">
              <a:lnSpc>
                <a:spcPct val="200000"/>
              </a:lnSpc>
            </a:pP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005400"/>
                </a:solidFill>
                <a:cs typeface="Arial" panose="020B0604020202020204" pitchFamily="34" charset="0"/>
              </a:rPr>
              <a:t>Giáo</a:t>
            </a:r>
            <a:r>
              <a:rPr lang="en-US" altLang="en-US" sz="3200" b="1" dirty="0">
                <a:solidFill>
                  <a:srgbClr val="0054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5400"/>
                </a:solidFill>
                <a:cs typeface="Arial" panose="020B0604020202020204" pitchFamily="34" charset="0"/>
              </a:rPr>
              <a:t>viên</a:t>
            </a:r>
            <a:r>
              <a:rPr lang="en-US" altLang="en-US" sz="3200" b="1" dirty="0">
                <a:solidFill>
                  <a:srgbClr val="005400"/>
                </a:solidFill>
                <a:cs typeface="Arial" panose="020B0604020202020204" pitchFamily="34" charset="0"/>
              </a:rPr>
              <a:t>: Phan </a:t>
            </a:r>
            <a:r>
              <a:rPr lang="en-US" altLang="en-US" sz="3200" b="1" dirty="0" err="1">
                <a:solidFill>
                  <a:srgbClr val="005400"/>
                </a:solidFill>
                <a:cs typeface="Arial" panose="020B0604020202020204" pitchFamily="34" charset="0"/>
              </a:rPr>
              <a:t>Thị</a:t>
            </a:r>
            <a:r>
              <a:rPr lang="en-US" altLang="en-US" sz="3200" b="1" dirty="0">
                <a:solidFill>
                  <a:srgbClr val="0054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5400"/>
                </a:solidFill>
                <a:cs typeface="Arial" panose="020B0604020202020204" pitchFamily="34" charset="0"/>
              </a:rPr>
              <a:t>Hòa</a:t>
            </a:r>
            <a:endParaRPr lang="en-US" altLang="en-US" sz="3200" b="1" dirty="0">
              <a:solidFill>
                <a:srgbClr val="005400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005400"/>
                </a:solidFill>
                <a:cs typeface="Arial" panose="020B0604020202020204" pitchFamily="34" charset="0"/>
              </a:rPr>
              <a:t>Trường</a:t>
            </a:r>
            <a:r>
              <a:rPr lang="en-US" altLang="en-US" sz="3200" b="1" dirty="0">
                <a:solidFill>
                  <a:srgbClr val="0054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5400"/>
                </a:solidFill>
                <a:cs typeface="Arial" panose="020B0604020202020204" pitchFamily="34" charset="0"/>
              </a:rPr>
              <a:t>Tiểu</a:t>
            </a:r>
            <a:r>
              <a:rPr lang="en-US" altLang="en-US" sz="3200" b="1" dirty="0">
                <a:solidFill>
                  <a:srgbClr val="0054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5400"/>
                </a:solidFill>
                <a:cs typeface="Arial" panose="020B0604020202020204" pitchFamily="34" charset="0"/>
              </a:rPr>
              <a:t>học</a:t>
            </a:r>
            <a:r>
              <a:rPr lang="en-US" altLang="en-US" sz="3200" b="1" dirty="0">
                <a:solidFill>
                  <a:srgbClr val="0054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54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5400"/>
                </a:solidFill>
                <a:cs typeface="Arial" panose="020B0604020202020204" pitchFamily="34" charset="0"/>
              </a:rPr>
              <a:t> 1 - Thành </a:t>
            </a:r>
            <a:r>
              <a:rPr lang="en-US" altLang="en-US" sz="3200" b="1" dirty="0" err="1">
                <a:solidFill>
                  <a:srgbClr val="005400"/>
                </a:solidFill>
                <a:cs typeface="Arial" panose="020B0604020202020204" pitchFamily="34" charset="0"/>
              </a:rPr>
              <a:t>phố</a:t>
            </a:r>
            <a:r>
              <a:rPr lang="en-US" altLang="en-US" sz="3200" b="1" dirty="0">
                <a:solidFill>
                  <a:srgbClr val="005400"/>
                </a:solidFill>
                <a:cs typeface="Arial" panose="020B0604020202020204" pitchFamily="34" charset="0"/>
              </a:rPr>
              <a:t> Lai Châu</a:t>
            </a:r>
          </a:p>
          <a:p>
            <a:pPr algn="ctr">
              <a:lnSpc>
                <a:spcPct val="200000"/>
              </a:lnSpc>
            </a:pPr>
            <a:endParaRPr lang="en-US" sz="3600" b="1" dirty="0">
              <a:solidFill>
                <a:srgbClr val="005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en-US" b="1" dirty="0">
              <a:solidFill>
                <a:srgbClr val="005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917" y="2817581"/>
            <a:ext cx="2148399" cy="2053029"/>
          </a:xfrm>
          <a:prstGeom prst="rect">
            <a:avLst/>
          </a:prstGeom>
        </p:spPr>
      </p:pic>
      <p:pic>
        <p:nvPicPr>
          <p:cNvPr id="5" name="Picture 4" descr="zalo_last_screensh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16780">
            <a:off x="500426" y="495427"/>
            <a:ext cx="1718948" cy="1731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F0BF431-5A74-5638-4E53-4F72AAA59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75" y="141320"/>
            <a:ext cx="26511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E:\QUYNH\anh tai ve poiwer oint\5e43c1f10bb5d163599e9eba_tải hình ảnh hoa đồng tiền.png">
            <a:extLst>
              <a:ext uri="{FF2B5EF4-FFF2-40B4-BE49-F238E27FC236}">
                <a16:creationId xmlns:a16="http://schemas.microsoft.com/office/drawing/2014/main" id="{7902B04C-0B34-4125-D3DD-C7518658F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461172" y="3150030"/>
            <a:ext cx="4299354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068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606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có mô tả.">
            <a:extLst>
              <a:ext uri="{FF2B5EF4-FFF2-40B4-BE49-F238E27FC236}">
                <a16:creationId xmlns:a16="http://schemas.microsoft.com/office/drawing/2014/main" id="{267296D4-4F19-6A96-1F6A-D51742E537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3" b="49691"/>
          <a:stretch/>
        </p:blipFill>
        <p:spPr bwMode="auto">
          <a:xfrm>
            <a:off x="38100" y="96078"/>
            <a:ext cx="12115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523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>
          <a:xfrm>
            <a:off x="-68240" y="-40944"/>
            <a:ext cx="2583946" cy="2007629"/>
            <a:chOff x="1001374" y="-370703"/>
            <a:chExt cx="6695744" cy="6175701"/>
          </a:xfrm>
        </p:grpSpPr>
        <p:pic>
          <p:nvPicPr>
            <p:cNvPr id="10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1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2" name="文本框 41"/>
          <p:cNvSpPr txBox="1"/>
          <p:nvPr/>
        </p:nvSpPr>
        <p:spPr>
          <a:xfrm>
            <a:off x="596450" y="352672"/>
            <a:ext cx="134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</a:t>
            </a:r>
            <a:r>
              <a:rPr lang="en-US" altLang="zh-CN" sz="3600" dirty="0" err="1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latin typeface="Calibri Ligh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24128" y="580767"/>
            <a:ext cx="4451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Caâu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chuyeän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cuûa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reã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61427" y="1208109"/>
            <a:ext cx="3788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Hoa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treân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caønh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Khoe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muoân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saéc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thaém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Giöõa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voøm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laù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xanh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Toaû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höông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trong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naéng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23981" y="3443860"/>
            <a:ext cx="3725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Ñeå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hoa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ñeïp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Ñeå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quaû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tróu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caønh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Ñeå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laù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bieác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xanh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Reã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chìm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trong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ñaát</a:t>
            </a:r>
            <a:r>
              <a:rPr lang="en-US" sz="2400" dirty="0">
                <a:latin typeface="VNI-Avo" pitchFamily="2" charset="0"/>
              </a:rPr>
              <a:t>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02668" y="1203723"/>
            <a:ext cx="4523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Neáu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khoâng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coù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reã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Caây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ñaâm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choài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ra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traùi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ngoït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hoa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töôi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76588" y="3443860"/>
            <a:ext cx="42446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Reã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nhieàu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lôøi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AÂm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thaàm</a:t>
            </a:r>
            <a:r>
              <a:rPr lang="en-US" sz="2400" dirty="0">
                <a:latin typeface="VNI-Avo" pitchFamily="2" charset="0"/>
              </a:rPr>
              <a:t>, </a:t>
            </a:r>
            <a:r>
              <a:rPr lang="en-US" sz="2400" dirty="0" err="1">
                <a:latin typeface="VNI-Avo" pitchFamily="2" charset="0"/>
              </a:rPr>
              <a:t>nhoû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beù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Laøm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ñeïp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cho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ñôøi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Khieâm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nhöôøng</a:t>
            </a:r>
            <a:r>
              <a:rPr lang="en-US" sz="2400" dirty="0">
                <a:latin typeface="VNI-Avo" pitchFamily="2" charset="0"/>
              </a:rPr>
              <a:t>, </a:t>
            </a:r>
            <a:r>
              <a:rPr lang="en-US" sz="2400" dirty="0" err="1">
                <a:latin typeface="VNI-Avo" pitchFamily="2" charset="0"/>
              </a:rPr>
              <a:t>laëng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leõ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  <p:grpSp>
        <p:nvGrpSpPr>
          <p:cNvPr id="17" name="组合 4"/>
          <p:cNvGrpSpPr/>
          <p:nvPr/>
        </p:nvGrpSpPr>
        <p:grpSpPr>
          <a:xfrm>
            <a:off x="0" y="-40944"/>
            <a:ext cx="2583946" cy="2007629"/>
            <a:chOff x="1001374" y="-370703"/>
            <a:chExt cx="6695744" cy="6175701"/>
          </a:xfrm>
        </p:grpSpPr>
        <p:pic>
          <p:nvPicPr>
            <p:cNvPr id="21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22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3" name="文本框 41"/>
          <p:cNvSpPr txBox="1"/>
          <p:nvPr/>
        </p:nvSpPr>
        <p:spPr>
          <a:xfrm>
            <a:off x="664690" y="352672"/>
            <a:ext cx="134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</a:t>
            </a:r>
            <a:r>
              <a:rPr lang="en-US" altLang="zh-CN" sz="3600" dirty="0" err="1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latin typeface="Calibri Ligh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1" name="组合 4"/>
          <p:cNvGrpSpPr/>
          <p:nvPr/>
        </p:nvGrpSpPr>
        <p:grpSpPr>
          <a:xfrm>
            <a:off x="211" y="30105"/>
            <a:ext cx="2583946" cy="2007629"/>
            <a:chOff x="1001374" y="-370703"/>
            <a:chExt cx="6695744" cy="6175701"/>
          </a:xfrm>
        </p:grpSpPr>
        <p:pic>
          <p:nvPicPr>
            <p:cNvPr id="32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33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4" name="文本框 41"/>
          <p:cNvSpPr txBox="1"/>
          <p:nvPr/>
        </p:nvSpPr>
        <p:spPr>
          <a:xfrm>
            <a:off x="664901" y="423721"/>
            <a:ext cx="134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</a:t>
            </a:r>
            <a:r>
              <a:rPr lang="en-US" altLang="zh-CN" sz="3600" dirty="0" err="1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latin typeface="Calibri Ligh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588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B4014-D7C2-DAAD-C70B-F625FC850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33F13-2412-D1C0-A941-75300BF6A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8710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>
          <a:xfrm>
            <a:off x="-68240" y="-40944"/>
            <a:ext cx="2583946" cy="2007629"/>
            <a:chOff x="1001374" y="-370703"/>
            <a:chExt cx="6695744" cy="6175701"/>
          </a:xfrm>
        </p:grpSpPr>
        <p:pic>
          <p:nvPicPr>
            <p:cNvPr id="10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1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2" name="文本框 41"/>
          <p:cNvSpPr txBox="1"/>
          <p:nvPr/>
        </p:nvSpPr>
        <p:spPr>
          <a:xfrm>
            <a:off x="596450" y="352672"/>
            <a:ext cx="134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</a:t>
            </a:r>
            <a:r>
              <a:rPr lang="en-US" altLang="zh-CN" sz="3600" dirty="0" err="1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latin typeface="Calibri Ligh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24128" y="580767"/>
            <a:ext cx="4451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Caâu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chuyeän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cuûa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reã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61427" y="1208109"/>
            <a:ext cx="3788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Hoa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treân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caønh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Khoe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muoân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saéc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thaém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Giöõa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voøm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laù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xanh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Toaû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höông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trong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naéng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23981" y="3443860"/>
            <a:ext cx="3725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Ñeå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hoa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ñeïp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Ñeå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quaû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tróu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caønh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Ñeå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laù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bieác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xanh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Reã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chìm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trong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ñaát</a:t>
            </a:r>
            <a:r>
              <a:rPr lang="en-US" sz="2400" dirty="0">
                <a:latin typeface="VNI-Avo" pitchFamily="2" charset="0"/>
              </a:rPr>
              <a:t>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02668" y="1203723"/>
            <a:ext cx="4523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Neáu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khoâng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coù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reã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Caây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ñaâm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choài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ra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traùi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ngoït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hoa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töôi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76588" y="3443860"/>
            <a:ext cx="42446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Reã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nhieàu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lôøi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AÂm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thaàm</a:t>
            </a:r>
            <a:r>
              <a:rPr lang="en-US" sz="2400" dirty="0">
                <a:latin typeface="VNI-Avo" pitchFamily="2" charset="0"/>
              </a:rPr>
              <a:t>, </a:t>
            </a:r>
            <a:r>
              <a:rPr lang="en-US" sz="2400" dirty="0" err="1">
                <a:latin typeface="VNI-Avo" pitchFamily="2" charset="0"/>
              </a:rPr>
              <a:t>nhoû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beù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Laøm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ñeïp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cho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ñôøi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Khieâm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nhöôøng</a:t>
            </a:r>
            <a:r>
              <a:rPr lang="en-US" sz="2400" dirty="0">
                <a:latin typeface="VNI-Avo" pitchFamily="2" charset="0"/>
              </a:rPr>
              <a:t>, </a:t>
            </a:r>
            <a:r>
              <a:rPr lang="en-US" sz="2400" dirty="0" err="1">
                <a:latin typeface="VNI-Avo" pitchFamily="2" charset="0"/>
              </a:rPr>
              <a:t>laëng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leõ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1972695" y="1666430"/>
            <a:ext cx="532263" cy="54993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012801" y="3879539"/>
            <a:ext cx="532263" cy="54993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6414774" y="1717973"/>
            <a:ext cx="532263" cy="54993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6516264" y="3953724"/>
            <a:ext cx="532263" cy="54993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17" name="组合 4"/>
          <p:cNvGrpSpPr/>
          <p:nvPr/>
        </p:nvGrpSpPr>
        <p:grpSpPr>
          <a:xfrm>
            <a:off x="0" y="-40944"/>
            <a:ext cx="2583946" cy="2007629"/>
            <a:chOff x="1001374" y="-370703"/>
            <a:chExt cx="6695744" cy="6175701"/>
          </a:xfrm>
        </p:grpSpPr>
        <p:pic>
          <p:nvPicPr>
            <p:cNvPr id="21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22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3" name="文本框 41"/>
          <p:cNvSpPr txBox="1"/>
          <p:nvPr/>
        </p:nvSpPr>
        <p:spPr>
          <a:xfrm>
            <a:off x="664690" y="352672"/>
            <a:ext cx="134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</a:t>
            </a:r>
            <a:r>
              <a:rPr lang="en-US" altLang="zh-CN" sz="3600" dirty="0" err="1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latin typeface="Calibri Ligh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1" name="组合 4"/>
          <p:cNvGrpSpPr/>
          <p:nvPr/>
        </p:nvGrpSpPr>
        <p:grpSpPr>
          <a:xfrm>
            <a:off x="211" y="30105"/>
            <a:ext cx="2583946" cy="2007629"/>
            <a:chOff x="1001374" y="-370703"/>
            <a:chExt cx="6695744" cy="6175701"/>
          </a:xfrm>
        </p:grpSpPr>
        <p:pic>
          <p:nvPicPr>
            <p:cNvPr id="32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33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4" name="文本框 41"/>
          <p:cNvSpPr txBox="1"/>
          <p:nvPr/>
        </p:nvSpPr>
        <p:spPr>
          <a:xfrm>
            <a:off x="664901" y="423721"/>
            <a:ext cx="134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</a:t>
            </a:r>
            <a:r>
              <a:rPr lang="en-US" altLang="zh-CN" sz="3600" dirty="0" err="1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latin typeface="Calibri Ligh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512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3" grpId="0" animBg="1"/>
      <p:bldP spid="18" grpId="0" animBg="1"/>
      <p:bldP spid="19" grpId="0" animBg="1"/>
      <p:bldP spid="20" grpId="0" animBg="1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>
            <a:extLst>
              <a:ext uri="{FF2B5EF4-FFF2-40B4-BE49-F238E27FC236}">
                <a16:creationId xmlns:a16="http://schemas.microsoft.com/office/drawing/2014/main" id="{B9267DFF-A753-483F-9E78-E768A04BDDDC}"/>
              </a:ext>
            </a:extLst>
          </p:cNvPr>
          <p:cNvCxnSpPr/>
          <p:nvPr/>
        </p:nvCxnSpPr>
        <p:spPr>
          <a:xfrm>
            <a:off x="0" y="0"/>
            <a:ext cx="1552575" cy="150812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>
            <a:extLst>
              <a:ext uri="{FF2B5EF4-FFF2-40B4-BE49-F238E27FC236}">
                <a16:creationId xmlns:a16="http://schemas.microsoft.com/office/drawing/2014/main" id="{FD19F7C2-CDBE-454E-A9EE-35167E64A01F}"/>
              </a:ext>
            </a:extLst>
          </p:cNvPr>
          <p:cNvSpPr/>
          <p:nvPr/>
        </p:nvSpPr>
        <p:spPr>
          <a:xfrm>
            <a:off x="1552575" y="1508125"/>
            <a:ext cx="133350" cy="120650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anchor="ctr"/>
          <a:lstStyle/>
          <a:p>
            <a:pPr algn="ctr" defTabSz="913493" eaLnBrk="1" hangingPunct="1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cxnSp>
        <p:nvCxnSpPr>
          <p:cNvPr id="11" name="10">
            <a:extLst>
              <a:ext uri="{FF2B5EF4-FFF2-40B4-BE49-F238E27FC236}">
                <a16:creationId xmlns:a16="http://schemas.microsoft.com/office/drawing/2014/main" id="{971FF421-4DD3-4ECC-8897-20DC41C3D5F1}"/>
              </a:ext>
            </a:extLst>
          </p:cNvPr>
          <p:cNvCxnSpPr/>
          <p:nvPr/>
        </p:nvCxnSpPr>
        <p:spPr>
          <a:xfrm>
            <a:off x="1685925" y="1628775"/>
            <a:ext cx="1438275" cy="1379538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>
            <a:extLst>
              <a:ext uri="{FF2B5EF4-FFF2-40B4-BE49-F238E27FC236}">
                <a16:creationId xmlns:a16="http://schemas.microsoft.com/office/drawing/2014/main" id="{E40B967D-824D-4479-B7E6-7815DC884A61}"/>
              </a:ext>
            </a:extLst>
          </p:cNvPr>
          <p:cNvCxnSpPr/>
          <p:nvPr/>
        </p:nvCxnSpPr>
        <p:spPr>
          <a:xfrm flipH="1">
            <a:off x="1576388" y="317023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>
            <a:extLst>
              <a:ext uri="{FF2B5EF4-FFF2-40B4-BE49-F238E27FC236}">
                <a16:creationId xmlns:a16="http://schemas.microsoft.com/office/drawing/2014/main" id="{C162F755-03C9-4787-9644-26F0788E9406}"/>
              </a:ext>
            </a:extLst>
          </p:cNvPr>
          <p:cNvCxnSpPr/>
          <p:nvPr/>
        </p:nvCxnSpPr>
        <p:spPr>
          <a:xfrm>
            <a:off x="1589088" y="4695825"/>
            <a:ext cx="2903537" cy="21621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>
            <a:extLst>
              <a:ext uri="{FF2B5EF4-FFF2-40B4-BE49-F238E27FC236}">
                <a16:creationId xmlns:a16="http://schemas.microsoft.com/office/drawing/2014/main" id="{D50E5904-5C4D-40B9-AEF2-03D843DFB778}"/>
              </a:ext>
            </a:extLst>
          </p:cNvPr>
          <p:cNvSpPr/>
          <p:nvPr/>
        </p:nvSpPr>
        <p:spPr>
          <a:xfrm>
            <a:off x="1443038" y="4565650"/>
            <a:ext cx="133350" cy="120650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anchor="ctr"/>
          <a:lstStyle/>
          <a:p>
            <a:pPr algn="ctr" defTabSz="913493" eaLnBrk="1" hangingPunct="1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27" name="26">
            <a:extLst>
              <a:ext uri="{FF2B5EF4-FFF2-40B4-BE49-F238E27FC236}">
                <a16:creationId xmlns:a16="http://schemas.microsoft.com/office/drawing/2014/main" id="{EAC51BE6-36CC-4F77-A901-3DB0F31D46E8}"/>
              </a:ext>
            </a:extLst>
          </p:cNvPr>
          <p:cNvSpPr/>
          <p:nvPr/>
        </p:nvSpPr>
        <p:spPr>
          <a:xfrm>
            <a:off x="-265521" y="-76198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anchor="ctr"/>
          <a:lstStyle/>
          <a:p>
            <a:pPr algn="ctr" defTabSz="913493" eaLnBrk="1" hangingPunct="1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30" name="29">
            <a:extLst>
              <a:ext uri="{FF2B5EF4-FFF2-40B4-BE49-F238E27FC236}">
                <a16:creationId xmlns:a16="http://schemas.microsoft.com/office/drawing/2014/main" id="{03ABA2FC-18A8-40F4-BA07-16EC55C6ABE6}"/>
              </a:ext>
            </a:extLst>
          </p:cNvPr>
          <p:cNvSpPr/>
          <p:nvPr/>
        </p:nvSpPr>
        <p:spPr>
          <a:xfrm>
            <a:off x="0" y="166688"/>
            <a:ext cx="4351338" cy="6691312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anchor="ctr"/>
          <a:lstStyle/>
          <a:p>
            <a:pPr algn="ctr" defTabSz="913493" eaLnBrk="1" hangingPunct="1">
              <a:defRPr/>
            </a:pPr>
            <a:endParaRPr lang="zh-CN" altLang="en-US" sz="1867" dirty="0">
              <a:solidFill>
                <a:prstClr val="white"/>
              </a:solidFill>
            </a:endParaRPr>
          </a:p>
        </p:txBody>
      </p:sp>
      <p:pic>
        <p:nvPicPr>
          <p:cNvPr id="18444" name="61" descr="E:\素材\春\7ff96c0408d5f1ad90e6490e1fb39ea4.png7ff96c0408d5f1ad90e6490e1fb39ea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195" flipV="1">
            <a:off x="-603250" y="396875"/>
            <a:ext cx="15240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62" descr="E:\素材\春\7ff96c0408d5f1ad90e6490e1fb39ea4.png7ff96c0408d5f1ad90e6490e1fb39ea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11076" flipH="1">
            <a:off x="-262220" y="-125413"/>
            <a:ext cx="1797050" cy="175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57163" y="1992313"/>
            <a:ext cx="2108200" cy="2109787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493" eaLnBrk="1" hangingPunct="1">
                <a:defRPr/>
              </a:pPr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18452" name="TextBox 3"/>
            <p:cNvSpPr txBox="1">
              <a:spLocks noChangeArrowheads="1"/>
            </p:cNvSpPr>
            <p:nvPr/>
          </p:nvSpPr>
          <p:spPr bwMode="auto">
            <a:xfrm>
              <a:off x="315731" y="2243748"/>
              <a:ext cx="1711988" cy="1754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1225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911225"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defTabSz="911225"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defTabSz="911225"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defTabSz="911225"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defTabSz="911225"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defTabSz="911225"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1" hangingPunct="1"/>
              <a:r>
                <a:rPr lang="en-US" altLang="zh-CN" sz="3600" b="1">
                  <a:solidFill>
                    <a:srgbClr val="FFFFFF"/>
                  </a:solidFill>
                  <a:latin typeface="Times New Roman" pitchFamily="18" charset="0"/>
                  <a:ea typeface="Arial-Rounded"/>
                  <a:cs typeface="Times New Roman" pitchFamily="18" charset="0"/>
                  <a:sym typeface="+mn-lt"/>
                </a:rPr>
                <a:t>Giải nghĩa từ</a:t>
              </a:r>
              <a:endParaRPr lang="zh-CN" altLang="en-US" sz="3600" b="1">
                <a:solidFill>
                  <a:srgbClr val="FFFFFF"/>
                </a:solidFill>
                <a:latin typeface="Times New Roman" pitchFamily="18" charset="0"/>
                <a:ea typeface="Arial-Rounded"/>
                <a:cs typeface="Times New Roman" pitchFamily="18" charset="0"/>
                <a:sym typeface="+mn-lt"/>
              </a:endParaRPr>
            </a:p>
          </p:txBody>
        </p:sp>
      </p:grpSp>
      <p:pic>
        <p:nvPicPr>
          <p:cNvPr id="18447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7310" y="166688"/>
            <a:ext cx="1241425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Flowchart: Alternate Process 48">
            <a:extLst>
              <a:ext uri="{FF2B5EF4-FFF2-40B4-BE49-F238E27FC236}">
                <a16:creationId xmlns:a16="http://schemas.microsoft.com/office/drawing/2014/main" id="{E5C6F044-774C-49A9-9D2E-10942A9AF3C5}"/>
              </a:ext>
            </a:extLst>
          </p:cNvPr>
          <p:cNvSpPr/>
          <p:nvPr/>
        </p:nvSpPr>
        <p:spPr>
          <a:xfrm>
            <a:off x="3569976" y="417095"/>
            <a:ext cx="6360087" cy="1067594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anchor="ctr"/>
          <a:lstStyle/>
          <a:p>
            <a:pPr algn="ctr" defTabSz="913493" eaLnBrk="1" hangingPunct="1">
              <a:defRPr/>
            </a:pP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saéc</a:t>
            </a:r>
            <a:r>
              <a:rPr lang="en-US" sz="4800" b="1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thaém</a:t>
            </a:r>
            <a:endParaRPr lang="en-US" sz="4800" b="1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  <p:sp>
        <p:nvSpPr>
          <p:cNvPr id="2" name="AutoShape 2" descr="https://andromeda.vn/data/images/hoa%20tulip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 descr="C:\Users\Admin\Desktop\hoa tulip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369" y="1711135"/>
            <a:ext cx="8412760" cy="466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38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>
            <a:extLst>
              <a:ext uri="{FF2B5EF4-FFF2-40B4-BE49-F238E27FC236}">
                <a16:creationId xmlns:a16="http://schemas.microsoft.com/office/drawing/2014/main" id="{B9267DFF-A753-483F-9E78-E768A04BDDDC}"/>
              </a:ext>
            </a:extLst>
          </p:cNvPr>
          <p:cNvCxnSpPr/>
          <p:nvPr/>
        </p:nvCxnSpPr>
        <p:spPr>
          <a:xfrm>
            <a:off x="0" y="0"/>
            <a:ext cx="1552575" cy="150812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>
            <a:extLst>
              <a:ext uri="{FF2B5EF4-FFF2-40B4-BE49-F238E27FC236}">
                <a16:creationId xmlns:a16="http://schemas.microsoft.com/office/drawing/2014/main" id="{FD19F7C2-CDBE-454E-A9EE-35167E64A01F}"/>
              </a:ext>
            </a:extLst>
          </p:cNvPr>
          <p:cNvSpPr/>
          <p:nvPr/>
        </p:nvSpPr>
        <p:spPr>
          <a:xfrm>
            <a:off x="1552575" y="1508125"/>
            <a:ext cx="133350" cy="120650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cxnSp>
        <p:nvCxnSpPr>
          <p:cNvPr id="11" name="10">
            <a:extLst>
              <a:ext uri="{FF2B5EF4-FFF2-40B4-BE49-F238E27FC236}">
                <a16:creationId xmlns:a16="http://schemas.microsoft.com/office/drawing/2014/main" id="{971FF421-4DD3-4ECC-8897-20DC41C3D5F1}"/>
              </a:ext>
            </a:extLst>
          </p:cNvPr>
          <p:cNvCxnSpPr/>
          <p:nvPr/>
        </p:nvCxnSpPr>
        <p:spPr>
          <a:xfrm>
            <a:off x="1685925" y="1628775"/>
            <a:ext cx="1438275" cy="1379538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>
            <a:extLst>
              <a:ext uri="{FF2B5EF4-FFF2-40B4-BE49-F238E27FC236}">
                <a16:creationId xmlns:a16="http://schemas.microsoft.com/office/drawing/2014/main" id="{E40B967D-824D-4479-B7E6-7815DC884A61}"/>
              </a:ext>
            </a:extLst>
          </p:cNvPr>
          <p:cNvCxnSpPr/>
          <p:nvPr/>
        </p:nvCxnSpPr>
        <p:spPr>
          <a:xfrm flipH="1">
            <a:off x="1576388" y="317023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>
            <a:extLst>
              <a:ext uri="{FF2B5EF4-FFF2-40B4-BE49-F238E27FC236}">
                <a16:creationId xmlns:a16="http://schemas.microsoft.com/office/drawing/2014/main" id="{C162F755-03C9-4787-9644-26F0788E9406}"/>
              </a:ext>
            </a:extLst>
          </p:cNvPr>
          <p:cNvCxnSpPr/>
          <p:nvPr/>
        </p:nvCxnSpPr>
        <p:spPr>
          <a:xfrm>
            <a:off x="1589088" y="4695825"/>
            <a:ext cx="2903537" cy="21621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>
            <a:extLst>
              <a:ext uri="{FF2B5EF4-FFF2-40B4-BE49-F238E27FC236}">
                <a16:creationId xmlns:a16="http://schemas.microsoft.com/office/drawing/2014/main" id="{D50E5904-5C4D-40B9-AEF2-03D843DFB778}"/>
              </a:ext>
            </a:extLst>
          </p:cNvPr>
          <p:cNvSpPr/>
          <p:nvPr/>
        </p:nvSpPr>
        <p:spPr>
          <a:xfrm>
            <a:off x="1443038" y="4565650"/>
            <a:ext cx="133350" cy="120650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27" name="26">
            <a:extLst>
              <a:ext uri="{FF2B5EF4-FFF2-40B4-BE49-F238E27FC236}">
                <a16:creationId xmlns:a16="http://schemas.microsoft.com/office/drawing/2014/main" id="{EAC51BE6-36CC-4F77-A901-3DB0F31D46E8}"/>
              </a:ext>
            </a:extLst>
          </p:cNvPr>
          <p:cNvSpPr/>
          <p:nvPr/>
        </p:nvSpPr>
        <p:spPr>
          <a:xfrm>
            <a:off x="-265521" y="-76198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30" name="29">
            <a:extLst>
              <a:ext uri="{FF2B5EF4-FFF2-40B4-BE49-F238E27FC236}">
                <a16:creationId xmlns:a16="http://schemas.microsoft.com/office/drawing/2014/main" id="{03ABA2FC-18A8-40F4-BA07-16EC55C6ABE6}"/>
              </a:ext>
            </a:extLst>
          </p:cNvPr>
          <p:cNvSpPr/>
          <p:nvPr/>
        </p:nvSpPr>
        <p:spPr>
          <a:xfrm>
            <a:off x="0" y="166688"/>
            <a:ext cx="4351338" cy="6691312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anchor="ctr"/>
          <a:lstStyle/>
          <a:p>
            <a:pPr algn="ctr" defTabSz="913493">
              <a:defRPr/>
            </a:pPr>
            <a:endParaRPr lang="zh-CN" altLang="en-US" sz="1867" dirty="0">
              <a:solidFill>
                <a:prstClr val="white"/>
              </a:solidFill>
            </a:endParaRPr>
          </a:p>
        </p:txBody>
      </p:sp>
      <p:pic>
        <p:nvPicPr>
          <p:cNvPr id="18444" name="61" descr="E:\素材\春\7ff96c0408d5f1ad90e6490e1fb39ea4.png7ff96c0408d5f1ad90e6490e1fb39ea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195" flipV="1">
            <a:off x="-603250" y="396875"/>
            <a:ext cx="15240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62" descr="E:\素材\春\7ff96c0408d5f1ad90e6490e1fb39ea4.png7ff96c0408d5f1ad90e6490e1fb39ea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11076" flipH="1">
            <a:off x="-262220" y="-125413"/>
            <a:ext cx="1797050" cy="175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57163" y="1992313"/>
            <a:ext cx="2108200" cy="2109787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493">
                <a:defRPr/>
              </a:pPr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18452" name="TextBox 3"/>
            <p:cNvSpPr txBox="1">
              <a:spLocks noChangeArrowheads="1"/>
            </p:cNvSpPr>
            <p:nvPr/>
          </p:nvSpPr>
          <p:spPr bwMode="auto">
            <a:xfrm>
              <a:off x="315731" y="2243748"/>
              <a:ext cx="1711988" cy="1754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1225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911225"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defTabSz="911225"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defTabSz="911225"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defTabSz="911225"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defTabSz="911225"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defTabSz="911225"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altLang="zh-CN" sz="3600" b="1">
                  <a:solidFill>
                    <a:srgbClr val="FFFFFF"/>
                  </a:solidFill>
                  <a:latin typeface="Times New Roman" pitchFamily="18" charset="0"/>
                  <a:ea typeface="Arial-Rounded"/>
                  <a:cs typeface="Times New Roman" pitchFamily="18" charset="0"/>
                  <a:sym typeface="+mn-lt"/>
                </a:rPr>
                <a:t>Giải nghĩa từ</a:t>
              </a:r>
              <a:endParaRPr lang="zh-CN" altLang="en-US" sz="3600" b="1">
                <a:solidFill>
                  <a:srgbClr val="FFFFFF"/>
                </a:solidFill>
                <a:latin typeface="Times New Roman" pitchFamily="18" charset="0"/>
                <a:ea typeface="Arial-Rounded"/>
                <a:cs typeface="Times New Roman" pitchFamily="18" charset="0"/>
                <a:sym typeface="+mn-lt"/>
              </a:endParaRPr>
            </a:p>
          </p:txBody>
        </p:sp>
      </p:grpSp>
      <p:pic>
        <p:nvPicPr>
          <p:cNvPr id="18447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575" y="-95251"/>
            <a:ext cx="1241425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Flowchart: Alternate Process 44">
            <a:extLst>
              <a:ext uri="{FF2B5EF4-FFF2-40B4-BE49-F238E27FC236}">
                <a16:creationId xmlns:a16="http://schemas.microsoft.com/office/drawing/2014/main" id="{FB0FF202-CDEC-4398-96B1-F115E9060DF1}"/>
              </a:ext>
            </a:extLst>
          </p:cNvPr>
          <p:cNvSpPr/>
          <p:nvPr/>
        </p:nvSpPr>
        <p:spPr>
          <a:xfrm>
            <a:off x="3199497" y="2047897"/>
            <a:ext cx="2412231" cy="1306512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anchor="ctr"/>
          <a:lstStyle/>
          <a:p>
            <a:pPr algn="ctr" defTabSz="913493">
              <a:defRPr/>
            </a:pP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tróu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2847" y="805006"/>
            <a:ext cx="5078435" cy="498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5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>
            <a:extLst>
              <a:ext uri="{FF2B5EF4-FFF2-40B4-BE49-F238E27FC236}">
                <a16:creationId xmlns:a16="http://schemas.microsoft.com/office/drawing/2014/main" id="{B9267DFF-A753-483F-9E78-E768A04BDDDC}"/>
              </a:ext>
            </a:extLst>
          </p:cNvPr>
          <p:cNvCxnSpPr/>
          <p:nvPr/>
        </p:nvCxnSpPr>
        <p:spPr>
          <a:xfrm>
            <a:off x="0" y="0"/>
            <a:ext cx="1552575" cy="150812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>
            <a:extLst>
              <a:ext uri="{FF2B5EF4-FFF2-40B4-BE49-F238E27FC236}">
                <a16:creationId xmlns:a16="http://schemas.microsoft.com/office/drawing/2014/main" id="{FD19F7C2-CDBE-454E-A9EE-35167E64A01F}"/>
              </a:ext>
            </a:extLst>
          </p:cNvPr>
          <p:cNvSpPr/>
          <p:nvPr/>
        </p:nvSpPr>
        <p:spPr>
          <a:xfrm>
            <a:off x="1552575" y="1508125"/>
            <a:ext cx="133350" cy="120650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cxnSp>
        <p:nvCxnSpPr>
          <p:cNvPr id="11" name="10">
            <a:extLst>
              <a:ext uri="{FF2B5EF4-FFF2-40B4-BE49-F238E27FC236}">
                <a16:creationId xmlns:a16="http://schemas.microsoft.com/office/drawing/2014/main" id="{971FF421-4DD3-4ECC-8897-20DC41C3D5F1}"/>
              </a:ext>
            </a:extLst>
          </p:cNvPr>
          <p:cNvCxnSpPr/>
          <p:nvPr/>
        </p:nvCxnSpPr>
        <p:spPr>
          <a:xfrm>
            <a:off x="1685925" y="1628775"/>
            <a:ext cx="1438275" cy="1379538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>
            <a:extLst>
              <a:ext uri="{FF2B5EF4-FFF2-40B4-BE49-F238E27FC236}">
                <a16:creationId xmlns:a16="http://schemas.microsoft.com/office/drawing/2014/main" id="{E40B967D-824D-4479-B7E6-7815DC884A61}"/>
              </a:ext>
            </a:extLst>
          </p:cNvPr>
          <p:cNvCxnSpPr/>
          <p:nvPr/>
        </p:nvCxnSpPr>
        <p:spPr>
          <a:xfrm flipH="1">
            <a:off x="1576388" y="317023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>
            <a:extLst>
              <a:ext uri="{FF2B5EF4-FFF2-40B4-BE49-F238E27FC236}">
                <a16:creationId xmlns:a16="http://schemas.microsoft.com/office/drawing/2014/main" id="{C162F755-03C9-4787-9644-26F0788E9406}"/>
              </a:ext>
            </a:extLst>
          </p:cNvPr>
          <p:cNvCxnSpPr/>
          <p:nvPr/>
        </p:nvCxnSpPr>
        <p:spPr>
          <a:xfrm>
            <a:off x="1589088" y="4695825"/>
            <a:ext cx="2903537" cy="21621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>
            <a:extLst>
              <a:ext uri="{FF2B5EF4-FFF2-40B4-BE49-F238E27FC236}">
                <a16:creationId xmlns:a16="http://schemas.microsoft.com/office/drawing/2014/main" id="{D50E5904-5C4D-40B9-AEF2-03D843DFB778}"/>
              </a:ext>
            </a:extLst>
          </p:cNvPr>
          <p:cNvSpPr/>
          <p:nvPr/>
        </p:nvSpPr>
        <p:spPr>
          <a:xfrm>
            <a:off x="1443038" y="4565650"/>
            <a:ext cx="133350" cy="120650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27" name="26">
            <a:extLst>
              <a:ext uri="{FF2B5EF4-FFF2-40B4-BE49-F238E27FC236}">
                <a16:creationId xmlns:a16="http://schemas.microsoft.com/office/drawing/2014/main" id="{EAC51BE6-36CC-4F77-A901-3DB0F31D46E8}"/>
              </a:ext>
            </a:extLst>
          </p:cNvPr>
          <p:cNvSpPr/>
          <p:nvPr/>
        </p:nvSpPr>
        <p:spPr>
          <a:xfrm>
            <a:off x="-265521" y="-76198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30" name="29">
            <a:extLst>
              <a:ext uri="{FF2B5EF4-FFF2-40B4-BE49-F238E27FC236}">
                <a16:creationId xmlns:a16="http://schemas.microsoft.com/office/drawing/2014/main" id="{03ABA2FC-18A8-40F4-BA07-16EC55C6ABE6}"/>
              </a:ext>
            </a:extLst>
          </p:cNvPr>
          <p:cNvSpPr/>
          <p:nvPr/>
        </p:nvSpPr>
        <p:spPr>
          <a:xfrm>
            <a:off x="0" y="166688"/>
            <a:ext cx="4351338" cy="6691312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anchor="ctr"/>
          <a:lstStyle/>
          <a:p>
            <a:pPr algn="ctr" defTabSz="913493">
              <a:defRPr/>
            </a:pPr>
            <a:endParaRPr lang="zh-CN" altLang="en-US" sz="1867" dirty="0">
              <a:solidFill>
                <a:prstClr val="white"/>
              </a:solidFill>
            </a:endParaRPr>
          </a:p>
        </p:txBody>
      </p:sp>
      <p:pic>
        <p:nvPicPr>
          <p:cNvPr id="18444" name="61" descr="E:\素材\春\7ff96c0408d5f1ad90e6490e1fb39ea4.png7ff96c0408d5f1ad90e6490e1fb39ea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195" flipV="1">
            <a:off x="-603250" y="396875"/>
            <a:ext cx="15240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62" descr="E:\素材\春\7ff96c0408d5f1ad90e6490e1fb39ea4.png7ff96c0408d5f1ad90e6490e1fb39ea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11076" flipH="1">
            <a:off x="-262220" y="-125413"/>
            <a:ext cx="1797050" cy="175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57163" y="1992313"/>
            <a:ext cx="2108200" cy="2109787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493">
                <a:defRPr/>
              </a:pPr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18452" name="TextBox 3"/>
            <p:cNvSpPr txBox="1">
              <a:spLocks noChangeArrowheads="1"/>
            </p:cNvSpPr>
            <p:nvPr/>
          </p:nvSpPr>
          <p:spPr bwMode="auto">
            <a:xfrm>
              <a:off x="315731" y="2243748"/>
              <a:ext cx="1711988" cy="1754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1225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911225"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defTabSz="911225"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defTabSz="911225"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defTabSz="911225"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defTabSz="911225"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defTabSz="911225"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altLang="zh-CN" sz="3600" b="1">
                  <a:solidFill>
                    <a:srgbClr val="FFFFFF"/>
                  </a:solidFill>
                  <a:latin typeface="Times New Roman" pitchFamily="18" charset="0"/>
                  <a:ea typeface="Arial-Rounded"/>
                  <a:cs typeface="Times New Roman" pitchFamily="18" charset="0"/>
                  <a:sym typeface="+mn-lt"/>
                </a:rPr>
                <a:t>Giải nghĩa từ</a:t>
              </a:r>
              <a:endParaRPr lang="zh-CN" altLang="en-US" sz="3600" b="1">
                <a:solidFill>
                  <a:srgbClr val="FFFFFF"/>
                </a:solidFill>
                <a:latin typeface="Times New Roman" pitchFamily="18" charset="0"/>
                <a:ea typeface="Arial-Rounded"/>
                <a:cs typeface="Times New Roman" pitchFamily="18" charset="0"/>
                <a:sym typeface="+mn-lt"/>
              </a:endParaRPr>
            </a:p>
          </p:txBody>
        </p:sp>
      </p:grpSp>
      <p:pic>
        <p:nvPicPr>
          <p:cNvPr id="18447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575" y="-95251"/>
            <a:ext cx="1241425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lowchart: Alternate Process 17">
            <a:extLst>
              <a:ext uri="{FF2B5EF4-FFF2-40B4-BE49-F238E27FC236}">
                <a16:creationId xmlns:a16="http://schemas.microsoft.com/office/drawing/2014/main" id="{FB0FF202-CDEC-4398-96B1-F115E9060DF1}"/>
              </a:ext>
            </a:extLst>
          </p:cNvPr>
          <p:cNvSpPr/>
          <p:nvPr/>
        </p:nvSpPr>
        <p:spPr>
          <a:xfrm>
            <a:off x="3227808" y="2353470"/>
            <a:ext cx="2326866" cy="1306512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anchor="ctr"/>
          <a:lstStyle/>
          <a:p>
            <a:pPr algn="ctr" defTabSz="913493">
              <a:defRPr/>
            </a:pPr>
            <a:r>
              <a:rPr lang="en-US" sz="44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choài</a:t>
            </a:r>
            <a:endParaRPr lang="en-US" sz="4400" b="1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  <p:pic>
        <p:nvPicPr>
          <p:cNvPr id="1026" name="Picture 2" descr="Hình nền Nền Chồi Non Mọc Trên Cành Cây Nền, Ngoài Trời, Nảy Mầm, Lai Lịch  Background Vector để tải xuống miễn phí - Pngtree">
            <a:extLst>
              <a:ext uri="{FF2B5EF4-FFF2-40B4-BE49-F238E27FC236}">
                <a16:creationId xmlns:a16="http://schemas.microsoft.com/office/drawing/2014/main" id="{21F12A9A-9538-AC36-DAEB-EBE7496F8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754062"/>
            <a:ext cx="6057911" cy="610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94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>
            <a:extLst>
              <a:ext uri="{FF2B5EF4-FFF2-40B4-BE49-F238E27FC236}">
                <a16:creationId xmlns:a16="http://schemas.microsoft.com/office/drawing/2014/main" id="{B9267DFF-A753-483F-9E78-E768A04BDDDC}"/>
              </a:ext>
            </a:extLst>
          </p:cNvPr>
          <p:cNvCxnSpPr/>
          <p:nvPr/>
        </p:nvCxnSpPr>
        <p:spPr>
          <a:xfrm>
            <a:off x="0" y="0"/>
            <a:ext cx="1552575" cy="150812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>
            <a:extLst>
              <a:ext uri="{FF2B5EF4-FFF2-40B4-BE49-F238E27FC236}">
                <a16:creationId xmlns:a16="http://schemas.microsoft.com/office/drawing/2014/main" id="{FD19F7C2-CDBE-454E-A9EE-35167E64A01F}"/>
              </a:ext>
            </a:extLst>
          </p:cNvPr>
          <p:cNvSpPr/>
          <p:nvPr/>
        </p:nvSpPr>
        <p:spPr>
          <a:xfrm>
            <a:off x="1552575" y="1508125"/>
            <a:ext cx="133350" cy="120650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cxnSp>
        <p:nvCxnSpPr>
          <p:cNvPr id="11" name="10">
            <a:extLst>
              <a:ext uri="{FF2B5EF4-FFF2-40B4-BE49-F238E27FC236}">
                <a16:creationId xmlns:a16="http://schemas.microsoft.com/office/drawing/2014/main" id="{971FF421-4DD3-4ECC-8897-20DC41C3D5F1}"/>
              </a:ext>
            </a:extLst>
          </p:cNvPr>
          <p:cNvCxnSpPr/>
          <p:nvPr/>
        </p:nvCxnSpPr>
        <p:spPr>
          <a:xfrm>
            <a:off x="1685925" y="1628775"/>
            <a:ext cx="1438275" cy="1379538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>
            <a:extLst>
              <a:ext uri="{FF2B5EF4-FFF2-40B4-BE49-F238E27FC236}">
                <a16:creationId xmlns:a16="http://schemas.microsoft.com/office/drawing/2014/main" id="{E40B967D-824D-4479-B7E6-7815DC884A61}"/>
              </a:ext>
            </a:extLst>
          </p:cNvPr>
          <p:cNvCxnSpPr/>
          <p:nvPr/>
        </p:nvCxnSpPr>
        <p:spPr>
          <a:xfrm flipH="1">
            <a:off x="1576388" y="317023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>
            <a:extLst>
              <a:ext uri="{FF2B5EF4-FFF2-40B4-BE49-F238E27FC236}">
                <a16:creationId xmlns:a16="http://schemas.microsoft.com/office/drawing/2014/main" id="{C162F755-03C9-4787-9644-26F0788E9406}"/>
              </a:ext>
            </a:extLst>
          </p:cNvPr>
          <p:cNvCxnSpPr/>
          <p:nvPr/>
        </p:nvCxnSpPr>
        <p:spPr>
          <a:xfrm>
            <a:off x="1589088" y="4695825"/>
            <a:ext cx="2903537" cy="21621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>
            <a:extLst>
              <a:ext uri="{FF2B5EF4-FFF2-40B4-BE49-F238E27FC236}">
                <a16:creationId xmlns:a16="http://schemas.microsoft.com/office/drawing/2014/main" id="{D50E5904-5C4D-40B9-AEF2-03D843DFB778}"/>
              </a:ext>
            </a:extLst>
          </p:cNvPr>
          <p:cNvSpPr/>
          <p:nvPr/>
        </p:nvSpPr>
        <p:spPr>
          <a:xfrm>
            <a:off x="1443038" y="4565650"/>
            <a:ext cx="133350" cy="120650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27" name="26">
            <a:extLst>
              <a:ext uri="{FF2B5EF4-FFF2-40B4-BE49-F238E27FC236}">
                <a16:creationId xmlns:a16="http://schemas.microsoft.com/office/drawing/2014/main" id="{EAC51BE6-36CC-4F77-A901-3DB0F31D46E8}"/>
              </a:ext>
            </a:extLst>
          </p:cNvPr>
          <p:cNvSpPr/>
          <p:nvPr/>
        </p:nvSpPr>
        <p:spPr>
          <a:xfrm>
            <a:off x="-265521" y="-76198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anchor="ctr"/>
          <a:lstStyle/>
          <a:p>
            <a:pPr algn="ctr" defTabSz="913493">
              <a:defRPr/>
            </a:pPr>
            <a:endParaRPr lang="zh-CN" altLang="en-US" sz="1867">
              <a:solidFill>
                <a:prstClr val="white"/>
              </a:solidFill>
            </a:endParaRPr>
          </a:p>
        </p:txBody>
      </p:sp>
      <p:sp>
        <p:nvSpPr>
          <p:cNvPr id="30" name="29">
            <a:extLst>
              <a:ext uri="{FF2B5EF4-FFF2-40B4-BE49-F238E27FC236}">
                <a16:creationId xmlns:a16="http://schemas.microsoft.com/office/drawing/2014/main" id="{03ABA2FC-18A8-40F4-BA07-16EC55C6ABE6}"/>
              </a:ext>
            </a:extLst>
          </p:cNvPr>
          <p:cNvSpPr/>
          <p:nvPr/>
        </p:nvSpPr>
        <p:spPr>
          <a:xfrm>
            <a:off x="0" y="166688"/>
            <a:ext cx="4351338" cy="6691312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719" rIns="91363" bIns="45719" anchor="ctr"/>
          <a:lstStyle/>
          <a:p>
            <a:pPr algn="ctr" defTabSz="913493">
              <a:defRPr/>
            </a:pPr>
            <a:endParaRPr lang="zh-CN" altLang="en-US" sz="1867" dirty="0">
              <a:solidFill>
                <a:prstClr val="white"/>
              </a:solidFill>
            </a:endParaRPr>
          </a:p>
        </p:txBody>
      </p:sp>
      <p:pic>
        <p:nvPicPr>
          <p:cNvPr id="18444" name="61" descr="E:\素材\春\7ff96c0408d5f1ad90e6490e1fb39ea4.png7ff96c0408d5f1ad90e6490e1fb39ea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195" flipV="1">
            <a:off x="-603250" y="396875"/>
            <a:ext cx="1524000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62" descr="E:\素材\春\7ff96c0408d5f1ad90e6490e1fb39ea4.png7ff96c0408d5f1ad90e6490e1fb39ea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11076" flipH="1">
            <a:off x="-262220" y="-125413"/>
            <a:ext cx="1797050" cy="175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57163" y="1992313"/>
            <a:ext cx="2108200" cy="2109787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493">
                <a:defRPr/>
              </a:pPr>
              <a:endParaRPr lang="en-US" sz="1867">
                <a:solidFill>
                  <a:prstClr val="white"/>
                </a:solidFill>
              </a:endParaRPr>
            </a:p>
          </p:txBody>
        </p:sp>
        <p:sp>
          <p:nvSpPr>
            <p:cNvPr id="18452" name="TextBox 3"/>
            <p:cNvSpPr txBox="1">
              <a:spLocks noChangeArrowheads="1"/>
            </p:cNvSpPr>
            <p:nvPr/>
          </p:nvSpPr>
          <p:spPr bwMode="auto">
            <a:xfrm>
              <a:off x="315731" y="2243748"/>
              <a:ext cx="1711988" cy="1754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911225">
                <a:defRPr sz="28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defTabSz="911225">
                <a:defRPr sz="2400">
                  <a:solidFill>
                    <a:schemeClr val="tx1"/>
                  </a:solidFill>
                  <a:latin typeface="Calibri" pitchFamily="34" charset="0"/>
                </a:defRPr>
              </a:lvl2pPr>
              <a:lvl3pPr defTabSz="911225">
                <a:defRPr sz="2000">
                  <a:solidFill>
                    <a:schemeClr val="tx1"/>
                  </a:solidFill>
                  <a:latin typeface="Calibri" pitchFamily="34" charset="0"/>
                </a:defRPr>
              </a:lvl3pPr>
              <a:lvl4pPr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defTabSz="911225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defTabSz="911225"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defTabSz="911225"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defTabSz="911225"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defTabSz="911225" eaLnBrk="0" fontAlgn="base" hangingPunct="0"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altLang="zh-CN" sz="3600" b="1">
                  <a:solidFill>
                    <a:srgbClr val="FFFFFF"/>
                  </a:solidFill>
                  <a:latin typeface="Times New Roman" pitchFamily="18" charset="0"/>
                  <a:ea typeface="Arial-Rounded"/>
                  <a:cs typeface="Times New Roman" pitchFamily="18" charset="0"/>
                  <a:sym typeface="+mn-lt"/>
                </a:rPr>
                <a:t>Giải nghĩa từ</a:t>
              </a:r>
              <a:endParaRPr lang="zh-CN" altLang="en-US" sz="3600" b="1">
                <a:solidFill>
                  <a:srgbClr val="FFFFFF"/>
                </a:solidFill>
                <a:latin typeface="Times New Roman" pitchFamily="18" charset="0"/>
                <a:ea typeface="Arial-Rounded"/>
                <a:cs typeface="Times New Roman" pitchFamily="18" charset="0"/>
                <a:sym typeface="+mn-lt"/>
              </a:endParaRPr>
            </a:p>
          </p:txBody>
        </p:sp>
      </p:grpSp>
      <p:pic>
        <p:nvPicPr>
          <p:cNvPr id="18447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0575" y="-95251"/>
            <a:ext cx="1241425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Flowchart: Alternate Process 48">
            <a:extLst>
              <a:ext uri="{FF2B5EF4-FFF2-40B4-BE49-F238E27FC236}">
                <a16:creationId xmlns:a16="http://schemas.microsoft.com/office/drawing/2014/main" id="{E5C6F044-774C-49A9-9D2E-10942A9AF3C5}"/>
              </a:ext>
            </a:extLst>
          </p:cNvPr>
          <p:cNvSpPr/>
          <p:nvPr/>
        </p:nvSpPr>
        <p:spPr>
          <a:xfrm>
            <a:off x="3897205" y="2265635"/>
            <a:ext cx="5069517" cy="1306512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anchor="ctr"/>
          <a:lstStyle/>
          <a:p>
            <a:pPr algn="ctr" defTabSz="913493">
              <a:defRPr/>
            </a:pP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khieâm</a:t>
            </a:r>
            <a:r>
              <a:rPr lang="en-US" sz="4800" b="1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nhöôøng</a:t>
            </a:r>
            <a:endParaRPr lang="en-US" sz="4800" b="1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13022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E3D52-B848-B888-043C-01B413855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F198A-FD92-5183-F6C0-7299A04DD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9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737F-92C6-9A3B-0F93-D09D235F4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47EE7F-5C39-5D34-25AE-FC73D5F94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419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30377" y="2059093"/>
            <a:ext cx="3098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4D112A8-1099-4AB2-9513-9E801DA03CA5}"/>
              </a:ext>
            </a:extLst>
          </p:cNvPr>
          <p:cNvSpPr/>
          <p:nvPr/>
        </p:nvSpPr>
        <p:spPr>
          <a:xfrm>
            <a:off x="1375065" y="43802"/>
            <a:ext cx="9930384" cy="42151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buFont typeface="Arial" pitchFamily="34" charset="0"/>
              <a:buNone/>
              <a:defRPr/>
            </a:pPr>
            <a:r>
              <a:rPr lang="en-US" sz="4000" b="1" noProof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000" b="1" noProof="1">
                <a:solidFill>
                  <a:schemeClr val="tx1"/>
                </a:solidFill>
                <a:cs typeface="Arial" pitchFamily="34" charset="0"/>
              </a:rPr>
              <a:t>Tìm ở cuối các dòng thơ những tiếng cùng vần với nhau</a:t>
            </a:r>
          </a:p>
        </p:txBody>
      </p:sp>
      <p:sp>
        <p:nvSpPr>
          <p:cNvPr id="19" name="Cloud 18"/>
          <p:cNvSpPr/>
          <p:nvPr/>
        </p:nvSpPr>
        <p:spPr>
          <a:xfrm>
            <a:off x="5403906" y="1022793"/>
            <a:ext cx="2308018" cy="1195493"/>
          </a:xfrm>
          <a:prstGeom prst="clou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6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endParaRPr lang="en-US" sz="36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558739" y="1027069"/>
            <a:ext cx="2109261" cy="1195493"/>
          </a:xfrm>
          <a:prstGeom prst="cloud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600" b="1" dirty="0" err="1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en-US" sz="36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7432890" y="1605744"/>
            <a:ext cx="139429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Cloud 25"/>
          <p:cNvSpPr/>
          <p:nvPr/>
        </p:nvSpPr>
        <p:spPr>
          <a:xfrm>
            <a:off x="5585012" y="3082903"/>
            <a:ext cx="1974511" cy="1195493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8711139" y="3068011"/>
            <a:ext cx="1804461" cy="1195493"/>
          </a:xfrm>
          <a:prstGeom prst="cloud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6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7432891" y="3527528"/>
            <a:ext cx="139429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Cloud 33"/>
          <p:cNvSpPr/>
          <p:nvPr/>
        </p:nvSpPr>
        <p:spPr>
          <a:xfrm>
            <a:off x="5495366" y="5168849"/>
            <a:ext cx="2216558" cy="1195493"/>
          </a:xfrm>
          <a:prstGeom prst="cloud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Cloud 34"/>
          <p:cNvSpPr/>
          <p:nvPr/>
        </p:nvSpPr>
        <p:spPr>
          <a:xfrm>
            <a:off x="8863539" y="4962649"/>
            <a:ext cx="1804461" cy="1195493"/>
          </a:xfrm>
          <a:prstGeom prst="cloud">
            <a:avLst/>
          </a:prstGeom>
          <a:ln>
            <a:solidFill>
              <a:srgbClr val="FFFF00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r>
              <a:rPr lang="en-US" sz="3600" b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lẽ</a:t>
            </a:r>
            <a:endParaRPr lang="en-US" sz="3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7585291" y="5739700"/>
            <a:ext cx="139429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3949" y="465319"/>
            <a:ext cx="4451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Caâu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chuyeän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cuûa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reã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03694" y="1017037"/>
            <a:ext cx="31818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VNI-Avo" pitchFamily="2" charset="0"/>
              </a:rPr>
              <a:t>Hoa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nôû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treân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caønh</a:t>
            </a:r>
            <a:endParaRPr lang="en-US" sz="2000" b="1" dirty="0">
              <a:latin typeface="VNI-Avo" pitchFamily="2" charset="0"/>
            </a:endParaRPr>
          </a:p>
          <a:p>
            <a:r>
              <a:rPr lang="en-US" sz="2000" b="1" dirty="0" err="1">
                <a:latin typeface="VNI-Avo" pitchFamily="2" charset="0"/>
              </a:rPr>
              <a:t>Khoe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muoân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saéc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thaém</a:t>
            </a:r>
            <a:endParaRPr lang="en-US" sz="2000" b="1" dirty="0">
              <a:latin typeface="VNI-Avo" pitchFamily="2" charset="0"/>
            </a:endParaRPr>
          </a:p>
          <a:p>
            <a:r>
              <a:rPr lang="en-US" sz="2000" b="1" dirty="0" err="1">
                <a:latin typeface="VNI-Avo" pitchFamily="2" charset="0"/>
              </a:rPr>
              <a:t>Giöõa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voøm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laù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xanh</a:t>
            </a:r>
            <a:endParaRPr lang="en-US" sz="2000" b="1" dirty="0">
              <a:latin typeface="VNI-Avo" pitchFamily="2" charset="0"/>
            </a:endParaRPr>
          </a:p>
          <a:p>
            <a:r>
              <a:rPr lang="en-US" sz="2000" b="1" dirty="0" err="1">
                <a:latin typeface="VNI-Avo" pitchFamily="2" charset="0"/>
              </a:rPr>
              <a:t>Toaû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höông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trong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naéng</a:t>
            </a:r>
            <a:r>
              <a:rPr lang="en-US" sz="2000" b="1" dirty="0">
                <a:latin typeface="VNI-Avo" pitchFamily="2" charset="0"/>
              </a:rPr>
              <a:t>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94522" y="2427712"/>
            <a:ext cx="32046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VNI-Avo" pitchFamily="2" charset="0"/>
              </a:rPr>
              <a:t>Ñeå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hoa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nôû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ñeïp</a:t>
            </a:r>
            <a:endParaRPr lang="en-US" sz="2000" b="1" dirty="0">
              <a:latin typeface="VNI-Avo" pitchFamily="2" charset="0"/>
            </a:endParaRPr>
          </a:p>
          <a:p>
            <a:r>
              <a:rPr lang="en-US" sz="2000" b="1" dirty="0" err="1">
                <a:latin typeface="VNI-Avo" pitchFamily="2" charset="0"/>
              </a:rPr>
              <a:t>Ñeå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quaû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tróu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caønh</a:t>
            </a:r>
            <a:endParaRPr lang="en-US" sz="2000" b="1" dirty="0">
              <a:latin typeface="VNI-Avo" pitchFamily="2" charset="0"/>
            </a:endParaRPr>
          </a:p>
          <a:p>
            <a:r>
              <a:rPr lang="en-US" sz="2000" b="1" dirty="0" err="1">
                <a:latin typeface="VNI-Avo" pitchFamily="2" charset="0"/>
              </a:rPr>
              <a:t>Ñeå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laù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bieác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xanh</a:t>
            </a:r>
            <a:endParaRPr lang="en-US" sz="2000" b="1" dirty="0">
              <a:latin typeface="VNI-Avo" pitchFamily="2" charset="0"/>
            </a:endParaRPr>
          </a:p>
          <a:p>
            <a:r>
              <a:rPr lang="en-US" sz="2000" b="1" dirty="0" err="1">
                <a:latin typeface="VNI-Avo" pitchFamily="2" charset="0"/>
              </a:rPr>
              <a:t>Reã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chìm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trong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ñaát</a:t>
            </a:r>
            <a:r>
              <a:rPr lang="en-US" sz="2000" b="1" dirty="0">
                <a:latin typeface="VNI-Avo" pitchFamily="2" charset="0"/>
              </a:rPr>
              <a:t>...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16588" y="3871843"/>
            <a:ext cx="31701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VNI-Avo" pitchFamily="2" charset="0"/>
              </a:rPr>
              <a:t>Neáu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khoâng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coù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reã</a:t>
            </a:r>
            <a:endParaRPr lang="en-US" sz="2000" b="1" dirty="0">
              <a:latin typeface="VNI-Avo" pitchFamily="2" charset="0"/>
            </a:endParaRPr>
          </a:p>
          <a:p>
            <a:r>
              <a:rPr lang="en-US" sz="2000" b="1" dirty="0" err="1">
                <a:latin typeface="VNI-Avo" pitchFamily="2" charset="0"/>
              </a:rPr>
              <a:t>Caây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chaúng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ñaâm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choài</a:t>
            </a:r>
            <a:endParaRPr lang="en-US" sz="2000" b="1" dirty="0">
              <a:latin typeface="VNI-Avo" pitchFamily="2" charset="0"/>
            </a:endParaRPr>
          </a:p>
          <a:p>
            <a:r>
              <a:rPr lang="en-US" sz="2000" b="1" dirty="0" err="1">
                <a:latin typeface="VNI-Avo" pitchFamily="2" charset="0"/>
              </a:rPr>
              <a:t>Chaúng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ra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traùi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ngoït</a:t>
            </a:r>
            <a:endParaRPr lang="en-US" sz="2000" b="1" dirty="0">
              <a:latin typeface="VNI-Avo" pitchFamily="2" charset="0"/>
            </a:endParaRPr>
          </a:p>
          <a:p>
            <a:r>
              <a:rPr lang="en-US" sz="2000" b="1" dirty="0" err="1">
                <a:latin typeface="VNI-Avo" pitchFamily="2" charset="0"/>
              </a:rPr>
              <a:t>Chaúng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nôû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hoa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töôi</a:t>
            </a:r>
            <a:r>
              <a:rPr lang="en-US" sz="2000" b="1" dirty="0">
                <a:latin typeface="VNI-Avo" pitchFamily="2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07524" y="5290616"/>
            <a:ext cx="3410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VNI-Avo" pitchFamily="2" charset="0"/>
              </a:rPr>
              <a:t>Reã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chaúng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nhieàu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lôøi</a:t>
            </a:r>
            <a:endParaRPr lang="en-US" sz="2000" b="1" dirty="0">
              <a:latin typeface="VNI-Avo" pitchFamily="2" charset="0"/>
            </a:endParaRPr>
          </a:p>
          <a:p>
            <a:r>
              <a:rPr lang="en-US" sz="2000" b="1" dirty="0" err="1">
                <a:latin typeface="VNI-Avo" pitchFamily="2" charset="0"/>
              </a:rPr>
              <a:t>AÂm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thaàm</a:t>
            </a:r>
            <a:r>
              <a:rPr lang="en-US" sz="2000" b="1" dirty="0">
                <a:latin typeface="VNI-Avo" pitchFamily="2" charset="0"/>
              </a:rPr>
              <a:t>, </a:t>
            </a:r>
            <a:r>
              <a:rPr lang="en-US" sz="2000" b="1" dirty="0" err="1">
                <a:latin typeface="VNI-Avo" pitchFamily="2" charset="0"/>
              </a:rPr>
              <a:t>nhoû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beù</a:t>
            </a:r>
            <a:endParaRPr lang="en-US" sz="2000" b="1" dirty="0">
              <a:latin typeface="VNI-Avo" pitchFamily="2" charset="0"/>
            </a:endParaRPr>
          </a:p>
          <a:p>
            <a:r>
              <a:rPr lang="en-US" sz="2000" b="1" dirty="0" err="1">
                <a:latin typeface="VNI-Avo" pitchFamily="2" charset="0"/>
              </a:rPr>
              <a:t>Laøm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ñeïp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cho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ñôøi</a:t>
            </a:r>
            <a:endParaRPr lang="en-US" sz="2000" b="1" dirty="0">
              <a:latin typeface="VNI-Avo" pitchFamily="2" charset="0"/>
            </a:endParaRPr>
          </a:p>
          <a:p>
            <a:r>
              <a:rPr lang="en-US" sz="2000" b="1" dirty="0" err="1">
                <a:latin typeface="VNI-Avo" pitchFamily="2" charset="0"/>
              </a:rPr>
              <a:t>Khieâm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nhöôøng</a:t>
            </a:r>
            <a:r>
              <a:rPr lang="en-US" sz="2000" b="1" dirty="0">
                <a:latin typeface="VNI-Avo" pitchFamily="2" charset="0"/>
              </a:rPr>
              <a:t>, </a:t>
            </a:r>
            <a:r>
              <a:rPr lang="en-US" sz="2000" b="1" dirty="0" err="1">
                <a:latin typeface="VNI-Avo" pitchFamily="2" charset="0"/>
              </a:rPr>
              <a:t>laëng</a:t>
            </a:r>
            <a:r>
              <a:rPr lang="en-US" sz="2000" b="1" dirty="0">
                <a:latin typeface="VNI-Avo" pitchFamily="2" charset="0"/>
              </a:rPr>
              <a:t> </a:t>
            </a:r>
            <a:r>
              <a:rPr lang="en-US" sz="2000" b="1" dirty="0" err="1">
                <a:latin typeface="VNI-Avo" pitchFamily="2" charset="0"/>
              </a:rPr>
              <a:t>leõ</a:t>
            </a:r>
            <a:r>
              <a:rPr lang="en-US" sz="2000" b="1" dirty="0">
                <a:latin typeface="VNI-Avo" pitchFamily="2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632694" y="3420559"/>
            <a:ext cx="58783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853675" y="1953912"/>
            <a:ext cx="58783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256776" y="5630909"/>
            <a:ext cx="293917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955702" y="6226382"/>
            <a:ext cx="43755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3024273" y="5952335"/>
            <a:ext cx="41723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762722" y="6566653"/>
            <a:ext cx="41723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840484" y="1327065"/>
            <a:ext cx="58783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691556" y="3082903"/>
            <a:ext cx="587834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36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 animBg="1"/>
      <p:bldP spid="22" grpId="0" animBg="1"/>
      <p:bldP spid="26" grpId="0" animBg="1"/>
      <p:bldP spid="27" grpId="0" animBg="1"/>
      <p:bldP spid="34" grpId="0" animBg="1"/>
      <p:bldP spid="35" grpId="0" animBg="1"/>
      <p:bldP spid="24" grpId="0"/>
      <p:bldP spid="25" grpId="0"/>
      <p:bldP spid="29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FE02BA23-B8F8-028E-DDF9-DCB6CA02F8C3}"/>
              </a:ext>
            </a:extLst>
          </p:cNvPr>
          <p:cNvSpPr/>
          <p:nvPr/>
        </p:nvSpPr>
        <p:spPr>
          <a:xfrm>
            <a:off x="3219061" y="1455576"/>
            <a:ext cx="5747661" cy="3023118"/>
          </a:xfrm>
          <a:prstGeom prst="flowChartAlternateProcess">
            <a:avLst/>
          </a:prstGeom>
          <a:noFill/>
          <a:ln>
            <a:solidFill>
              <a:srgbClr val="FF99CC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363" tIns="45719" rIns="91363" bIns="45719" anchor="ctr"/>
          <a:lstStyle/>
          <a:p>
            <a:pPr algn="ctr" defTabSz="913493">
              <a:defRPr/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7200" b="1" dirty="0">
              <a:solidFill>
                <a:srgbClr val="FF0000"/>
              </a:solidFill>
              <a:latin typeface="VNI-Avo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426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79529F73-BBB3-451D-A16E-F38AE76BA0CD}"/>
              </a:ext>
            </a:extLst>
          </p:cNvPr>
          <p:cNvSpPr txBox="1"/>
          <p:nvPr/>
        </p:nvSpPr>
        <p:spPr>
          <a:xfrm>
            <a:off x="841931" y="1361412"/>
            <a:ext cx="10740372" cy="6346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NHIỆT LIỆT CHÀO MỪNG CÁC THẦY CÔ VỀ THĂM LỚP</a:t>
            </a:r>
          </a:p>
          <a:p>
            <a:pPr algn="ctr">
              <a:lnSpc>
                <a:spcPct val="200000"/>
              </a:lnSpc>
            </a:pP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005400"/>
                </a:solidFill>
                <a:cs typeface="Arial" panose="020B0604020202020204" pitchFamily="34" charset="0"/>
              </a:rPr>
              <a:t>Giáo</a:t>
            </a:r>
            <a:r>
              <a:rPr lang="en-US" altLang="en-US" sz="3200" b="1" dirty="0">
                <a:solidFill>
                  <a:srgbClr val="0054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5400"/>
                </a:solidFill>
                <a:cs typeface="Arial" panose="020B0604020202020204" pitchFamily="34" charset="0"/>
              </a:rPr>
              <a:t>viên</a:t>
            </a:r>
            <a:r>
              <a:rPr lang="en-US" altLang="en-US" sz="3200" b="1" dirty="0">
                <a:solidFill>
                  <a:srgbClr val="005400"/>
                </a:solidFill>
                <a:cs typeface="Arial" panose="020B0604020202020204" pitchFamily="34" charset="0"/>
              </a:rPr>
              <a:t>: Phan </a:t>
            </a:r>
            <a:r>
              <a:rPr lang="en-US" altLang="en-US" sz="3200" b="1" dirty="0" err="1">
                <a:solidFill>
                  <a:srgbClr val="005400"/>
                </a:solidFill>
                <a:cs typeface="Arial" panose="020B0604020202020204" pitchFamily="34" charset="0"/>
              </a:rPr>
              <a:t>Thị</a:t>
            </a:r>
            <a:r>
              <a:rPr lang="en-US" altLang="en-US" sz="3200" b="1" dirty="0">
                <a:solidFill>
                  <a:srgbClr val="0054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5400"/>
                </a:solidFill>
                <a:cs typeface="Arial" panose="020B0604020202020204" pitchFamily="34" charset="0"/>
              </a:rPr>
              <a:t>Hòa</a:t>
            </a:r>
            <a:endParaRPr lang="en-US" altLang="en-US" sz="3200" b="1" dirty="0">
              <a:solidFill>
                <a:srgbClr val="005400"/>
              </a:solidFill>
              <a:cs typeface="Arial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005400"/>
                </a:solidFill>
                <a:cs typeface="Arial" panose="020B0604020202020204" pitchFamily="34" charset="0"/>
              </a:rPr>
              <a:t>Trường</a:t>
            </a:r>
            <a:r>
              <a:rPr lang="en-US" altLang="en-US" sz="3200" b="1" dirty="0">
                <a:solidFill>
                  <a:srgbClr val="0054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5400"/>
                </a:solidFill>
                <a:cs typeface="Arial" panose="020B0604020202020204" pitchFamily="34" charset="0"/>
              </a:rPr>
              <a:t>Tiểu</a:t>
            </a:r>
            <a:r>
              <a:rPr lang="en-US" altLang="en-US" sz="3200" b="1" dirty="0">
                <a:solidFill>
                  <a:srgbClr val="0054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5400"/>
                </a:solidFill>
                <a:cs typeface="Arial" panose="020B0604020202020204" pitchFamily="34" charset="0"/>
              </a:rPr>
              <a:t>học</a:t>
            </a:r>
            <a:r>
              <a:rPr lang="en-US" altLang="en-US" sz="3200" b="1" dirty="0">
                <a:solidFill>
                  <a:srgbClr val="0054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54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005400"/>
                </a:solidFill>
                <a:cs typeface="Arial" panose="020B0604020202020204" pitchFamily="34" charset="0"/>
              </a:rPr>
              <a:t> 1 - Thành </a:t>
            </a:r>
            <a:r>
              <a:rPr lang="en-US" altLang="en-US" sz="3200" b="1" dirty="0" err="1">
                <a:solidFill>
                  <a:srgbClr val="005400"/>
                </a:solidFill>
                <a:cs typeface="Arial" panose="020B0604020202020204" pitchFamily="34" charset="0"/>
              </a:rPr>
              <a:t>phố</a:t>
            </a:r>
            <a:r>
              <a:rPr lang="en-US" altLang="en-US" sz="3200" b="1" dirty="0">
                <a:solidFill>
                  <a:srgbClr val="005400"/>
                </a:solidFill>
                <a:cs typeface="Arial" panose="020B0604020202020204" pitchFamily="34" charset="0"/>
              </a:rPr>
              <a:t> Lai Châu</a:t>
            </a:r>
          </a:p>
          <a:p>
            <a:pPr algn="ctr">
              <a:lnSpc>
                <a:spcPct val="200000"/>
              </a:lnSpc>
            </a:pPr>
            <a:endParaRPr lang="en-US" sz="3600" b="1" dirty="0">
              <a:solidFill>
                <a:srgbClr val="005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endParaRPr lang="en-US" b="1" dirty="0">
              <a:solidFill>
                <a:srgbClr val="0054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917" y="2817581"/>
            <a:ext cx="2148399" cy="2053029"/>
          </a:xfrm>
          <a:prstGeom prst="rect">
            <a:avLst/>
          </a:prstGeom>
        </p:spPr>
      </p:pic>
      <p:pic>
        <p:nvPicPr>
          <p:cNvPr id="5" name="Picture 4" descr="zalo_last_screensho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16780">
            <a:off x="500426" y="495427"/>
            <a:ext cx="1718948" cy="1731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F0BF431-5A74-5638-4E53-4F72AAA59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875" y="141320"/>
            <a:ext cx="26511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E:\QUYNH\anh tai ve poiwer oint\5e43c1f10bb5d163599e9eba_tải hình ảnh hoa đồng tiền.png">
            <a:extLst>
              <a:ext uri="{FF2B5EF4-FFF2-40B4-BE49-F238E27FC236}">
                <a16:creationId xmlns:a16="http://schemas.microsoft.com/office/drawing/2014/main" id="{7902B04C-0B34-4125-D3DD-C7518658F3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461172" y="3150030"/>
            <a:ext cx="4299354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2981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41"/>
          <p:cNvSpPr txBox="1"/>
          <p:nvPr/>
        </p:nvSpPr>
        <p:spPr>
          <a:xfrm>
            <a:off x="80681" y="612385"/>
            <a:ext cx="1586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2800" dirty="0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dirty="0" err="1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2800" dirty="0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2800" dirty="0">
              <a:latin typeface="+mj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Em Yêu Cây Xanh - Bài hát thiếu nhi vui nhộn cho trẻ mầm n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6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589" y="141328"/>
            <a:ext cx="11823033" cy="639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8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7130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>
          <a:xfrm>
            <a:off x="-68240" y="-40944"/>
            <a:ext cx="2583946" cy="2007629"/>
            <a:chOff x="1001374" y="-370703"/>
            <a:chExt cx="6695744" cy="6175701"/>
          </a:xfrm>
        </p:grpSpPr>
        <p:pic>
          <p:nvPicPr>
            <p:cNvPr id="10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1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2" name="文本框 41"/>
          <p:cNvSpPr txBox="1"/>
          <p:nvPr/>
        </p:nvSpPr>
        <p:spPr>
          <a:xfrm>
            <a:off x="596450" y="352672"/>
            <a:ext cx="134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</a:t>
            </a:r>
            <a:r>
              <a:rPr lang="en-US" altLang="zh-CN" sz="3600" dirty="0" err="1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latin typeface="Calibri Ligh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24128" y="580767"/>
            <a:ext cx="4451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Caâu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chuyeän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cuûa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reã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61427" y="1208109"/>
            <a:ext cx="3788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Hoa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treân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caønh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Khoe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muoân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saéc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thaém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Giöõa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voøm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laù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xanh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Toaû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höông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trong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naéng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23981" y="3443860"/>
            <a:ext cx="3725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Ñeå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hoa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ñeïp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Ñeå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quaû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tróu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caønh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Ñeå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laù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bieác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xanh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Reã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chìm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trong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ñaát</a:t>
            </a:r>
            <a:r>
              <a:rPr lang="en-US" sz="2400" dirty="0">
                <a:latin typeface="VNI-Avo" pitchFamily="2" charset="0"/>
              </a:rPr>
              <a:t>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02668" y="1203723"/>
            <a:ext cx="4523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Neáu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khoâng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coù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reã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Caây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ñaâm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choài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ra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traùi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ngoït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hoa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töôi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76588" y="3443860"/>
            <a:ext cx="42446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Reã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nhieàu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lôøi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AÂm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thaàm</a:t>
            </a:r>
            <a:r>
              <a:rPr lang="en-US" sz="2400" dirty="0">
                <a:latin typeface="VNI-Avo" pitchFamily="2" charset="0"/>
              </a:rPr>
              <a:t>, </a:t>
            </a:r>
            <a:r>
              <a:rPr lang="en-US" sz="2400" dirty="0" err="1">
                <a:latin typeface="VNI-Avo" pitchFamily="2" charset="0"/>
              </a:rPr>
              <a:t>nhoû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beù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Laøm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ñeïp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cho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ñôøi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Khieâm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nhöôøng</a:t>
            </a:r>
            <a:r>
              <a:rPr lang="en-US" sz="2400" dirty="0">
                <a:latin typeface="VNI-Avo" pitchFamily="2" charset="0"/>
              </a:rPr>
              <a:t>, </a:t>
            </a:r>
            <a:r>
              <a:rPr lang="en-US" sz="2400" dirty="0" err="1">
                <a:latin typeface="VNI-Avo" pitchFamily="2" charset="0"/>
              </a:rPr>
              <a:t>laëng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leõ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  <p:grpSp>
        <p:nvGrpSpPr>
          <p:cNvPr id="17" name="组合 4"/>
          <p:cNvGrpSpPr/>
          <p:nvPr/>
        </p:nvGrpSpPr>
        <p:grpSpPr>
          <a:xfrm>
            <a:off x="0" y="-40944"/>
            <a:ext cx="2583946" cy="2007629"/>
            <a:chOff x="1001374" y="-370703"/>
            <a:chExt cx="6695744" cy="6175701"/>
          </a:xfrm>
        </p:grpSpPr>
        <p:pic>
          <p:nvPicPr>
            <p:cNvPr id="21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22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3" name="文本框 41"/>
          <p:cNvSpPr txBox="1"/>
          <p:nvPr/>
        </p:nvSpPr>
        <p:spPr>
          <a:xfrm>
            <a:off x="664690" y="352672"/>
            <a:ext cx="134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 err="1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latin typeface="Calibri Ligh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318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1398" y="2777193"/>
            <a:ext cx="6731844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.VnAvant" panose="020B7200000000000000" pitchFamily="34" charset="0"/>
              </a:rPr>
              <a:t> 3. </a:t>
            </a:r>
            <a:r>
              <a:rPr lang="en-US" sz="6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Trả</a:t>
            </a:r>
            <a:r>
              <a:rPr lang="en-US" sz="60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lời</a:t>
            </a:r>
            <a:r>
              <a:rPr lang="en-US" sz="60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câu</a:t>
            </a:r>
            <a:r>
              <a:rPr lang="en-US" sz="60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hỏi</a:t>
            </a:r>
            <a:endParaRPr lang="en-US" sz="6000" b="1" dirty="0">
              <a:solidFill>
                <a:srgbClr val="0070C0"/>
              </a:solidFill>
              <a:latin typeface=".VnAvant" panose="020B720000000000000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70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33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262" y="0"/>
            <a:ext cx="1226210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8808" y="1592009"/>
            <a:ext cx="10204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Tx/>
              <a:buAutoNum type="alphaLcParenR"/>
            </a:pP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21805" y="3828958"/>
            <a:ext cx="53641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     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23529" y="2622177"/>
            <a:ext cx="48299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VNI-Avo" pitchFamily="2" charset="0"/>
              </a:rPr>
              <a:t>Ñeå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hoa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nôû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ñeïp</a:t>
            </a:r>
            <a:endParaRPr lang="en-US" sz="3200" dirty="0">
              <a:latin typeface="VNI-Avo" pitchFamily="2" charset="0"/>
            </a:endParaRPr>
          </a:p>
          <a:p>
            <a:r>
              <a:rPr lang="en-US" sz="3200" dirty="0" err="1">
                <a:latin typeface="VNI-Avo" pitchFamily="2" charset="0"/>
              </a:rPr>
              <a:t>Ñeå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quaû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tróu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caønh</a:t>
            </a:r>
            <a:endParaRPr lang="en-US" sz="3200" dirty="0">
              <a:latin typeface="VNI-Avo" pitchFamily="2" charset="0"/>
            </a:endParaRPr>
          </a:p>
          <a:p>
            <a:r>
              <a:rPr lang="en-US" sz="3200" dirty="0" err="1">
                <a:latin typeface="VNI-Avo" pitchFamily="2" charset="0"/>
              </a:rPr>
              <a:t>Ñeå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laù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bieác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xanh</a:t>
            </a:r>
            <a:endParaRPr lang="en-US" sz="3200" dirty="0">
              <a:latin typeface="VNI-Avo" pitchFamily="2" charset="0"/>
            </a:endParaRPr>
          </a:p>
          <a:p>
            <a:r>
              <a:rPr lang="en-US" sz="3200" dirty="0" err="1">
                <a:latin typeface="VNI-Avo" pitchFamily="2" charset="0"/>
              </a:rPr>
              <a:t>Reã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chìm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trong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ñaát</a:t>
            </a:r>
            <a:r>
              <a:rPr lang="en-US" sz="3200" dirty="0">
                <a:latin typeface="VNI-Avo" pitchFamily="2" charset="0"/>
              </a:rPr>
              <a:t>...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7535180" y="3108084"/>
            <a:ext cx="237471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790673" y="3610800"/>
            <a:ext cx="2374711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508751" y="4089260"/>
            <a:ext cx="261582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326016" y="2622177"/>
            <a:ext cx="56261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VNI-Avo" pitchFamily="2" charset="0"/>
              </a:rPr>
              <a:t>Hoa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nôû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treân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caønh</a:t>
            </a:r>
            <a:endParaRPr lang="en-US" sz="3200" dirty="0">
              <a:latin typeface="VNI-Avo" pitchFamily="2" charset="0"/>
            </a:endParaRPr>
          </a:p>
          <a:p>
            <a:r>
              <a:rPr lang="en-US" sz="3200" dirty="0" err="1">
                <a:latin typeface="VNI-Avo" pitchFamily="2" charset="0"/>
              </a:rPr>
              <a:t>Khoe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muoân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saéc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thaém</a:t>
            </a:r>
            <a:endParaRPr lang="en-US" sz="3200" dirty="0">
              <a:latin typeface="VNI-Avo" pitchFamily="2" charset="0"/>
            </a:endParaRPr>
          </a:p>
          <a:p>
            <a:r>
              <a:rPr lang="en-US" sz="3200" dirty="0" err="1">
                <a:latin typeface="VNI-Avo" pitchFamily="2" charset="0"/>
              </a:rPr>
              <a:t>Giöõa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voøm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laù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xanh</a:t>
            </a:r>
            <a:endParaRPr lang="en-US" sz="3200" dirty="0">
              <a:latin typeface="VNI-Avo" pitchFamily="2" charset="0"/>
            </a:endParaRPr>
          </a:p>
          <a:p>
            <a:r>
              <a:rPr lang="en-US" sz="3200" dirty="0" err="1">
                <a:latin typeface="VNI-Avo" pitchFamily="2" charset="0"/>
              </a:rPr>
              <a:t>Toaû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höông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trong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naéng</a:t>
            </a:r>
            <a:r>
              <a:rPr lang="en-US" sz="3200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281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66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grnew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22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59" name="DISC1728.WA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4800" y="6248400"/>
            <a:ext cx="406400" cy="304800"/>
          </a:xfrm>
        </p:spPr>
      </p:pic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812800" y="609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noProof="0" dirty="0" err="1">
                <a:solidFill>
                  <a:prstClr val="black"/>
                </a:solidFill>
                <a:latin typeface="Arial"/>
                <a:cs typeface="Times New Roman" pitchFamily="18" charset="0"/>
              </a:rPr>
              <a:t>Đức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2952751" y="609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Kiệt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7" name="Rectangle 5"/>
          <p:cNvSpPr>
            <a:spLocks noChangeArrowheads="1"/>
          </p:cNvSpPr>
          <p:nvPr/>
        </p:nvSpPr>
        <p:spPr bwMode="auto">
          <a:xfrm>
            <a:off x="5080000" y="609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Phúc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7213600" y="609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Anh</a:t>
            </a:r>
          </a:p>
        </p:txBody>
      </p:sp>
      <p:sp>
        <p:nvSpPr>
          <p:cNvPr id="50" name="Rectangle 7"/>
          <p:cNvSpPr>
            <a:spLocks noChangeArrowheads="1"/>
          </p:cNvSpPr>
          <p:nvPr/>
        </p:nvSpPr>
        <p:spPr bwMode="auto">
          <a:xfrm>
            <a:off x="9347200" y="609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</a:t>
            </a:r>
          </a:p>
        </p:txBody>
      </p:sp>
      <p:sp>
        <p:nvSpPr>
          <p:cNvPr id="55" name="Rectangle 11"/>
          <p:cNvSpPr>
            <a:spLocks noChangeArrowheads="1"/>
          </p:cNvSpPr>
          <p:nvPr/>
        </p:nvSpPr>
        <p:spPr bwMode="auto">
          <a:xfrm>
            <a:off x="812800" y="16002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dirty="0">
                <a:solidFill>
                  <a:prstClr val="black"/>
                </a:solidFill>
                <a:latin typeface="Arial"/>
              </a:rPr>
              <a:t>Châu Anh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12"/>
          <p:cNvSpPr>
            <a:spLocks noChangeArrowheads="1"/>
          </p:cNvSpPr>
          <p:nvPr/>
        </p:nvSpPr>
        <p:spPr bwMode="auto">
          <a:xfrm>
            <a:off x="2946400" y="16002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AnhThư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5080000" y="16002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</a:t>
            </a:r>
          </a:p>
        </p:txBody>
      </p:sp>
      <p:sp>
        <p:nvSpPr>
          <p:cNvPr id="58" name="Rectangle 14"/>
          <p:cNvSpPr>
            <a:spLocks noChangeArrowheads="1"/>
          </p:cNvSpPr>
          <p:nvPr/>
        </p:nvSpPr>
        <p:spPr bwMode="auto">
          <a:xfrm>
            <a:off x="7213600" y="16002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Huyền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Rectangle 15"/>
          <p:cNvSpPr>
            <a:spLocks noChangeArrowheads="1"/>
          </p:cNvSpPr>
          <p:nvPr/>
        </p:nvSpPr>
        <p:spPr bwMode="auto">
          <a:xfrm>
            <a:off x="9347200" y="16002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Dũng</a:t>
            </a:r>
          </a:p>
        </p:txBody>
      </p:sp>
      <p:sp>
        <p:nvSpPr>
          <p:cNvPr id="63" name="Rectangle 19"/>
          <p:cNvSpPr>
            <a:spLocks noChangeArrowheads="1"/>
          </p:cNvSpPr>
          <p:nvPr/>
        </p:nvSpPr>
        <p:spPr bwMode="auto">
          <a:xfrm>
            <a:off x="812800" y="2514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Phương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ectangle 20"/>
          <p:cNvSpPr>
            <a:spLocks noChangeArrowheads="1"/>
          </p:cNvSpPr>
          <p:nvPr/>
        </p:nvSpPr>
        <p:spPr bwMode="auto">
          <a:xfrm>
            <a:off x="2946400" y="2514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noProof="0" dirty="0" err="1">
                <a:solidFill>
                  <a:prstClr val="black"/>
                </a:solidFill>
                <a:latin typeface="Arial"/>
              </a:rPr>
              <a:t>Hân</a:t>
            </a:r>
            <a:r>
              <a:rPr lang="en-US" sz="2600" b="1" noProof="0" dirty="0">
                <a:solidFill>
                  <a:prstClr val="black"/>
                </a:solidFill>
                <a:latin typeface="Arial"/>
              </a:rPr>
              <a:t> 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Rectangle 21"/>
          <p:cNvSpPr>
            <a:spLocks noChangeArrowheads="1"/>
          </p:cNvSpPr>
          <p:nvPr/>
        </p:nvSpPr>
        <p:spPr bwMode="auto">
          <a:xfrm>
            <a:off x="5080000" y="2514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noProof="0" dirty="0" err="1">
                <a:solidFill>
                  <a:prstClr val="black"/>
                </a:solidFill>
                <a:latin typeface="Arial"/>
              </a:rPr>
              <a:t>Hải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Rectangle 22"/>
          <p:cNvSpPr>
            <a:spLocks noChangeArrowheads="1"/>
          </p:cNvSpPr>
          <p:nvPr/>
        </p:nvSpPr>
        <p:spPr bwMode="auto">
          <a:xfrm>
            <a:off x="7213600" y="2514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Quân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ectangle 23"/>
          <p:cNvSpPr>
            <a:spLocks noChangeArrowheads="1"/>
          </p:cNvSpPr>
          <p:nvPr/>
        </p:nvSpPr>
        <p:spPr bwMode="auto">
          <a:xfrm>
            <a:off x="9347200" y="2514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dirty="0" err="1">
                <a:solidFill>
                  <a:prstClr val="black"/>
                </a:solidFill>
                <a:latin typeface="Arial"/>
              </a:rPr>
              <a:t>Đoàn</a:t>
            </a:r>
            <a:r>
              <a:rPr lang="en-US" sz="2900" b="1" dirty="0">
                <a:solidFill>
                  <a:prstClr val="black"/>
                </a:solidFill>
                <a:latin typeface="Arial"/>
              </a:rPr>
              <a:t> Anh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ectangle 27"/>
          <p:cNvSpPr>
            <a:spLocks noChangeArrowheads="1"/>
          </p:cNvSpPr>
          <p:nvPr/>
        </p:nvSpPr>
        <p:spPr bwMode="auto">
          <a:xfrm>
            <a:off x="698743" y="3403600"/>
            <a:ext cx="194286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Hoài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Anh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Rectangle 28"/>
          <p:cNvSpPr>
            <a:spLocks noChangeArrowheads="1"/>
          </p:cNvSpPr>
          <p:nvPr/>
        </p:nvSpPr>
        <p:spPr bwMode="auto">
          <a:xfrm>
            <a:off x="2946400" y="34290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Trang</a:t>
            </a:r>
          </a:p>
        </p:txBody>
      </p:sp>
      <p:sp>
        <p:nvSpPr>
          <p:cNvPr id="73" name="Rectangle 29"/>
          <p:cNvSpPr>
            <a:spLocks noChangeArrowheads="1"/>
          </p:cNvSpPr>
          <p:nvPr/>
        </p:nvSpPr>
        <p:spPr bwMode="auto">
          <a:xfrm>
            <a:off x="5080000" y="34290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Phong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30"/>
          <p:cNvSpPr>
            <a:spLocks noChangeArrowheads="1"/>
          </p:cNvSpPr>
          <p:nvPr/>
        </p:nvSpPr>
        <p:spPr bwMode="auto">
          <a:xfrm>
            <a:off x="7213600" y="3276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Nhật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Minh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 31"/>
          <p:cNvSpPr>
            <a:spLocks noChangeArrowheads="1"/>
          </p:cNvSpPr>
          <p:nvPr/>
        </p:nvSpPr>
        <p:spPr bwMode="auto">
          <a:xfrm>
            <a:off x="9347200" y="34290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Ngọc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Anh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Rectangle 35"/>
          <p:cNvSpPr>
            <a:spLocks noChangeArrowheads="1"/>
          </p:cNvSpPr>
          <p:nvPr/>
        </p:nvSpPr>
        <p:spPr bwMode="auto">
          <a:xfrm>
            <a:off x="812800" y="43434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Trung</a:t>
            </a:r>
          </a:p>
        </p:txBody>
      </p:sp>
      <p:sp>
        <p:nvSpPr>
          <p:cNvPr id="78" name="Rectangle 36"/>
          <p:cNvSpPr>
            <a:spLocks noChangeArrowheads="1"/>
          </p:cNvSpPr>
          <p:nvPr/>
        </p:nvSpPr>
        <p:spPr bwMode="auto">
          <a:xfrm>
            <a:off x="2952751" y="4260273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9" name="Rectangle 37"/>
          <p:cNvSpPr>
            <a:spLocks noChangeArrowheads="1"/>
          </p:cNvSpPr>
          <p:nvPr/>
        </p:nvSpPr>
        <p:spPr bwMode="auto">
          <a:xfrm>
            <a:off x="5080000" y="43434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Khánh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Ngân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Rectangle 38"/>
          <p:cNvSpPr>
            <a:spLocks noChangeArrowheads="1"/>
          </p:cNvSpPr>
          <p:nvPr/>
        </p:nvSpPr>
        <p:spPr bwMode="auto">
          <a:xfrm>
            <a:off x="7213600" y="43434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dirty="0" err="1">
                <a:solidFill>
                  <a:prstClr val="black"/>
                </a:solidFill>
                <a:latin typeface="Arial"/>
              </a:rPr>
              <a:t>Đỗ</a:t>
            </a:r>
            <a:r>
              <a:rPr lang="en-US" sz="29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Arial"/>
              </a:rPr>
              <a:t>Hân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Rectangle 39"/>
          <p:cNvSpPr>
            <a:spLocks noChangeArrowheads="1"/>
          </p:cNvSpPr>
          <p:nvPr/>
        </p:nvSpPr>
        <p:spPr bwMode="auto">
          <a:xfrm>
            <a:off x="9347200" y="43434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dirty="0" err="1">
                <a:solidFill>
                  <a:prstClr val="black"/>
                </a:solidFill>
                <a:latin typeface="Arial"/>
              </a:rPr>
              <a:t>Đinh</a:t>
            </a:r>
            <a:r>
              <a:rPr lang="en-US" sz="29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Arial"/>
              </a:rPr>
              <a:t>Hân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16" descr="Picture36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984" y="6010276"/>
            <a:ext cx="142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val 31"/>
          <p:cNvSpPr/>
          <p:nvPr/>
        </p:nvSpPr>
        <p:spPr>
          <a:xfrm>
            <a:off x="2946400" y="-276225"/>
            <a:ext cx="4988984" cy="644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205" tIns="56603" rIns="113205" bIns="56603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chơi: Ai may mắn</a:t>
            </a:r>
          </a:p>
        </p:txBody>
      </p:sp>
    </p:spTree>
    <p:extLst>
      <p:ext uri="{BB962C8B-B14F-4D97-AF65-F5344CB8AC3E}">
        <p14:creationId xmlns:p14="http://schemas.microsoft.com/office/powerpoint/2010/main" val="7485489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0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"/>
                            </p:stCondLst>
                            <p:childTnLst>
                              <p:par>
                                <p:cTn id="2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3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4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5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50"/>
                            </p:stCondLst>
                            <p:childTnLst>
                              <p:par>
                                <p:cTn id="5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6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7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50"/>
                            </p:stCondLst>
                            <p:childTnLst>
                              <p:par>
                                <p:cTn id="8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8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3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9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9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0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5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1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7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1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2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9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13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5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1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4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7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4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3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15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9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1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4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6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7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0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7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6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2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8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8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9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19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7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0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6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20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9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2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1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5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8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22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4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2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0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3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3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6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3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9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2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4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5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8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5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1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4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25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7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0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3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5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6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26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9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0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1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2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7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5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6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7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8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2150"/>
                            </p:stCondLst>
                            <p:childTnLst>
                              <p:par>
                                <p:cTn id="28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1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2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3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4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8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7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8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9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9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3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4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5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6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9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9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0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1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2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304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5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6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7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8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21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1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2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3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1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6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7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8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9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32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2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3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4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8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9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0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1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33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4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5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6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7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3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0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1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2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3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 nodeType="afterGroup">
                            <p:stCondLst>
                              <p:cond delay="2650"/>
                            </p:stCondLst>
                            <p:childTnLst>
                              <p:par>
                                <p:cTn id="34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6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7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8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9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5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2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3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4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5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35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8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0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1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6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4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7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36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0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1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2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3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7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6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7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8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9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38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2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3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4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5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8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9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0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1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39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4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5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6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7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9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0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1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2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3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40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6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7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8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9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41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2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3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4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5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41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8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9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0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1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2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4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5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6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7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42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0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1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2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3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43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6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7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8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9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44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2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3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4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5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4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8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9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0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1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453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0" dur="500"/>
                                        <p:tgtEl>
                                          <p:spTgt spid="43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1" dur="500"/>
                                        <p:tgtEl>
                                          <p:spTgt spid="43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32948E-6 C -0.00174 0.00463 -0.00261 0.00971 -0.00452 0.01434 C -0.00625 0.01873 -0.01077 0.02659 -0.01077 0.02682 C -0.01476 0.04231 -0.0224 0.05202 -0.02917 0.06567 C -0.03594 0.07954 -0.04098 0.09503 -0.04775 0.10867 C -0.05244 0.12925 -0.05695 0.15006 -0.06303 0.17017 C -0.06198 0.27468 -0.06129 0.37896 -0.0599 0.48347 C -0.05973 0.49734 -0.05695 0.50844 -0.05226 0.52046 C -0.05053 0.53457 -0.04688 0.54405 -0.04306 0.55746 C -0.03837 0.57387 -0.03542 0.59769 -0.02917 0.61272 C -0.02223 0.6296 -0.00764 0.65596 0.00312 0.67006 C 0.01545 0.68624 0.03316 0.69179 0.04618 0.70682 C 0.05954 0.72231 0.07395 0.73434 0.08923 0.7459 C 0.11493 0.76555 0.08125 0.7415 0.10781 0.76439 C 0.11475 0.77041 0.12222 0.77526 0.12934 0.78058 C 0.13385 0.78382 0.13715 0.78937 0.14149 0.79306 C 0.14444 0.79561 0.14791 0.79653 0.15086 0.79908 C 0.15781 0.80486 0.16423 0.81133 0.17083 0.81757 C 0.17968 0.8259 0.19079 0.82844 0.2 0.83607 C 0.20798 0.84278 0.21527 0.8511 0.22309 0.8585 C 0.22534 0.86058 0.22829 0.86081 0.23072 0.86266 C 0.23802 0.86844 0.24184 0.87607 0.2493 0.88116 C 0.25364 0.88902 0.25902 0.89549 0.26319 0.90359 C 0.26892 0.91445 0.27395 0.92578 0.28003 0.93642 C 0.28524 0.9563 0.27656 0.92578 0.28611 0.94867 C 0.29375 0.96694 0.28055 0.94798 0.29236 0.96301 C 0.29513 0.97411 0.2967 0.98497 0.3 0.99584 C 0.2993 1.00486 0.30121 1.01549 0.29392 1.02035 C 0.29149 1.02197 0.28871 1.0215 0.28611 1.02243 C 0.28298 1.02359 0.27691 1.02659 0.27691 1.02682 C 0.21736 1.01919 0.17517 1.0252 0.13229 0.96925 C 0.12621 0.95283 0.11406 0.93896 0.1092 0.92208 C 0.1026 0.89919 0.09774 0.87515 0.09079 0.85249 C 0.08784 0.8326 0.08298 0.80301 0.09687 0.79098 C 0.14461 0.79445 0.19236 0.79676 0.2401 0.80116 C 0.26736 0.8037 0.29201 0.82798 0.31857 0.83399 C 0.32829 0.84069 0.33871 0.84601 0.3493 0.84833 C 0.35816 0.85642 0.36736 0.85064 0.37691 0.84624 C 0.38472 0.83584 0.37864 0.84185 0.39236 0.83607 C 0.40625 0.83029 0.42881 0.82335 0.4401 0.81133 C 0.44687 0.80416 0.45434 0.79491 0.46163 0.7889 C 0.47187 0.78035 0.46753 0.79006 0.47691 0.77642 C 0.48559 0.76416 0.48836 0.74728 0.49687 0.73549 C 0.49947 0.72532 0.50208 0.71515 0.50468 0.70497 C 0.5052 0.70081 0.50625 0.69665 0.50625 0.69249 C 0.50468 0.56879 0.5026 0.44532 0.5 0.32162 C 0.49965 0.30335 0.49218 0.28902 0.48767 0.2726 C 0.47812 0.23723 0.46979 0.20971 0.4493 0.18243 C 0.44496 0.17665 0.4302 0.16624 0.42777 0.16393 C 0.41701 0.15353 0.40555 0.14474 0.39236 0.1415 C 0.38454 0.13642 0.37465 0.13179 0.36614 0.12902 C 0.35798 0.12971 0.34965 0.12948 0.34149 0.1311 C 0.33177 0.13295 0.32326 0.14289 0.31545 0.1496 C 0.30642 0.15746 0.29427 0.16393 0.28611 0.17411 C 0.27968 0.18197 0.27395 0.19052 0.2677 0.19885 C 0.26562 0.20162 0.26284 0.20347 0.26163 0.20694 C 0.25711 0.21919 0.25989 0.21295 0.25225 0.22543 C 0.25173 0.23098 0.25191 0.23653 0.25086 0.24185 C 0.25034 0.24486 0.24774 0.24694 0.24774 0.24994 C 0.24774 0.27306 0.24895 0.29665 0.25086 0.31977 C 0.25138 0.32532 0.25538 0.32902 0.25694 0.33411 C 0.26059 0.34682 0.26197 0.3637 0.2677 0.37503 C 0.26892 0.37734 0.27118 0.37873 0.27239 0.38104 C 0.27725 0.3896 0.27986 0.40069 0.28611 0.40786 C 0.29114 0.41364 0.29913 0.41711 0.30468 0.4222 C 0.31024 0.42752 0.31545 0.43399 0.32152 0.43861 C 0.32343 0.44 0.33298 0.44231 0.33385 0.44254 C 0.34149 0.44509 0.34809 0.44948 0.35538 0.45295 C 0.36267 0.45133 0.36996 0.44994 0.37691 0.44671 C 0.38524 0.41341 0.37552 0.37642 0.36163 0.34844 C 0.35763 0.34035 0.35156 0.33318 0.34461 0.32994 C 0.34149 0.32856 0.33541 0.32578 0.33541 0.32601 C 0.33333 0.32601 0.31649 0.32671 0.31076 0.32994 C 0.3059 0.33272 0.30208 0.33572 0.29687 0.33804 C 0.29201 0.34266 0.29427 0.3422 0.29079 0.3422 " pathEditMode="relative" rAng="0" ptsTypes="ffffffffffffffffffffffffffffffffffffffffffffffffffffffffffffffffffffffffffA">
                                      <p:cBhvr>
                                        <p:cTn id="55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00" y="51300"/>
                                    </p:animMotion>
                                  </p:childTnLst>
                                </p:cTn>
                              </p:par>
                              <p:par>
                                <p:cTn id="5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7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 nodeType="afterGroup">
                            <p:stCondLst>
                              <p:cond delay="5550"/>
                            </p:stCondLst>
                            <p:childTnLst>
                              <p:par>
                                <p:cTn id="55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6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59"/>
                </p:tgtEl>
              </p:cMediaNode>
            </p:audio>
          </p:childTnLst>
        </p:cTn>
      </p:par>
    </p:tnLst>
    <p:bldLst>
      <p:bldP spid="45" grpId="0" animBg="1"/>
      <p:bldP spid="45" grpId="1" animBg="1"/>
      <p:bldP spid="45" grpId="2" animBg="1"/>
      <p:bldP spid="45" grpId="3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50" grpId="0" animBg="1"/>
      <p:bldP spid="50" grpId="1" animBg="1"/>
      <p:bldP spid="50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  <p:bldP spid="80" grpId="0" animBg="1"/>
      <p:bldP spid="80" grpId="1" animBg="1"/>
      <p:bldP spid="80" grpId="2" animBg="1"/>
      <p:bldP spid="81" grpId="0" animBg="1"/>
      <p:bldP spid="81" grpId="1" animBg="1"/>
      <p:bldP spid="81" grpId="2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1"/>
            <a:ext cx="13090357" cy="6858000"/>
          </a:xfrm>
          <a:prstGeom prst="rect">
            <a:avLst/>
          </a:prstGeom>
        </p:spPr>
      </p:pic>
      <p:pic>
        <p:nvPicPr>
          <p:cNvPr id="1027" name="Picture 3" descr="C:\Users\Admin\Desktop\14479780_597715210410777_174138696204315839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774" y="4011"/>
            <a:ext cx="5916508" cy="349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nhung-cay-trong-trong-nuoc-vua-de-cham-vua-mang-nhieu-y-nghia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3557708"/>
            <a:ext cx="5105401" cy="324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EDF994-91CC-41B5-F38E-1F922DDE4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699" y="-163617"/>
            <a:ext cx="5553075" cy="356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0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90" y="0"/>
            <a:ext cx="12262104" cy="685800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021805" y="3828958"/>
            <a:ext cx="536416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</a:rPr>
              <a:t>      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08831" y="2136187"/>
            <a:ext cx="48299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VNI-Avo" pitchFamily="2" charset="0"/>
              </a:rPr>
              <a:t>Ñeå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hoa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nôû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ñeïp</a:t>
            </a:r>
            <a:endParaRPr lang="en-US" sz="3600" dirty="0">
              <a:latin typeface="VNI-Avo" pitchFamily="2" charset="0"/>
            </a:endParaRPr>
          </a:p>
          <a:p>
            <a:r>
              <a:rPr lang="en-US" sz="3600" dirty="0" err="1">
                <a:latin typeface="VNI-Avo" pitchFamily="2" charset="0"/>
              </a:rPr>
              <a:t>Ñeå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quaû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tróu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caønh</a:t>
            </a:r>
            <a:endParaRPr lang="en-US" sz="3600" dirty="0">
              <a:latin typeface="VNI-Avo" pitchFamily="2" charset="0"/>
            </a:endParaRPr>
          </a:p>
          <a:p>
            <a:r>
              <a:rPr lang="en-US" sz="3600" dirty="0" err="1">
                <a:latin typeface="VNI-Avo" pitchFamily="2" charset="0"/>
              </a:rPr>
              <a:t>Ñeå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laù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xanh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bieác</a:t>
            </a:r>
            <a:endParaRPr lang="en-US" sz="3600" dirty="0">
              <a:latin typeface="VNI-Avo" pitchFamily="2" charset="0"/>
            </a:endParaRPr>
          </a:p>
          <a:p>
            <a:r>
              <a:rPr lang="en-US" sz="3600" dirty="0" err="1">
                <a:latin typeface="VNI-Avo" pitchFamily="2" charset="0"/>
              </a:rPr>
              <a:t>Reã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chìm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trong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ñaát</a:t>
            </a:r>
            <a:r>
              <a:rPr lang="en-US" sz="3600" dirty="0">
                <a:latin typeface="VNI-Avo" pitchFamily="2" charset="0"/>
              </a:rPr>
              <a:t>...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315145" y="4413275"/>
            <a:ext cx="366442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65EDFF5-414C-4754-9140-0011A78F5563}"/>
              </a:ext>
            </a:extLst>
          </p:cNvPr>
          <p:cNvSpPr/>
          <p:nvPr/>
        </p:nvSpPr>
        <p:spPr>
          <a:xfrm>
            <a:off x="1685635" y="649746"/>
            <a:ext cx="8735835" cy="7731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 err="1">
                <a:solidFill>
                  <a:schemeClr val="bg1"/>
                </a:solidFill>
                <a:latin typeface="Times New Roman" pitchFamily="18" charset="0"/>
              </a:rPr>
              <a:t>Xác</a:t>
            </a:r>
            <a:r>
              <a:rPr lang="en-US" altLang="zh-CN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itchFamily="18" charset="0"/>
              </a:rPr>
              <a:t>định</a:t>
            </a:r>
            <a:r>
              <a:rPr lang="en-US" altLang="zh-CN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itchFamily="18" charset="0"/>
              </a:rPr>
              <a:t>câu</a:t>
            </a:r>
            <a:r>
              <a:rPr lang="en-US" altLang="zh-CN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itchFamily="18" charset="0"/>
              </a:rPr>
              <a:t>thơ</a:t>
            </a:r>
            <a:r>
              <a:rPr lang="en-US" altLang="zh-CN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itchFamily="18" charset="0"/>
              </a:rPr>
              <a:t>nói</a:t>
            </a:r>
            <a:r>
              <a:rPr lang="en-US" altLang="zh-CN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itchFamily="18" charset="0"/>
              </a:rPr>
              <a:t>về</a:t>
            </a:r>
            <a:r>
              <a:rPr lang="en-US" altLang="zh-CN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itchFamily="18" charset="0"/>
              </a:rPr>
              <a:t>vị</a:t>
            </a:r>
            <a:r>
              <a:rPr lang="en-US" altLang="zh-CN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itchFamily="18" charset="0"/>
              </a:rPr>
              <a:t>trí</a:t>
            </a:r>
            <a:r>
              <a:rPr lang="en-US" altLang="zh-CN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itchFamily="18" charset="0"/>
              </a:rPr>
              <a:t>của</a:t>
            </a:r>
            <a:r>
              <a:rPr lang="en-US" altLang="zh-CN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itchFamily="18" charset="0"/>
              </a:rPr>
              <a:t>rễ</a:t>
            </a:r>
            <a:r>
              <a:rPr lang="en-US" altLang="zh-CN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itchFamily="18" charset="0"/>
              </a:rPr>
              <a:t>cây</a:t>
            </a:r>
            <a:r>
              <a:rPr lang="en-US" altLang="zh-CN" sz="3600" b="1" dirty="0">
                <a:solidFill>
                  <a:schemeClr val="bg1"/>
                </a:solidFill>
                <a:latin typeface="Times New Roman" pitchFamily="18" charset="0"/>
              </a:rPr>
              <a:t>?</a:t>
            </a:r>
            <a:endParaRPr lang="en-US" altLang="zh-CN" sz="3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1598" y="2136187"/>
            <a:ext cx="56261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VNI-Avo" pitchFamily="2" charset="0"/>
              </a:rPr>
              <a:t>Hoa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nôû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treân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caønh</a:t>
            </a:r>
            <a:endParaRPr lang="en-US" sz="3600" dirty="0">
              <a:latin typeface="VNI-Avo" pitchFamily="2" charset="0"/>
            </a:endParaRPr>
          </a:p>
          <a:p>
            <a:r>
              <a:rPr lang="en-US" sz="3600" dirty="0" err="1">
                <a:latin typeface="VNI-Avo" pitchFamily="2" charset="0"/>
              </a:rPr>
              <a:t>Khoe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muoân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saéc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thaém</a:t>
            </a:r>
            <a:endParaRPr lang="en-US" sz="3600" dirty="0">
              <a:latin typeface="VNI-Avo" pitchFamily="2" charset="0"/>
            </a:endParaRPr>
          </a:p>
          <a:p>
            <a:r>
              <a:rPr lang="en-US" sz="3600" dirty="0" err="1">
                <a:latin typeface="VNI-Avo" pitchFamily="2" charset="0"/>
              </a:rPr>
              <a:t>Giöõa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voøm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laù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xanh</a:t>
            </a:r>
            <a:endParaRPr lang="en-US" sz="3600" dirty="0">
              <a:latin typeface="VNI-Avo" pitchFamily="2" charset="0"/>
            </a:endParaRPr>
          </a:p>
          <a:p>
            <a:r>
              <a:rPr lang="en-US" sz="3600" dirty="0" err="1">
                <a:latin typeface="VNI-Avo" pitchFamily="2" charset="0"/>
              </a:rPr>
              <a:t>Toaû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höông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trong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naéng</a:t>
            </a:r>
            <a:r>
              <a:rPr lang="en-US" sz="3600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4540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4" grpId="1" animBg="1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67789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76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16152" y="1746505"/>
            <a:ext cx="10168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b)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53375" y="3065646"/>
            <a:ext cx="65165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VNI-Avo" pitchFamily="2" charset="0"/>
              </a:rPr>
              <a:t>Neáu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khoâng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coù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reã</a:t>
            </a:r>
            <a:endParaRPr lang="en-US" sz="3600" dirty="0">
              <a:latin typeface="VNI-Avo" pitchFamily="2" charset="0"/>
            </a:endParaRPr>
          </a:p>
          <a:p>
            <a:r>
              <a:rPr lang="en-US" sz="3600" dirty="0" err="1">
                <a:latin typeface="VNI-Avo" pitchFamily="2" charset="0"/>
              </a:rPr>
              <a:t>Caây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chaúng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ñaâm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choài</a:t>
            </a:r>
            <a:endParaRPr lang="en-US" sz="3600" dirty="0">
              <a:latin typeface="VNI-Avo" pitchFamily="2" charset="0"/>
            </a:endParaRPr>
          </a:p>
          <a:p>
            <a:r>
              <a:rPr lang="en-US" sz="3600" dirty="0" err="1">
                <a:latin typeface="VNI-Avo" pitchFamily="2" charset="0"/>
              </a:rPr>
              <a:t>Chaúng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ra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traùi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ngoït</a:t>
            </a:r>
            <a:endParaRPr lang="en-US" sz="3600" dirty="0">
              <a:latin typeface="VNI-Avo" pitchFamily="2" charset="0"/>
            </a:endParaRPr>
          </a:p>
          <a:p>
            <a:r>
              <a:rPr lang="en-US" sz="3600" dirty="0" err="1">
                <a:latin typeface="VNI-Avo" pitchFamily="2" charset="0"/>
              </a:rPr>
              <a:t>Chaúng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nôû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hoa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töôi</a:t>
            </a:r>
            <a:r>
              <a:rPr lang="en-US" sz="3600" dirty="0">
                <a:latin typeface="VNI-Avo" pitchFamily="2" charset="0"/>
              </a:rPr>
              <a:t>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3259371" y="5306735"/>
            <a:ext cx="45533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450976" y="4219808"/>
            <a:ext cx="38055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361765" y="4706471"/>
            <a:ext cx="40475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7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863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1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9888" y="1225297"/>
            <a:ext cx="9838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c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36642" y="2952540"/>
            <a:ext cx="50882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VNI-Avo" pitchFamily="2" charset="0"/>
              </a:rPr>
              <a:t>Reã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chaúng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nhieàu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lôøi</a:t>
            </a:r>
            <a:endParaRPr lang="en-US" sz="3200" dirty="0">
              <a:latin typeface="VNI-Avo" pitchFamily="2" charset="0"/>
            </a:endParaRPr>
          </a:p>
          <a:p>
            <a:r>
              <a:rPr lang="en-US" sz="3200" dirty="0" err="1">
                <a:latin typeface="VNI-Avo" pitchFamily="2" charset="0"/>
              </a:rPr>
              <a:t>AÂm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thaàm</a:t>
            </a:r>
            <a:r>
              <a:rPr lang="en-US" sz="3200" dirty="0">
                <a:latin typeface="VNI-Avo" pitchFamily="2" charset="0"/>
              </a:rPr>
              <a:t>, </a:t>
            </a:r>
            <a:r>
              <a:rPr lang="en-US" sz="3200" dirty="0" err="1">
                <a:latin typeface="VNI-Avo" pitchFamily="2" charset="0"/>
              </a:rPr>
              <a:t>nhoû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beù</a:t>
            </a:r>
            <a:endParaRPr lang="en-US" sz="3200" dirty="0">
              <a:latin typeface="VNI-Avo" pitchFamily="2" charset="0"/>
            </a:endParaRPr>
          </a:p>
          <a:p>
            <a:r>
              <a:rPr lang="en-US" sz="3200" dirty="0" err="1">
                <a:latin typeface="VNI-Avo" pitchFamily="2" charset="0"/>
              </a:rPr>
              <a:t>Laøm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ñeïp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cho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ñôøi</a:t>
            </a:r>
            <a:endParaRPr lang="en-US" sz="3200" dirty="0">
              <a:latin typeface="VNI-Avo" pitchFamily="2" charset="0"/>
            </a:endParaRPr>
          </a:p>
          <a:p>
            <a:r>
              <a:rPr lang="en-US" sz="3200" dirty="0" err="1">
                <a:latin typeface="VNI-Avo" pitchFamily="2" charset="0"/>
              </a:rPr>
              <a:t>Khieâm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nhöôøng</a:t>
            </a:r>
            <a:r>
              <a:rPr lang="en-US" sz="3200" dirty="0">
                <a:latin typeface="VNI-Avo" pitchFamily="2" charset="0"/>
              </a:rPr>
              <a:t>, </a:t>
            </a:r>
            <a:r>
              <a:rPr lang="en-US" sz="3200" dirty="0" err="1">
                <a:latin typeface="VNI-Avo" pitchFamily="2" charset="0"/>
              </a:rPr>
              <a:t>laëng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leõ</a:t>
            </a:r>
            <a:r>
              <a:rPr lang="en-US" sz="3200" dirty="0">
                <a:latin typeface="VNI-Avo" pitchFamily="2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071112" y="4948518"/>
            <a:ext cx="45533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58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7765" y="69005"/>
            <a:ext cx="609600" cy="60960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27798" y="142997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cuối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7365" y="1143000"/>
            <a:ext cx="6096000" cy="640175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không có rễ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chẳng đâm chồi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ra trái ngọt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nở hoa tươi.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chẳng nhiều lời</a:t>
            </a:r>
          </a:p>
          <a:p>
            <a:pPr marL="0" lvl="1" algn="just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nhỏ bé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đẹp cho đời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 nhường, lặng lẽ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r"/>
            <a:r>
              <a:rPr lang="en-US" sz="2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84296" y="727724"/>
            <a:ext cx="6096000" cy="59093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rễ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đâm chồi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trái ngọt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 hoa tươi.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nhiều lời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 nhỏ bé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 cho đời</a:t>
            </a:r>
          </a:p>
          <a:p>
            <a:pPr marL="0" lvl="1" algn="just"/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 </a:t>
            </a:r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nhường, lặng lẽ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4296" y="678605"/>
            <a:ext cx="6096000" cy="59093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0" lvl="1" algn="just"/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không có rễ</a:t>
            </a:r>
          </a:p>
          <a:p>
            <a:pPr marL="0" lvl="1" algn="just"/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chẳng đâm chồi</a:t>
            </a:r>
          </a:p>
          <a:p>
            <a:pPr marL="0" lvl="1" algn="just"/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ra trái ngọt</a:t>
            </a:r>
          </a:p>
          <a:p>
            <a:pPr marL="0" lvl="1" algn="just"/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 nở hoa tươi.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chẳng nhiều lời</a:t>
            </a:r>
          </a:p>
          <a:p>
            <a:pPr marL="0" lvl="1" algn="just"/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 thầm nhỏ bé</a:t>
            </a:r>
          </a:p>
          <a:p>
            <a:pPr marL="0" lvl="1" algn="just"/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đẹp cho đời</a:t>
            </a:r>
          </a:p>
          <a:p>
            <a:pPr marL="0" lvl="1" algn="just"/>
            <a:r>
              <a:rPr lang="en-US" sz="32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Khiêm nhường, lặng lẽ</a:t>
            </a: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lvl="1" algn="just"/>
            <a:endParaRPr lang="en-US" sz="2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73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69536" y="2819400"/>
            <a:ext cx="609600" cy="609600"/>
          </a:xfrm>
          <a:prstGeom prst="ellipse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79136" y="2844273"/>
            <a:ext cx="112014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về một đức tính em cho là đáng quý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3123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8B268-DF8E-AC61-4154-BE2A4E5C9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CB880-AABC-D126-5941-B778B5EAF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64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8D2927FC-25D4-4ED1-8C2B-CC4A09159DD1}"/>
              </a:ext>
            </a:extLst>
          </p:cNvPr>
          <p:cNvGrpSpPr/>
          <p:nvPr/>
        </p:nvGrpSpPr>
        <p:grpSpPr>
          <a:xfrm rot="939091">
            <a:off x="5519722" y="67951"/>
            <a:ext cx="1653006" cy="2096362"/>
            <a:chOff x="6889751" y="6794500"/>
            <a:chExt cx="479425" cy="608013"/>
          </a:xfrm>
        </p:grpSpPr>
        <p:sp>
          <p:nvSpPr>
            <p:cNvPr id="5" name="Freeform 1928">
              <a:extLst>
                <a:ext uri="{FF2B5EF4-FFF2-40B4-BE49-F238E27FC236}">
                  <a16:creationId xmlns:a16="http://schemas.microsoft.com/office/drawing/2014/main" id="{38104019-5470-4472-AADE-0444C27C2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Freeform 1929">
              <a:extLst>
                <a:ext uri="{FF2B5EF4-FFF2-40B4-BE49-F238E27FC236}">
                  <a16:creationId xmlns:a16="http://schemas.microsoft.com/office/drawing/2014/main" id="{418184C5-F9C1-46E1-976E-5BA21865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310438"/>
              <a:ext cx="93663" cy="92075"/>
            </a:xfrm>
            <a:custGeom>
              <a:avLst/>
              <a:gdLst>
                <a:gd name="T0" fmla="*/ 44 w 61"/>
                <a:gd name="T1" fmla="*/ 30 h 60"/>
                <a:gd name="T2" fmla="*/ 40 w 61"/>
                <a:gd name="T3" fmla="*/ 40 h 60"/>
                <a:gd name="T4" fmla="*/ 30 w 61"/>
                <a:gd name="T5" fmla="*/ 44 h 60"/>
                <a:gd name="T6" fmla="*/ 21 w 61"/>
                <a:gd name="T7" fmla="*/ 40 h 60"/>
                <a:gd name="T8" fmla="*/ 16 w 61"/>
                <a:gd name="T9" fmla="*/ 30 h 60"/>
                <a:gd name="T10" fmla="*/ 21 w 61"/>
                <a:gd name="T11" fmla="*/ 20 h 60"/>
                <a:gd name="T12" fmla="*/ 30 w 61"/>
                <a:gd name="T13" fmla="*/ 16 h 60"/>
                <a:gd name="T14" fmla="*/ 40 w 61"/>
                <a:gd name="T15" fmla="*/ 20 h 60"/>
                <a:gd name="T16" fmla="*/ 44 w 61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0">
                  <a:moveTo>
                    <a:pt x="44" y="30"/>
                  </a:moveTo>
                  <a:cubicBezTo>
                    <a:pt x="61" y="38"/>
                    <a:pt x="57" y="46"/>
                    <a:pt x="40" y="40"/>
                  </a:cubicBezTo>
                  <a:cubicBezTo>
                    <a:pt x="46" y="57"/>
                    <a:pt x="39" y="60"/>
                    <a:pt x="30" y="44"/>
                  </a:cubicBezTo>
                  <a:cubicBezTo>
                    <a:pt x="22" y="60"/>
                    <a:pt x="14" y="57"/>
                    <a:pt x="21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1" y="20"/>
                  </a:cubicBezTo>
                  <a:cubicBezTo>
                    <a:pt x="14" y="3"/>
                    <a:pt x="22" y="0"/>
                    <a:pt x="30" y="16"/>
                  </a:cubicBezTo>
                  <a:cubicBezTo>
                    <a:pt x="39" y="0"/>
                    <a:pt x="46" y="3"/>
                    <a:pt x="40" y="20"/>
                  </a:cubicBezTo>
                  <a:cubicBezTo>
                    <a:pt x="57" y="14"/>
                    <a:pt x="61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Freeform 1930">
              <a:extLst>
                <a:ext uri="{FF2B5EF4-FFF2-40B4-BE49-F238E27FC236}">
                  <a16:creationId xmlns:a16="http://schemas.microsoft.com/office/drawing/2014/main" id="{1817F599-ACC1-470F-980D-2E6F616E7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38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" name="Freeform 1931">
              <a:extLst>
                <a:ext uri="{FF2B5EF4-FFF2-40B4-BE49-F238E27FC236}">
                  <a16:creationId xmlns:a16="http://schemas.microsoft.com/office/drawing/2014/main" id="{A1C22902-8378-46C1-925A-1294751B8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7101" y="7310438"/>
              <a:ext cx="92075" cy="92075"/>
            </a:xfrm>
            <a:custGeom>
              <a:avLst/>
              <a:gdLst>
                <a:gd name="T0" fmla="*/ 44 w 60"/>
                <a:gd name="T1" fmla="*/ 30 h 60"/>
                <a:gd name="T2" fmla="*/ 40 w 60"/>
                <a:gd name="T3" fmla="*/ 40 h 60"/>
                <a:gd name="T4" fmla="*/ 30 w 60"/>
                <a:gd name="T5" fmla="*/ 44 h 60"/>
                <a:gd name="T6" fmla="*/ 20 w 60"/>
                <a:gd name="T7" fmla="*/ 40 h 60"/>
                <a:gd name="T8" fmla="*/ 16 w 60"/>
                <a:gd name="T9" fmla="*/ 30 h 60"/>
                <a:gd name="T10" fmla="*/ 20 w 60"/>
                <a:gd name="T11" fmla="*/ 20 h 60"/>
                <a:gd name="T12" fmla="*/ 30 w 60"/>
                <a:gd name="T13" fmla="*/ 16 h 60"/>
                <a:gd name="T14" fmla="*/ 40 w 60"/>
                <a:gd name="T15" fmla="*/ 20 h 60"/>
                <a:gd name="T16" fmla="*/ 44 w 60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0">
                  <a:moveTo>
                    <a:pt x="44" y="30"/>
                  </a:moveTo>
                  <a:cubicBezTo>
                    <a:pt x="60" y="38"/>
                    <a:pt x="57" y="46"/>
                    <a:pt x="40" y="40"/>
                  </a:cubicBezTo>
                  <a:cubicBezTo>
                    <a:pt x="46" y="57"/>
                    <a:pt x="38" y="60"/>
                    <a:pt x="30" y="44"/>
                  </a:cubicBezTo>
                  <a:cubicBezTo>
                    <a:pt x="21" y="60"/>
                    <a:pt x="14" y="57"/>
                    <a:pt x="20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0" y="20"/>
                  </a:cubicBezTo>
                  <a:cubicBezTo>
                    <a:pt x="14" y="3"/>
                    <a:pt x="21" y="0"/>
                    <a:pt x="30" y="16"/>
                  </a:cubicBezTo>
                  <a:cubicBezTo>
                    <a:pt x="38" y="0"/>
                    <a:pt x="46" y="3"/>
                    <a:pt x="40" y="20"/>
                  </a:cubicBezTo>
                  <a:cubicBezTo>
                    <a:pt x="57" y="14"/>
                    <a:pt x="60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Oval 1932">
              <a:extLst>
                <a:ext uri="{FF2B5EF4-FFF2-40B4-BE49-F238E27FC236}">
                  <a16:creationId xmlns:a16="http://schemas.microsoft.com/office/drawing/2014/main" id="{773F2D9E-DDDF-483E-9F01-77AA52B3F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5963" y="6794500"/>
              <a:ext cx="112713" cy="100013"/>
            </a:xfrm>
            <a:prstGeom prst="ellipse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1933">
              <a:extLst>
                <a:ext uri="{FF2B5EF4-FFF2-40B4-BE49-F238E27FC236}">
                  <a16:creationId xmlns:a16="http://schemas.microsoft.com/office/drawing/2014/main" id="{2E8E568D-00F4-47BB-899A-94972D986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6867525"/>
              <a:ext cx="477838" cy="446088"/>
            </a:xfrm>
            <a:custGeom>
              <a:avLst/>
              <a:gdLst>
                <a:gd name="T0" fmla="*/ 155 w 311"/>
                <a:gd name="T1" fmla="*/ 207 h 291"/>
                <a:gd name="T2" fmla="*/ 155 w 311"/>
                <a:gd name="T3" fmla="*/ 200 h 291"/>
                <a:gd name="T4" fmla="*/ 0 w 311"/>
                <a:gd name="T5" fmla="*/ 206 h 291"/>
                <a:gd name="T6" fmla="*/ 0 w 311"/>
                <a:gd name="T7" fmla="*/ 155 h 291"/>
                <a:gd name="T8" fmla="*/ 155 w 311"/>
                <a:gd name="T9" fmla="*/ 0 h 291"/>
                <a:gd name="T10" fmla="*/ 311 w 311"/>
                <a:gd name="T11" fmla="*/ 155 h 291"/>
                <a:gd name="T12" fmla="*/ 311 w 311"/>
                <a:gd name="T13" fmla="*/ 206 h 291"/>
                <a:gd name="T14" fmla="*/ 155 w 311"/>
                <a:gd name="T15" fmla="*/ 20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291">
                  <a:moveTo>
                    <a:pt x="155" y="207"/>
                  </a:moveTo>
                  <a:cubicBezTo>
                    <a:pt x="155" y="200"/>
                    <a:pt x="155" y="200"/>
                    <a:pt x="155" y="200"/>
                  </a:cubicBezTo>
                  <a:cubicBezTo>
                    <a:pt x="81" y="281"/>
                    <a:pt x="0" y="291"/>
                    <a:pt x="0" y="206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70"/>
                    <a:pt x="70" y="0"/>
                    <a:pt x="155" y="0"/>
                  </a:cubicBezTo>
                  <a:cubicBezTo>
                    <a:pt x="241" y="0"/>
                    <a:pt x="311" y="70"/>
                    <a:pt x="311" y="155"/>
                  </a:cubicBezTo>
                  <a:cubicBezTo>
                    <a:pt x="311" y="206"/>
                    <a:pt x="311" y="206"/>
                    <a:pt x="311" y="206"/>
                  </a:cubicBezTo>
                  <a:cubicBezTo>
                    <a:pt x="311" y="291"/>
                    <a:pt x="234" y="277"/>
                    <a:pt x="155" y="207"/>
                  </a:cubicBezTo>
                </a:path>
              </a:pathLst>
            </a:custGeom>
            <a:solidFill>
              <a:srgbClr val="C24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1934">
              <a:extLst>
                <a:ext uri="{FF2B5EF4-FFF2-40B4-BE49-F238E27FC236}">
                  <a16:creationId xmlns:a16="http://schemas.microsoft.com/office/drawing/2014/main" id="{BC164826-A5B0-46D6-8F91-3F27867F0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170738"/>
              <a:ext cx="477838" cy="20638"/>
            </a:xfrm>
            <a:custGeom>
              <a:avLst/>
              <a:gdLst>
                <a:gd name="T0" fmla="*/ 0 w 311"/>
                <a:gd name="T1" fmla="*/ 0 h 13"/>
                <a:gd name="T2" fmla="*/ 0 w 311"/>
                <a:gd name="T3" fmla="*/ 8 h 13"/>
                <a:gd name="T4" fmla="*/ 1 w 311"/>
                <a:gd name="T5" fmla="*/ 13 h 13"/>
                <a:gd name="T6" fmla="*/ 145 w 311"/>
                <a:gd name="T7" fmla="*/ 13 h 13"/>
                <a:gd name="T8" fmla="*/ 155 w 311"/>
                <a:gd name="T9" fmla="*/ 2 h 13"/>
                <a:gd name="T10" fmla="*/ 155 w 311"/>
                <a:gd name="T11" fmla="*/ 9 h 13"/>
                <a:gd name="T12" fmla="*/ 160 w 311"/>
                <a:gd name="T13" fmla="*/ 13 h 13"/>
                <a:gd name="T14" fmla="*/ 310 w 311"/>
                <a:gd name="T15" fmla="*/ 13 h 13"/>
                <a:gd name="T16" fmla="*/ 311 w 311"/>
                <a:gd name="T17" fmla="*/ 8 h 13"/>
                <a:gd name="T18" fmla="*/ 311 w 311"/>
                <a:gd name="T19" fmla="*/ 0 h 13"/>
                <a:gd name="T20" fmla="*/ 0 w 311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13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1"/>
                    <a:pt x="1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9" y="9"/>
                    <a:pt x="152" y="6"/>
                    <a:pt x="155" y="2"/>
                  </a:cubicBezTo>
                  <a:cubicBezTo>
                    <a:pt x="155" y="9"/>
                    <a:pt x="155" y="9"/>
                    <a:pt x="155" y="9"/>
                  </a:cubicBezTo>
                  <a:cubicBezTo>
                    <a:pt x="157" y="10"/>
                    <a:pt x="158" y="12"/>
                    <a:pt x="160" y="13"/>
                  </a:cubicBezTo>
                  <a:cubicBezTo>
                    <a:pt x="310" y="13"/>
                    <a:pt x="310" y="13"/>
                    <a:pt x="310" y="13"/>
                  </a:cubicBezTo>
                  <a:cubicBezTo>
                    <a:pt x="310" y="11"/>
                    <a:pt x="311" y="9"/>
                    <a:pt x="311" y="8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2" name="Rectangle 1935">
              <a:extLst>
                <a:ext uri="{FF2B5EF4-FFF2-40B4-BE49-F238E27FC236}">
                  <a16:creationId xmlns:a16="http://schemas.microsoft.com/office/drawing/2014/main" id="{E527CFD8-C36F-4520-A971-1E3778F4F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1" y="7126288"/>
              <a:ext cx="477838" cy="20638"/>
            </a:xfrm>
            <a:prstGeom prst="rect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1936">
              <a:extLst>
                <a:ext uri="{FF2B5EF4-FFF2-40B4-BE49-F238E27FC236}">
                  <a16:creationId xmlns:a16="http://schemas.microsoft.com/office/drawing/2014/main" id="{0DCFEA24-EAFB-40D5-A92B-CC0B4CD60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26" y="6969125"/>
              <a:ext cx="400050" cy="350838"/>
            </a:xfrm>
            <a:custGeom>
              <a:avLst/>
              <a:gdLst>
                <a:gd name="T0" fmla="*/ 114 w 262"/>
                <a:gd name="T1" fmla="*/ 229 h 229"/>
                <a:gd name="T2" fmla="*/ 0 w 262"/>
                <a:gd name="T3" fmla="*/ 115 h 229"/>
                <a:gd name="T4" fmla="*/ 114 w 262"/>
                <a:gd name="T5" fmla="*/ 0 h 229"/>
                <a:gd name="T6" fmla="*/ 147 w 262"/>
                <a:gd name="T7" fmla="*/ 0 h 229"/>
                <a:gd name="T8" fmla="*/ 262 w 262"/>
                <a:gd name="T9" fmla="*/ 115 h 229"/>
                <a:gd name="T10" fmla="*/ 147 w 262"/>
                <a:gd name="T11" fmla="*/ 229 h 229"/>
                <a:gd name="T12" fmla="*/ 114 w 262"/>
                <a:gd name="T13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229">
                  <a:moveTo>
                    <a:pt x="114" y="229"/>
                  </a:moveTo>
                  <a:cubicBezTo>
                    <a:pt x="51" y="229"/>
                    <a:pt x="0" y="178"/>
                    <a:pt x="0" y="115"/>
                  </a:cubicBezTo>
                  <a:cubicBezTo>
                    <a:pt x="0" y="52"/>
                    <a:pt x="51" y="0"/>
                    <a:pt x="114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211" y="0"/>
                    <a:pt x="262" y="52"/>
                    <a:pt x="262" y="115"/>
                  </a:cubicBezTo>
                  <a:cubicBezTo>
                    <a:pt x="262" y="178"/>
                    <a:pt x="211" y="229"/>
                    <a:pt x="147" y="229"/>
                  </a:cubicBezTo>
                  <a:cubicBezTo>
                    <a:pt x="114" y="229"/>
                    <a:pt x="114" y="229"/>
                    <a:pt x="114" y="229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937">
              <a:extLst>
                <a:ext uri="{FF2B5EF4-FFF2-40B4-BE49-F238E27FC236}">
                  <a16:creationId xmlns:a16="http://schemas.microsoft.com/office/drawing/2014/main" id="{6DB4037E-DA16-4C06-8631-799CDBA9F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6983413"/>
              <a:ext cx="381000" cy="322263"/>
            </a:xfrm>
            <a:custGeom>
              <a:avLst/>
              <a:gdLst>
                <a:gd name="T0" fmla="*/ 142 w 248"/>
                <a:gd name="T1" fmla="*/ 211 h 211"/>
                <a:gd name="T2" fmla="*/ 106 w 248"/>
                <a:gd name="T3" fmla="*/ 211 h 211"/>
                <a:gd name="T4" fmla="*/ 0 w 248"/>
                <a:gd name="T5" fmla="*/ 106 h 211"/>
                <a:gd name="T6" fmla="*/ 106 w 248"/>
                <a:gd name="T7" fmla="*/ 0 h 211"/>
                <a:gd name="T8" fmla="*/ 142 w 248"/>
                <a:gd name="T9" fmla="*/ 0 h 211"/>
                <a:gd name="T10" fmla="*/ 248 w 248"/>
                <a:gd name="T11" fmla="*/ 106 h 211"/>
                <a:gd name="T12" fmla="*/ 142 w 248"/>
                <a:gd name="T13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11">
                  <a:moveTo>
                    <a:pt x="142" y="211"/>
                  </a:moveTo>
                  <a:cubicBezTo>
                    <a:pt x="106" y="211"/>
                    <a:pt x="106" y="211"/>
                    <a:pt x="106" y="211"/>
                  </a:cubicBezTo>
                  <a:cubicBezTo>
                    <a:pt x="48" y="211"/>
                    <a:pt x="0" y="164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00" y="0"/>
                    <a:pt x="248" y="48"/>
                    <a:pt x="248" y="106"/>
                  </a:cubicBezTo>
                  <a:cubicBezTo>
                    <a:pt x="248" y="164"/>
                    <a:pt x="200" y="211"/>
                    <a:pt x="142" y="211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5" name="Freeform 1938">
              <a:extLst>
                <a:ext uri="{FF2B5EF4-FFF2-40B4-BE49-F238E27FC236}">
                  <a16:creationId xmlns:a16="http://schemas.microsoft.com/office/drawing/2014/main" id="{76BB7A38-6508-4370-A78F-3B8CFB83D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7040563"/>
              <a:ext cx="368300" cy="265113"/>
            </a:xfrm>
            <a:custGeom>
              <a:avLst/>
              <a:gdLst>
                <a:gd name="T0" fmla="*/ 214 w 240"/>
                <a:gd name="T1" fmla="*/ 0 h 173"/>
                <a:gd name="T2" fmla="*/ 223 w 240"/>
                <a:gd name="T3" fmla="*/ 40 h 173"/>
                <a:gd name="T4" fmla="*/ 117 w 240"/>
                <a:gd name="T5" fmla="*/ 146 h 173"/>
                <a:gd name="T6" fmla="*/ 81 w 240"/>
                <a:gd name="T7" fmla="*/ 146 h 173"/>
                <a:gd name="T8" fmla="*/ 0 w 240"/>
                <a:gd name="T9" fmla="*/ 109 h 173"/>
                <a:gd name="T10" fmla="*/ 98 w 240"/>
                <a:gd name="T11" fmla="*/ 173 h 173"/>
                <a:gd name="T12" fmla="*/ 134 w 240"/>
                <a:gd name="T13" fmla="*/ 173 h 173"/>
                <a:gd name="T14" fmla="*/ 240 w 240"/>
                <a:gd name="T15" fmla="*/ 68 h 173"/>
                <a:gd name="T16" fmla="*/ 214 w 240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173">
                  <a:moveTo>
                    <a:pt x="214" y="0"/>
                  </a:moveTo>
                  <a:cubicBezTo>
                    <a:pt x="220" y="12"/>
                    <a:pt x="223" y="26"/>
                    <a:pt x="223" y="40"/>
                  </a:cubicBezTo>
                  <a:cubicBezTo>
                    <a:pt x="223" y="99"/>
                    <a:pt x="175" y="146"/>
                    <a:pt x="117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49" y="146"/>
                    <a:pt x="20" y="131"/>
                    <a:pt x="0" y="109"/>
                  </a:cubicBezTo>
                  <a:cubicBezTo>
                    <a:pt x="16" y="147"/>
                    <a:pt x="54" y="173"/>
                    <a:pt x="98" y="173"/>
                  </a:cubicBezTo>
                  <a:cubicBezTo>
                    <a:pt x="134" y="173"/>
                    <a:pt x="134" y="173"/>
                    <a:pt x="134" y="173"/>
                  </a:cubicBezTo>
                  <a:cubicBezTo>
                    <a:pt x="192" y="173"/>
                    <a:pt x="240" y="126"/>
                    <a:pt x="240" y="68"/>
                  </a:cubicBezTo>
                  <a:cubicBezTo>
                    <a:pt x="240" y="42"/>
                    <a:pt x="230" y="18"/>
                    <a:pt x="214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1939">
              <a:extLst>
                <a:ext uri="{FF2B5EF4-FFF2-40B4-BE49-F238E27FC236}">
                  <a16:creationId xmlns:a16="http://schemas.microsoft.com/office/drawing/2014/main" id="{4ED11149-F976-486C-AE24-C2FBA6CE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26" y="7129463"/>
              <a:ext cx="34925" cy="68263"/>
            </a:xfrm>
            <a:custGeom>
              <a:avLst/>
              <a:gdLst>
                <a:gd name="T0" fmla="*/ 21 w 23"/>
                <a:gd name="T1" fmla="*/ 1 h 44"/>
                <a:gd name="T2" fmla="*/ 19 w 23"/>
                <a:gd name="T3" fmla="*/ 2 h 44"/>
                <a:gd name="T4" fmla="*/ 11 w 23"/>
                <a:gd name="T5" fmla="*/ 21 h 44"/>
                <a:gd name="T6" fmla="*/ 2 w 23"/>
                <a:gd name="T7" fmla="*/ 31 h 44"/>
                <a:gd name="T8" fmla="*/ 9 w 23"/>
                <a:gd name="T9" fmla="*/ 44 h 44"/>
                <a:gd name="T10" fmla="*/ 10 w 23"/>
                <a:gd name="T11" fmla="*/ 39 h 44"/>
                <a:gd name="T12" fmla="*/ 20 w 23"/>
                <a:gd name="T13" fmla="*/ 18 h 44"/>
                <a:gd name="T14" fmla="*/ 21 w 23"/>
                <a:gd name="T1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44">
                  <a:moveTo>
                    <a:pt x="21" y="1"/>
                  </a:moveTo>
                  <a:cubicBezTo>
                    <a:pt x="20" y="0"/>
                    <a:pt x="19" y="1"/>
                    <a:pt x="19" y="2"/>
                  </a:cubicBezTo>
                  <a:cubicBezTo>
                    <a:pt x="18" y="9"/>
                    <a:pt x="17" y="15"/>
                    <a:pt x="11" y="21"/>
                  </a:cubicBezTo>
                  <a:cubicBezTo>
                    <a:pt x="8" y="24"/>
                    <a:pt x="3" y="27"/>
                    <a:pt x="2" y="31"/>
                  </a:cubicBezTo>
                  <a:cubicBezTo>
                    <a:pt x="0" y="37"/>
                    <a:pt x="2" y="44"/>
                    <a:pt x="9" y="44"/>
                  </a:cubicBezTo>
                  <a:cubicBezTo>
                    <a:pt x="11" y="44"/>
                    <a:pt x="12" y="41"/>
                    <a:pt x="10" y="39"/>
                  </a:cubicBezTo>
                  <a:cubicBezTo>
                    <a:pt x="0" y="35"/>
                    <a:pt x="18" y="23"/>
                    <a:pt x="20" y="18"/>
                  </a:cubicBezTo>
                  <a:cubicBezTo>
                    <a:pt x="23" y="12"/>
                    <a:pt x="23" y="6"/>
                    <a:pt x="21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7" name="Oval 1940">
              <a:extLst>
                <a:ext uri="{FF2B5EF4-FFF2-40B4-BE49-F238E27FC236}">
                  <a16:creationId xmlns:a16="http://schemas.microsoft.com/office/drawing/2014/main" id="{C0E141F8-E7A0-43C5-83B5-6CCF4AC79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826" y="7165975"/>
              <a:ext cx="73025" cy="73025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1941">
              <a:extLst>
                <a:ext uri="{FF2B5EF4-FFF2-40B4-BE49-F238E27FC236}">
                  <a16:creationId xmlns:a16="http://schemas.microsoft.com/office/drawing/2014/main" id="{B47E6661-D9EC-48FE-87A8-44FD56F69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551" y="7165975"/>
              <a:ext cx="69850" cy="73025"/>
            </a:xfrm>
            <a:custGeom>
              <a:avLst/>
              <a:gdLst>
                <a:gd name="T0" fmla="*/ 23 w 46"/>
                <a:gd name="T1" fmla="*/ 0 h 47"/>
                <a:gd name="T2" fmla="*/ 0 w 46"/>
                <a:gd name="T3" fmla="*/ 24 h 47"/>
                <a:gd name="T4" fmla="*/ 18 w 46"/>
                <a:gd name="T5" fmla="*/ 47 h 47"/>
                <a:gd name="T6" fmla="*/ 46 w 46"/>
                <a:gd name="T7" fmla="*/ 19 h 47"/>
                <a:gd name="T8" fmla="*/ 23 w 46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5"/>
                    <a:pt x="8" y="44"/>
                    <a:pt x="18" y="47"/>
                  </a:cubicBezTo>
                  <a:cubicBezTo>
                    <a:pt x="29" y="39"/>
                    <a:pt x="39" y="30"/>
                    <a:pt x="46" y="19"/>
                  </a:cubicBezTo>
                  <a:cubicBezTo>
                    <a:pt x="44" y="8"/>
                    <a:pt x="35" y="0"/>
                    <a:pt x="23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1942">
              <a:extLst>
                <a:ext uri="{FF2B5EF4-FFF2-40B4-BE49-F238E27FC236}">
                  <a16:creationId xmlns:a16="http://schemas.microsoft.com/office/drawing/2014/main" id="{D01EB008-5761-4344-A8B0-E253497F0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7196138"/>
              <a:ext cx="44450" cy="42863"/>
            </a:xfrm>
            <a:custGeom>
              <a:avLst/>
              <a:gdLst>
                <a:gd name="T0" fmla="*/ 28 w 29"/>
                <a:gd name="T1" fmla="*/ 0 h 28"/>
                <a:gd name="T2" fmla="*/ 0 w 29"/>
                <a:gd name="T3" fmla="*/ 28 h 28"/>
                <a:gd name="T4" fmla="*/ 5 w 29"/>
                <a:gd name="T5" fmla="*/ 28 h 28"/>
                <a:gd name="T6" fmla="*/ 29 w 29"/>
                <a:gd name="T7" fmla="*/ 5 h 28"/>
                <a:gd name="T8" fmla="*/ 28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8" y="0"/>
                  </a:moveTo>
                  <a:cubicBezTo>
                    <a:pt x="21" y="11"/>
                    <a:pt x="11" y="20"/>
                    <a:pt x="0" y="28"/>
                  </a:cubicBezTo>
                  <a:cubicBezTo>
                    <a:pt x="2" y="28"/>
                    <a:pt x="4" y="28"/>
                    <a:pt x="5" y="28"/>
                  </a:cubicBezTo>
                  <a:cubicBezTo>
                    <a:pt x="18" y="28"/>
                    <a:pt x="29" y="18"/>
                    <a:pt x="29" y="5"/>
                  </a:cubicBezTo>
                  <a:cubicBezTo>
                    <a:pt x="29" y="3"/>
                    <a:pt x="29" y="2"/>
                    <a:pt x="28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0" name="Oval 1943">
              <a:extLst>
                <a:ext uri="{FF2B5EF4-FFF2-40B4-BE49-F238E27FC236}">
                  <a16:creationId xmlns:a16="http://schemas.microsoft.com/office/drawing/2014/main" id="{200B1F62-2DB4-4548-A8B5-B39DCFD49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338" y="7108825"/>
              <a:ext cx="42863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1" name="Oval 1944">
              <a:extLst>
                <a:ext uri="{FF2B5EF4-FFF2-40B4-BE49-F238E27FC236}">
                  <a16:creationId xmlns:a16="http://schemas.microsoft.com/office/drawing/2014/main" id="{2518A54A-CAF0-439B-9B52-6C6B49881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4551" y="7108825"/>
              <a:ext cx="44450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1945">
              <a:extLst>
                <a:ext uri="{FF2B5EF4-FFF2-40B4-BE49-F238E27FC236}">
                  <a16:creationId xmlns:a16="http://schemas.microsoft.com/office/drawing/2014/main" id="{4FE2AAFD-AA56-4982-A6A8-5CF98BEC7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13" y="7196138"/>
              <a:ext cx="96838" cy="50800"/>
            </a:xfrm>
            <a:custGeom>
              <a:avLst/>
              <a:gdLst>
                <a:gd name="T0" fmla="*/ 31 w 63"/>
                <a:gd name="T1" fmla="*/ 33 h 33"/>
                <a:gd name="T2" fmla="*/ 1 w 63"/>
                <a:gd name="T3" fmla="*/ 12 h 33"/>
                <a:gd name="T4" fmla="*/ 3 w 63"/>
                <a:gd name="T5" fmla="*/ 7 h 33"/>
                <a:gd name="T6" fmla="*/ 8 w 63"/>
                <a:gd name="T7" fmla="*/ 9 h 33"/>
                <a:gd name="T8" fmla="*/ 31 w 63"/>
                <a:gd name="T9" fmla="*/ 25 h 33"/>
                <a:gd name="T10" fmla="*/ 55 w 63"/>
                <a:gd name="T11" fmla="*/ 4 h 33"/>
                <a:gd name="T12" fmla="*/ 60 w 63"/>
                <a:gd name="T13" fmla="*/ 1 h 33"/>
                <a:gd name="T14" fmla="*/ 63 w 63"/>
                <a:gd name="T15" fmla="*/ 6 h 33"/>
                <a:gd name="T16" fmla="*/ 31 w 63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3">
                  <a:moveTo>
                    <a:pt x="31" y="33"/>
                  </a:moveTo>
                  <a:cubicBezTo>
                    <a:pt x="18" y="33"/>
                    <a:pt x="7" y="25"/>
                    <a:pt x="1" y="12"/>
                  </a:cubicBezTo>
                  <a:cubicBezTo>
                    <a:pt x="0" y="10"/>
                    <a:pt x="1" y="8"/>
                    <a:pt x="3" y="7"/>
                  </a:cubicBezTo>
                  <a:cubicBezTo>
                    <a:pt x="5" y="6"/>
                    <a:pt x="7" y="7"/>
                    <a:pt x="8" y="9"/>
                  </a:cubicBezTo>
                  <a:cubicBezTo>
                    <a:pt x="13" y="19"/>
                    <a:pt x="22" y="25"/>
                    <a:pt x="31" y="25"/>
                  </a:cubicBezTo>
                  <a:cubicBezTo>
                    <a:pt x="41" y="25"/>
                    <a:pt x="51" y="17"/>
                    <a:pt x="55" y="4"/>
                  </a:cubicBezTo>
                  <a:cubicBezTo>
                    <a:pt x="56" y="1"/>
                    <a:pt x="58" y="0"/>
                    <a:pt x="60" y="1"/>
                  </a:cubicBezTo>
                  <a:cubicBezTo>
                    <a:pt x="62" y="2"/>
                    <a:pt x="63" y="4"/>
                    <a:pt x="63" y="6"/>
                  </a:cubicBezTo>
                  <a:cubicBezTo>
                    <a:pt x="57" y="23"/>
                    <a:pt x="45" y="33"/>
                    <a:pt x="31" y="33"/>
                  </a:cubicBezTo>
                  <a:close/>
                </a:path>
              </a:pathLst>
            </a:cu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1946">
              <a:extLst>
                <a:ext uri="{FF2B5EF4-FFF2-40B4-BE49-F238E27FC236}">
                  <a16:creationId xmlns:a16="http://schemas.microsoft.com/office/drawing/2014/main" id="{90D26A80-E4F0-4B2E-9525-0A5F1619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1" y="6888163"/>
              <a:ext cx="411163" cy="176213"/>
            </a:xfrm>
            <a:custGeom>
              <a:avLst/>
              <a:gdLst>
                <a:gd name="T0" fmla="*/ 250 w 259"/>
                <a:gd name="T1" fmla="*/ 111 h 111"/>
                <a:gd name="T2" fmla="*/ 248 w 259"/>
                <a:gd name="T3" fmla="*/ 110 h 111"/>
                <a:gd name="T4" fmla="*/ 254 w 259"/>
                <a:gd name="T5" fmla="*/ 90 h 111"/>
                <a:gd name="T6" fmla="*/ 234 w 259"/>
                <a:gd name="T7" fmla="*/ 90 h 111"/>
                <a:gd name="T8" fmla="*/ 236 w 259"/>
                <a:gd name="T9" fmla="*/ 59 h 111"/>
                <a:gd name="T10" fmla="*/ 203 w 259"/>
                <a:gd name="T11" fmla="*/ 64 h 111"/>
                <a:gd name="T12" fmla="*/ 202 w 259"/>
                <a:gd name="T13" fmla="*/ 31 h 111"/>
                <a:gd name="T14" fmla="*/ 174 w 259"/>
                <a:gd name="T15" fmla="*/ 46 h 111"/>
                <a:gd name="T16" fmla="*/ 160 w 259"/>
                <a:gd name="T17" fmla="*/ 11 h 111"/>
                <a:gd name="T18" fmla="*/ 132 w 259"/>
                <a:gd name="T19" fmla="*/ 38 h 111"/>
                <a:gd name="T20" fmla="*/ 101 w 259"/>
                <a:gd name="T21" fmla="*/ 7 h 111"/>
                <a:gd name="T22" fmla="*/ 83 w 259"/>
                <a:gd name="T23" fmla="*/ 42 h 111"/>
                <a:gd name="T24" fmla="*/ 53 w 259"/>
                <a:gd name="T25" fmla="*/ 27 h 111"/>
                <a:gd name="T26" fmla="*/ 48 w 259"/>
                <a:gd name="T27" fmla="*/ 61 h 111"/>
                <a:gd name="T28" fmla="*/ 22 w 259"/>
                <a:gd name="T29" fmla="*/ 45 h 111"/>
                <a:gd name="T30" fmla="*/ 21 w 259"/>
                <a:gd name="T31" fmla="*/ 84 h 111"/>
                <a:gd name="T32" fmla="*/ 4 w 259"/>
                <a:gd name="T33" fmla="*/ 73 h 111"/>
                <a:gd name="T34" fmla="*/ 4 w 259"/>
                <a:gd name="T35" fmla="*/ 97 h 111"/>
                <a:gd name="T36" fmla="*/ 0 w 259"/>
                <a:gd name="T37" fmla="*/ 97 h 111"/>
                <a:gd name="T38" fmla="*/ 0 w 259"/>
                <a:gd name="T39" fmla="*/ 66 h 111"/>
                <a:gd name="T40" fmla="*/ 17 w 259"/>
                <a:gd name="T41" fmla="*/ 77 h 111"/>
                <a:gd name="T42" fmla="*/ 18 w 259"/>
                <a:gd name="T43" fmla="*/ 39 h 111"/>
                <a:gd name="T44" fmla="*/ 45 w 259"/>
                <a:gd name="T45" fmla="*/ 55 h 111"/>
                <a:gd name="T46" fmla="*/ 50 w 259"/>
                <a:gd name="T47" fmla="*/ 21 h 111"/>
                <a:gd name="T48" fmla="*/ 83 w 259"/>
                <a:gd name="T49" fmla="*/ 37 h 111"/>
                <a:gd name="T50" fmla="*/ 100 w 259"/>
                <a:gd name="T51" fmla="*/ 0 h 111"/>
                <a:gd name="T52" fmla="*/ 132 w 259"/>
                <a:gd name="T53" fmla="*/ 34 h 111"/>
                <a:gd name="T54" fmla="*/ 162 w 259"/>
                <a:gd name="T55" fmla="*/ 5 h 111"/>
                <a:gd name="T56" fmla="*/ 176 w 259"/>
                <a:gd name="T57" fmla="*/ 41 h 111"/>
                <a:gd name="T58" fmla="*/ 205 w 259"/>
                <a:gd name="T59" fmla="*/ 24 h 111"/>
                <a:gd name="T60" fmla="*/ 207 w 259"/>
                <a:gd name="T61" fmla="*/ 61 h 111"/>
                <a:gd name="T62" fmla="*/ 240 w 259"/>
                <a:gd name="T63" fmla="*/ 54 h 111"/>
                <a:gd name="T64" fmla="*/ 238 w 259"/>
                <a:gd name="T65" fmla="*/ 86 h 111"/>
                <a:gd name="T66" fmla="*/ 259 w 259"/>
                <a:gd name="T67" fmla="*/ 87 h 111"/>
                <a:gd name="T68" fmla="*/ 250 w 259"/>
                <a:gd name="T6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1">
                  <a:moveTo>
                    <a:pt x="250" y="111"/>
                  </a:moveTo>
                  <a:lnTo>
                    <a:pt x="248" y="110"/>
                  </a:lnTo>
                  <a:lnTo>
                    <a:pt x="254" y="90"/>
                  </a:lnTo>
                  <a:lnTo>
                    <a:pt x="234" y="90"/>
                  </a:lnTo>
                  <a:lnTo>
                    <a:pt x="236" y="59"/>
                  </a:lnTo>
                  <a:lnTo>
                    <a:pt x="203" y="64"/>
                  </a:lnTo>
                  <a:lnTo>
                    <a:pt x="202" y="31"/>
                  </a:lnTo>
                  <a:lnTo>
                    <a:pt x="174" y="46"/>
                  </a:lnTo>
                  <a:lnTo>
                    <a:pt x="160" y="11"/>
                  </a:lnTo>
                  <a:lnTo>
                    <a:pt x="132" y="38"/>
                  </a:lnTo>
                  <a:lnTo>
                    <a:pt x="101" y="7"/>
                  </a:lnTo>
                  <a:lnTo>
                    <a:pt x="83" y="42"/>
                  </a:lnTo>
                  <a:lnTo>
                    <a:pt x="53" y="27"/>
                  </a:lnTo>
                  <a:lnTo>
                    <a:pt x="48" y="61"/>
                  </a:lnTo>
                  <a:lnTo>
                    <a:pt x="22" y="45"/>
                  </a:lnTo>
                  <a:lnTo>
                    <a:pt x="21" y="84"/>
                  </a:lnTo>
                  <a:lnTo>
                    <a:pt x="4" y="73"/>
                  </a:lnTo>
                  <a:lnTo>
                    <a:pt x="4" y="97"/>
                  </a:lnTo>
                  <a:lnTo>
                    <a:pt x="0" y="97"/>
                  </a:lnTo>
                  <a:lnTo>
                    <a:pt x="0" y="66"/>
                  </a:lnTo>
                  <a:lnTo>
                    <a:pt x="17" y="77"/>
                  </a:lnTo>
                  <a:lnTo>
                    <a:pt x="18" y="39"/>
                  </a:lnTo>
                  <a:lnTo>
                    <a:pt x="45" y="55"/>
                  </a:lnTo>
                  <a:lnTo>
                    <a:pt x="50" y="21"/>
                  </a:lnTo>
                  <a:lnTo>
                    <a:pt x="83" y="37"/>
                  </a:lnTo>
                  <a:lnTo>
                    <a:pt x="100" y="0"/>
                  </a:lnTo>
                  <a:lnTo>
                    <a:pt x="132" y="34"/>
                  </a:lnTo>
                  <a:lnTo>
                    <a:pt x="162" y="5"/>
                  </a:lnTo>
                  <a:lnTo>
                    <a:pt x="176" y="41"/>
                  </a:lnTo>
                  <a:lnTo>
                    <a:pt x="205" y="24"/>
                  </a:lnTo>
                  <a:lnTo>
                    <a:pt x="207" y="61"/>
                  </a:lnTo>
                  <a:lnTo>
                    <a:pt x="240" y="54"/>
                  </a:lnTo>
                  <a:lnTo>
                    <a:pt x="238" y="86"/>
                  </a:lnTo>
                  <a:lnTo>
                    <a:pt x="259" y="87"/>
                  </a:lnTo>
                  <a:lnTo>
                    <a:pt x="250" y="111"/>
                  </a:ln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1947">
              <a:extLst>
                <a:ext uri="{FF2B5EF4-FFF2-40B4-BE49-F238E27FC236}">
                  <a16:creationId xmlns:a16="http://schemas.microsoft.com/office/drawing/2014/main" id="{6633EE91-9698-4023-82AA-F66EF7B59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969125"/>
              <a:ext cx="368300" cy="112713"/>
            </a:xfrm>
            <a:custGeom>
              <a:avLst/>
              <a:gdLst>
                <a:gd name="T0" fmla="*/ 135 w 240"/>
                <a:gd name="T1" fmla="*/ 0 h 74"/>
                <a:gd name="T2" fmla="*/ 102 w 240"/>
                <a:gd name="T3" fmla="*/ 0 h 74"/>
                <a:gd name="T4" fmla="*/ 0 w 240"/>
                <a:gd name="T5" fmla="*/ 64 h 74"/>
                <a:gd name="T6" fmla="*/ 68 w 240"/>
                <a:gd name="T7" fmla="*/ 31 h 74"/>
                <a:gd name="T8" fmla="*/ 39 w 240"/>
                <a:gd name="T9" fmla="*/ 65 h 74"/>
                <a:gd name="T10" fmla="*/ 144 w 240"/>
                <a:gd name="T11" fmla="*/ 35 h 74"/>
                <a:gd name="T12" fmla="*/ 134 w 240"/>
                <a:gd name="T13" fmla="*/ 61 h 74"/>
                <a:gd name="T14" fmla="*/ 197 w 240"/>
                <a:gd name="T15" fmla="*/ 45 h 74"/>
                <a:gd name="T16" fmla="*/ 190 w 240"/>
                <a:gd name="T17" fmla="*/ 73 h 74"/>
                <a:gd name="T18" fmla="*/ 240 w 240"/>
                <a:gd name="T19" fmla="*/ 67 h 74"/>
                <a:gd name="T20" fmla="*/ 135 w 240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74">
                  <a:moveTo>
                    <a:pt x="13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57" y="0"/>
                    <a:pt x="18" y="26"/>
                    <a:pt x="0" y="64"/>
                  </a:cubicBezTo>
                  <a:cubicBezTo>
                    <a:pt x="28" y="61"/>
                    <a:pt x="56" y="47"/>
                    <a:pt x="68" y="31"/>
                  </a:cubicBezTo>
                  <a:cubicBezTo>
                    <a:pt x="69" y="54"/>
                    <a:pt x="39" y="65"/>
                    <a:pt x="39" y="65"/>
                  </a:cubicBezTo>
                  <a:cubicBezTo>
                    <a:pt x="39" y="65"/>
                    <a:pt x="112" y="67"/>
                    <a:pt x="144" y="35"/>
                  </a:cubicBezTo>
                  <a:cubicBezTo>
                    <a:pt x="153" y="43"/>
                    <a:pt x="134" y="61"/>
                    <a:pt x="134" y="61"/>
                  </a:cubicBezTo>
                  <a:cubicBezTo>
                    <a:pt x="134" y="61"/>
                    <a:pt x="181" y="60"/>
                    <a:pt x="197" y="45"/>
                  </a:cubicBezTo>
                  <a:cubicBezTo>
                    <a:pt x="206" y="55"/>
                    <a:pt x="190" y="73"/>
                    <a:pt x="190" y="73"/>
                  </a:cubicBezTo>
                  <a:cubicBezTo>
                    <a:pt x="190" y="73"/>
                    <a:pt x="216" y="74"/>
                    <a:pt x="240" y="67"/>
                  </a:cubicBezTo>
                  <a:cubicBezTo>
                    <a:pt x="222" y="28"/>
                    <a:pt x="182" y="0"/>
                    <a:pt x="135" y="0"/>
                  </a:cubicBezTo>
                  <a:close/>
                </a:path>
              </a:pathLst>
            </a:custGeom>
            <a:solidFill>
              <a:srgbClr val="713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2">
            <a:extLst>
              <a:ext uri="{FF2B5EF4-FFF2-40B4-BE49-F238E27FC236}">
                <a16:creationId xmlns:a16="http://schemas.microsoft.com/office/drawing/2014/main" id="{8640B8BF-F6DC-40F4-B6DA-EBDE83E50F25}"/>
              </a:ext>
            </a:extLst>
          </p:cNvPr>
          <p:cNvGrpSpPr/>
          <p:nvPr/>
        </p:nvGrpSpPr>
        <p:grpSpPr>
          <a:xfrm rot="1137054">
            <a:off x="7213465" y="402545"/>
            <a:ext cx="1763760" cy="2088954"/>
            <a:chOff x="4813301" y="6792913"/>
            <a:chExt cx="508000" cy="601662"/>
          </a:xfrm>
        </p:grpSpPr>
        <p:sp>
          <p:nvSpPr>
            <p:cNvPr id="26" name="Freeform 1948">
              <a:extLst>
                <a:ext uri="{FF2B5EF4-FFF2-40B4-BE49-F238E27FC236}">
                  <a16:creationId xmlns:a16="http://schemas.microsoft.com/office/drawing/2014/main" id="{0542E791-8BE9-4300-BB42-BA3DAC00B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638" y="7321550"/>
              <a:ext cx="184150" cy="73025"/>
            </a:xfrm>
            <a:custGeom>
              <a:avLst/>
              <a:gdLst>
                <a:gd name="T0" fmla="*/ 96 w 120"/>
                <a:gd name="T1" fmla="*/ 48 h 48"/>
                <a:gd name="T2" fmla="*/ 24 w 120"/>
                <a:gd name="T3" fmla="*/ 48 h 48"/>
                <a:gd name="T4" fmla="*/ 0 w 120"/>
                <a:gd name="T5" fmla="*/ 24 h 48"/>
                <a:gd name="T6" fmla="*/ 24 w 120"/>
                <a:gd name="T7" fmla="*/ 0 h 48"/>
                <a:gd name="T8" fmla="*/ 96 w 120"/>
                <a:gd name="T9" fmla="*/ 0 h 48"/>
                <a:gd name="T10" fmla="*/ 120 w 120"/>
                <a:gd name="T11" fmla="*/ 24 h 48"/>
                <a:gd name="T12" fmla="*/ 96 w 120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48">
                  <a:moveTo>
                    <a:pt x="96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9" y="0"/>
                    <a:pt x="120" y="11"/>
                    <a:pt x="120" y="24"/>
                  </a:cubicBezTo>
                  <a:cubicBezTo>
                    <a:pt x="120" y="37"/>
                    <a:pt x="109" y="48"/>
                    <a:pt x="96" y="48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7" name="Oval 1949">
              <a:extLst>
                <a:ext uri="{FF2B5EF4-FFF2-40B4-BE49-F238E27FC236}">
                  <a16:creationId xmlns:a16="http://schemas.microsoft.com/office/drawing/2014/main" id="{03DE0B70-F3DA-40F1-8310-360D0AC53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6" y="6804025"/>
              <a:ext cx="119063" cy="117475"/>
            </a:xfrm>
            <a:prstGeom prst="ellipse">
              <a:avLst/>
            </a:pr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1950">
              <a:extLst>
                <a:ext uri="{FF2B5EF4-FFF2-40B4-BE49-F238E27FC236}">
                  <a16:creationId xmlns:a16="http://schemas.microsoft.com/office/drawing/2014/main" id="{02A1176E-5C39-4672-9B8F-847749B4C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301" y="7145338"/>
              <a:ext cx="80963" cy="98425"/>
            </a:xfrm>
            <a:custGeom>
              <a:avLst/>
              <a:gdLst>
                <a:gd name="T0" fmla="*/ 50 w 53"/>
                <a:gd name="T1" fmla="*/ 27 h 64"/>
                <a:gd name="T2" fmla="*/ 33 w 53"/>
                <a:gd name="T3" fmla="*/ 62 h 64"/>
                <a:gd name="T4" fmla="*/ 4 w 53"/>
                <a:gd name="T5" fmla="*/ 37 h 64"/>
                <a:gd name="T6" fmla="*/ 20 w 53"/>
                <a:gd name="T7" fmla="*/ 3 h 64"/>
                <a:gd name="T8" fmla="*/ 50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50" y="27"/>
                  </a:moveTo>
                  <a:cubicBezTo>
                    <a:pt x="53" y="43"/>
                    <a:pt x="46" y="59"/>
                    <a:pt x="33" y="62"/>
                  </a:cubicBezTo>
                  <a:cubicBezTo>
                    <a:pt x="21" y="64"/>
                    <a:pt x="8" y="53"/>
                    <a:pt x="4" y="37"/>
                  </a:cubicBezTo>
                  <a:cubicBezTo>
                    <a:pt x="0" y="21"/>
                    <a:pt x="8" y="5"/>
                    <a:pt x="20" y="3"/>
                  </a:cubicBezTo>
                  <a:cubicBezTo>
                    <a:pt x="33" y="0"/>
                    <a:pt x="46" y="11"/>
                    <a:pt x="50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1951">
              <a:extLst>
                <a:ext uri="{FF2B5EF4-FFF2-40B4-BE49-F238E27FC236}">
                  <a16:creationId xmlns:a16="http://schemas.microsoft.com/office/drawing/2014/main" id="{8AA479DE-455B-4FE4-8760-29BA7D37E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1" y="7151688"/>
              <a:ext cx="74613" cy="92075"/>
            </a:xfrm>
            <a:custGeom>
              <a:avLst/>
              <a:gdLst>
                <a:gd name="T0" fmla="*/ 45 w 48"/>
                <a:gd name="T1" fmla="*/ 23 h 60"/>
                <a:gd name="T2" fmla="*/ 28 w 48"/>
                <a:gd name="T3" fmla="*/ 0 h 60"/>
                <a:gd name="T4" fmla="*/ 28 w 48"/>
                <a:gd name="T5" fmla="*/ 2 h 60"/>
                <a:gd name="T6" fmla="*/ 12 w 48"/>
                <a:gd name="T7" fmla="*/ 37 h 60"/>
                <a:gd name="T8" fmla="*/ 0 w 48"/>
                <a:gd name="T9" fmla="*/ 36 h 60"/>
                <a:gd name="T10" fmla="*/ 28 w 48"/>
                <a:gd name="T11" fmla="*/ 58 h 60"/>
                <a:gd name="T12" fmla="*/ 45 w 48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45" y="23"/>
                  </a:moveTo>
                  <a:cubicBezTo>
                    <a:pt x="42" y="12"/>
                    <a:pt x="36" y="4"/>
                    <a:pt x="28" y="0"/>
                  </a:cubicBezTo>
                  <a:cubicBezTo>
                    <a:pt x="28" y="1"/>
                    <a:pt x="28" y="2"/>
                    <a:pt x="28" y="2"/>
                  </a:cubicBezTo>
                  <a:cubicBezTo>
                    <a:pt x="32" y="19"/>
                    <a:pt x="24" y="34"/>
                    <a:pt x="12" y="37"/>
                  </a:cubicBezTo>
                  <a:cubicBezTo>
                    <a:pt x="8" y="38"/>
                    <a:pt x="4" y="37"/>
                    <a:pt x="0" y="36"/>
                  </a:cubicBezTo>
                  <a:cubicBezTo>
                    <a:pt x="4" y="50"/>
                    <a:pt x="16" y="60"/>
                    <a:pt x="28" y="58"/>
                  </a:cubicBezTo>
                  <a:cubicBezTo>
                    <a:pt x="41" y="55"/>
                    <a:pt x="48" y="39"/>
                    <a:pt x="45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1952">
              <a:extLst>
                <a:ext uri="{FF2B5EF4-FFF2-40B4-BE49-F238E27FC236}">
                  <a16:creationId xmlns:a16="http://schemas.microsoft.com/office/drawing/2014/main" id="{21A1A992-29A8-4E5B-B634-FFD5462D7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45338"/>
              <a:ext cx="80963" cy="98425"/>
            </a:xfrm>
            <a:custGeom>
              <a:avLst/>
              <a:gdLst>
                <a:gd name="T0" fmla="*/ 4 w 53"/>
                <a:gd name="T1" fmla="*/ 27 h 64"/>
                <a:gd name="T2" fmla="*/ 20 w 53"/>
                <a:gd name="T3" fmla="*/ 62 h 64"/>
                <a:gd name="T4" fmla="*/ 50 w 53"/>
                <a:gd name="T5" fmla="*/ 37 h 64"/>
                <a:gd name="T6" fmla="*/ 33 w 53"/>
                <a:gd name="T7" fmla="*/ 3 h 64"/>
                <a:gd name="T8" fmla="*/ 4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4" y="27"/>
                  </a:moveTo>
                  <a:cubicBezTo>
                    <a:pt x="0" y="43"/>
                    <a:pt x="8" y="59"/>
                    <a:pt x="20" y="62"/>
                  </a:cubicBezTo>
                  <a:cubicBezTo>
                    <a:pt x="33" y="64"/>
                    <a:pt x="46" y="53"/>
                    <a:pt x="50" y="37"/>
                  </a:cubicBezTo>
                  <a:cubicBezTo>
                    <a:pt x="53" y="21"/>
                    <a:pt x="46" y="5"/>
                    <a:pt x="33" y="3"/>
                  </a:cubicBezTo>
                  <a:cubicBezTo>
                    <a:pt x="21" y="0"/>
                    <a:pt x="7" y="11"/>
                    <a:pt x="4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1953">
              <a:extLst>
                <a:ext uri="{FF2B5EF4-FFF2-40B4-BE49-F238E27FC236}">
                  <a16:creationId xmlns:a16="http://schemas.microsoft.com/office/drawing/2014/main" id="{52DD5B36-A8A0-47D1-BB99-7A001C94B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51688"/>
              <a:ext cx="74613" cy="92075"/>
            </a:xfrm>
            <a:custGeom>
              <a:avLst/>
              <a:gdLst>
                <a:gd name="T0" fmla="*/ 4 w 49"/>
                <a:gd name="T1" fmla="*/ 23 h 60"/>
                <a:gd name="T2" fmla="*/ 21 w 49"/>
                <a:gd name="T3" fmla="*/ 0 h 60"/>
                <a:gd name="T4" fmla="*/ 20 w 49"/>
                <a:gd name="T5" fmla="*/ 2 h 60"/>
                <a:gd name="T6" fmla="*/ 37 w 49"/>
                <a:gd name="T7" fmla="*/ 37 h 60"/>
                <a:gd name="T8" fmla="*/ 49 w 49"/>
                <a:gd name="T9" fmla="*/ 36 h 60"/>
                <a:gd name="T10" fmla="*/ 20 w 49"/>
                <a:gd name="T11" fmla="*/ 58 h 60"/>
                <a:gd name="T12" fmla="*/ 4 w 49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0">
                  <a:moveTo>
                    <a:pt x="4" y="23"/>
                  </a:moveTo>
                  <a:cubicBezTo>
                    <a:pt x="6" y="12"/>
                    <a:pt x="13" y="4"/>
                    <a:pt x="21" y="0"/>
                  </a:cubicBezTo>
                  <a:cubicBezTo>
                    <a:pt x="21" y="1"/>
                    <a:pt x="21" y="2"/>
                    <a:pt x="20" y="2"/>
                  </a:cubicBezTo>
                  <a:cubicBezTo>
                    <a:pt x="17" y="19"/>
                    <a:pt x="24" y="34"/>
                    <a:pt x="37" y="37"/>
                  </a:cubicBezTo>
                  <a:cubicBezTo>
                    <a:pt x="41" y="38"/>
                    <a:pt x="45" y="37"/>
                    <a:pt x="49" y="36"/>
                  </a:cubicBezTo>
                  <a:cubicBezTo>
                    <a:pt x="45" y="50"/>
                    <a:pt x="32" y="60"/>
                    <a:pt x="20" y="58"/>
                  </a:cubicBezTo>
                  <a:cubicBezTo>
                    <a:pt x="8" y="55"/>
                    <a:pt x="0" y="39"/>
                    <a:pt x="4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1954">
              <a:extLst>
                <a:ext uri="{FF2B5EF4-FFF2-40B4-BE49-F238E27FC236}">
                  <a16:creationId xmlns:a16="http://schemas.microsoft.com/office/drawing/2014/main" id="{0B6F8E82-A199-4D9B-8520-42BD2F749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576" y="6978650"/>
              <a:ext cx="423863" cy="368300"/>
            </a:xfrm>
            <a:custGeom>
              <a:avLst/>
              <a:gdLst>
                <a:gd name="T0" fmla="*/ 121 w 277"/>
                <a:gd name="T1" fmla="*/ 241 h 241"/>
                <a:gd name="T2" fmla="*/ 0 w 277"/>
                <a:gd name="T3" fmla="*/ 120 h 241"/>
                <a:gd name="T4" fmla="*/ 121 w 277"/>
                <a:gd name="T5" fmla="*/ 0 h 241"/>
                <a:gd name="T6" fmla="*/ 156 w 277"/>
                <a:gd name="T7" fmla="*/ 0 h 241"/>
                <a:gd name="T8" fmla="*/ 277 w 277"/>
                <a:gd name="T9" fmla="*/ 120 h 241"/>
                <a:gd name="T10" fmla="*/ 156 w 277"/>
                <a:gd name="T11" fmla="*/ 241 h 241"/>
                <a:gd name="T12" fmla="*/ 121 w 277"/>
                <a:gd name="T13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241">
                  <a:moveTo>
                    <a:pt x="121" y="241"/>
                  </a:move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223" y="0"/>
                    <a:pt x="277" y="54"/>
                    <a:pt x="277" y="120"/>
                  </a:cubicBezTo>
                  <a:cubicBezTo>
                    <a:pt x="277" y="187"/>
                    <a:pt x="223" y="241"/>
                    <a:pt x="156" y="241"/>
                  </a:cubicBezTo>
                  <a:cubicBezTo>
                    <a:pt x="121" y="241"/>
                    <a:pt x="121" y="241"/>
                    <a:pt x="121" y="241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1955">
              <a:extLst>
                <a:ext uri="{FF2B5EF4-FFF2-40B4-BE49-F238E27FC236}">
                  <a16:creationId xmlns:a16="http://schemas.microsoft.com/office/drawing/2014/main" id="{0D5C33B2-0782-4E1A-B779-E5FB3371F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6991350"/>
              <a:ext cx="400050" cy="342900"/>
            </a:xfrm>
            <a:custGeom>
              <a:avLst/>
              <a:gdLst>
                <a:gd name="T0" fmla="*/ 150 w 261"/>
                <a:gd name="T1" fmla="*/ 223 h 223"/>
                <a:gd name="T2" fmla="*/ 111 w 261"/>
                <a:gd name="T3" fmla="*/ 223 h 223"/>
                <a:gd name="T4" fmla="*/ 0 w 261"/>
                <a:gd name="T5" fmla="*/ 111 h 223"/>
                <a:gd name="T6" fmla="*/ 111 w 261"/>
                <a:gd name="T7" fmla="*/ 0 h 223"/>
                <a:gd name="T8" fmla="*/ 150 w 261"/>
                <a:gd name="T9" fmla="*/ 0 h 223"/>
                <a:gd name="T10" fmla="*/ 261 w 261"/>
                <a:gd name="T11" fmla="*/ 111 h 223"/>
                <a:gd name="T12" fmla="*/ 150 w 261"/>
                <a:gd name="T13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223">
                  <a:moveTo>
                    <a:pt x="150" y="223"/>
                  </a:moveTo>
                  <a:cubicBezTo>
                    <a:pt x="111" y="223"/>
                    <a:pt x="111" y="223"/>
                    <a:pt x="111" y="223"/>
                  </a:cubicBezTo>
                  <a:cubicBezTo>
                    <a:pt x="50" y="223"/>
                    <a:pt x="0" y="173"/>
                    <a:pt x="0" y="111"/>
                  </a:cubicBezTo>
                  <a:cubicBezTo>
                    <a:pt x="0" y="50"/>
                    <a:pt x="50" y="0"/>
                    <a:pt x="111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211" y="0"/>
                    <a:pt x="261" y="50"/>
                    <a:pt x="261" y="111"/>
                  </a:cubicBezTo>
                  <a:cubicBezTo>
                    <a:pt x="261" y="173"/>
                    <a:pt x="211" y="223"/>
                    <a:pt x="150" y="223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1956">
              <a:extLst>
                <a:ext uri="{FF2B5EF4-FFF2-40B4-BE49-F238E27FC236}">
                  <a16:creationId xmlns:a16="http://schemas.microsoft.com/office/drawing/2014/main" id="{42E04876-D670-4B22-83B9-71ED3B60F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76" y="7053263"/>
              <a:ext cx="385763" cy="280988"/>
            </a:xfrm>
            <a:custGeom>
              <a:avLst/>
              <a:gdLst>
                <a:gd name="T0" fmla="*/ 225 w 252"/>
                <a:gd name="T1" fmla="*/ 0 h 183"/>
                <a:gd name="T2" fmla="*/ 234 w 252"/>
                <a:gd name="T3" fmla="*/ 43 h 183"/>
                <a:gd name="T4" fmla="*/ 123 w 252"/>
                <a:gd name="T5" fmla="*/ 154 h 183"/>
                <a:gd name="T6" fmla="*/ 85 w 252"/>
                <a:gd name="T7" fmla="*/ 154 h 183"/>
                <a:gd name="T8" fmla="*/ 0 w 252"/>
                <a:gd name="T9" fmla="*/ 115 h 183"/>
                <a:gd name="T10" fmla="*/ 102 w 252"/>
                <a:gd name="T11" fmla="*/ 183 h 183"/>
                <a:gd name="T12" fmla="*/ 141 w 252"/>
                <a:gd name="T13" fmla="*/ 183 h 183"/>
                <a:gd name="T14" fmla="*/ 252 w 252"/>
                <a:gd name="T15" fmla="*/ 71 h 183"/>
                <a:gd name="T16" fmla="*/ 225 w 252"/>
                <a:gd name="T1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183">
                  <a:moveTo>
                    <a:pt x="225" y="0"/>
                  </a:moveTo>
                  <a:cubicBezTo>
                    <a:pt x="231" y="13"/>
                    <a:pt x="234" y="27"/>
                    <a:pt x="234" y="43"/>
                  </a:cubicBezTo>
                  <a:cubicBezTo>
                    <a:pt x="234" y="104"/>
                    <a:pt x="184" y="154"/>
                    <a:pt x="123" y="154"/>
                  </a:cubicBezTo>
                  <a:cubicBezTo>
                    <a:pt x="85" y="154"/>
                    <a:pt x="85" y="154"/>
                    <a:pt x="85" y="154"/>
                  </a:cubicBezTo>
                  <a:cubicBezTo>
                    <a:pt x="51" y="154"/>
                    <a:pt x="20" y="139"/>
                    <a:pt x="0" y="115"/>
                  </a:cubicBezTo>
                  <a:cubicBezTo>
                    <a:pt x="17" y="155"/>
                    <a:pt x="56" y="183"/>
                    <a:pt x="102" y="183"/>
                  </a:cubicBezTo>
                  <a:cubicBezTo>
                    <a:pt x="141" y="183"/>
                    <a:pt x="141" y="183"/>
                    <a:pt x="141" y="183"/>
                  </a:cubicBezTo>
                  <a:cubicBezTo>
                    <a:pt x="202" y="183"/>
                    <a:pt x="252" y="133"/>
                    <a:pt x="252" y="71"/>
                  </a:cubicBezTo>
                  <a:cubicBezTo>
                    <a:pt x="252" y="44"/>
                    <a:pt x="242" y="19"/>
                    <a:pt x="225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1957">
              <a:extLst>
                <a:ext uri="{FF2B5EF4-FFF2-40B4-BE49-F238E27FC236}">
                  <a16:creationId xmlns:a16="http://schemas.microsoft.com/office/drawing/2014/main" id="{8C78D452-9240-455E-B988-CC483FA01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7146925"/>
              <a:ext cx="38100" cy="71438"/>
            </a:xfrm>
            <a:custGeom>
              <a:avLst/>
              <a:gdLst>
                <a:gd name="T0" fmla="*/ 22 w 25"/>
                <a:gd name="T1" fmla="*/ 1 h 47"/>
                <a:gd name="T2" fmla="*/ 21 w 25"/>
                <a:gd name="T3" fmla="*/ 2 h 47"/>
                <a:gd name="T4" fmla="*/ 12 w 25"/>
                <a:gd name="T5" fmla="*/ 22 h 47"/>
                <a:gd name="T6" fmla="*/ 2 w 25"/>
                <a:gd name="T7" fmla="*/ 33 h 47"/>
                <a:gd name="T8" fmla="*/ 10 w 25"/>
                <a:gd name="T9" fmla="*/ 47 h 47"/>
                <a:gd name="T10" fmla="*/ 11 w 25"/>
                <a:gd name="T11" fmla="*/ 42 h 47"/>
                <a:gd name="T12" fmla="*/ 22 w 25"/>
                <a:gd name="T13" fmla="*/ 19 h 47"/>
                <a:gd name="T14" fmla="*/ 22 w 25"/>
                <a:gd name="T15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7">
                  <a:moveTo>
                    <a:pt x="22" y="1"/>
                  </a:moveTo>
                  <a:cubicBezTo>
                    <a:pt x="22" y="0"/>
                    <a:pt x="21" y="1"/>
                    <a:pt x="21" y="2"/>
                  </a:cubicBezTo>
                  <a:cubicBezTo>
                    <a:pt x="20" y="10"/>
                    <a:pt x="18" y="16"/>
                    <a:pt x="12" y="22"/>
                  </a:cubicBezTo>
                  <a:cubicBezTo>
                    <a:pt x="8" y="26"/>
                    <a:pt x="4" y="28"/>
                    <a:pt x="2" y="33"/>
                  </a:cubicBezTo>
                  <a:cubicBezTo>
                    <a:pt x="0" y="39"/>
                    <a:pt x="3" y="47"/>
                    <a:pt x="10" y="47"/>
                  </a:cubicBezTo>
                  <a:cubicBezTo>
                    <a:pt x="12" y="47"/>
                    <a:pt x="14" y="43"/>
                    <a:pt x="11" y="42"/>
                  </a:cubicBezTo>
                  <a:cubicBezTo>
                    <a:pt x="1" y="37"/>
                    <a:pt x="19" y="24"/>
                    <a:pt x="22" y="19"/>
                  </a:cubicBezTo>
                  <a:cubicBezTo>
                    <a:pt x="25" y="13"/>
                    <a:pt x="25" y="7"/>
                    <a:pt x="22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6" name="Oval 1958">
              <a:extLst>
                <a:ext uri="{FF2B5EF4-FFF2-40B4-BE49-F238E27FC236}">
                  <a16:creationId xmlns:a16="http://schemas.microsoft.com/office/drawing/2014/main" id="{3548E2DB-018F-4119-8DF7-FA036792D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0138" y="7186613"/>
              <a:ext cx="76200" cy="74613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1959">
              <a:extLst>
                <a:ext uri="{FF2B5EF4-FFF2-40B4-BE49-F238E27FC236}">
                  <a16:creationId xmlns:a16="http://schemas.microsoft.com/office/drawing/2014/main" id="{E7E3683E-FF3E-4697-B6E3-2E621E80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88" y="7186613"/>
              <a:ext cx="76200" cy="73025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19 w 49"/>
                <a:gd name="T5" fmla="*/ 48 h 48"/>
                <a:gd name="T6" fmla="*/ 49 w 49"/>
                <a:gd name="T7" fmla="*/ 20 h 48"/>
                <a:gd name="T8" fmla="*/ 25 w 4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6"/>
                    <a:pt x="8" y="46"/>
                    <a:pt x="19" y="48"/>
                  </a:cubicBezTo>
                  <a:cubicBezTo>
                    <a:pt x="31" y="41"/>
                    <a:pt x="41" y="31"/>
                    <a:pt x="49" y="20"/>
                  </a:cubicBezTo>
                  <a:cubicBezTo>
                    <a:pt x="47" y="8"/>
                    <a:pt x="37" y="0"/>
                    <a:pt x="25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1960">
              <a:extLst>
                <a:ext uri="{FF2B5EF4-FFF2-40B4-BE49-F238E27FC236}">
                  <a16:creationId xmlns:a16="http://schemas.microsoft.com/office/drawing/2014/main" id="{24701EE7-60F7-44B4-8172-B1278F57C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7216775"/>
              <a:ext cx="46038" cy="44450"/>
            </a:xfrm>
            <a:custGeom>
              <a:avLst/>
              <a:gdLst>
                <a:gd name="T0" fmla="*/ 30 w 30"/>
                <a:gd name="T1" fmla="*/ 0 h 29"/>
                <a:gd name="T2" fmla="*/ 0 w 30"/>
                <a:gd name="T3" fmla="*/ 28 h 29"/>
                <a:gd name="T4" fmla="*/ 6 w 30"/>
                <a:gd name="T5" fmla="*/ 29 h 29"/>
                <a:gd name="T6" fmla="*/ 30 w 30"/>
                <a:gd name="T7" fmla="*/ 4 h 29"/>
                <a:gd name="T8" fmla="*/ 30 w 30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30" y="0"/>
                  </a:moveTo>
                  <a:cubicBezTo>
                    <a:pt x="22" y="11"/>
                    <a:pt x="12" y="21"/>
                    <a:pt x="0" y="28"/>
                  </a:cubicBezTo>
                  <a:cubicBezTo>
                    <a:pt x="2" y="29"/>
                    <a:pt x="4" y="29"/>
                    <a:pt x="6" y="29"/>
                  </a:cubicBezTo>
                  <a:cubicBezTo>
                    <a:pt x="19" y="29"/>
                    <a:pt x="30" y="18"/>
                    <a:pt x="30" y="4"/>
                  </a:cubicBezTo>
                  <a:cubicBezTo>
                    <a:pt x="30" y="3"/>
                    <a:pt x="30" y="1"/>
                    <a:pt x="30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9" name="Oval 1961">
              <a:extLst>
                <a:ext uri="{FF2B5EF4-FFF2-40B4-BE49-F238E27FC236}">
                  <a16:creationId xmlns:a16="http://schemas.microsoft.com/office/drawing/2014/main" id="{326BD579-A157-4123-9AA3-AAE4315EA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1" y="7124700"/>
              <a:ext cx="47625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0" name="Oval 1962">
              <a:extLst>
                <a:ext uri="{FF2B5EF4-FFF2-40B4-BE49-F238E27FC236}">
                  <a16:creationId xmlns:a16="http://schemas.microsoft.com/office/drawing/2014/main" id="{78041BAD-DB37-406D-B983-D5EBAE206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26" y="7124700"/>
              <a:ext cx="46038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1963">
              <a:extLst>
                <a:ext uri="{FF2B5EF4-FFF2-40B4-BE49-F238E27FC236}">
                  <a16:creationId xmlns:a16="http://schemas.microsoft.com/office/drawing/2014/main" id="{2FFA741E-41E2-487F-8340-86C4D2915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1" y="7224713"/>
              <a:ext cx="111125" cy="66675"/>
            </a:xfrm>
            <a:custGeom>
              <a:avLst/>
              <a:gdLst>
                <a:gd name="T0" fmla="*/ 36 w 72"/>
                <a:gd name="T1" fmla="*/ 3 h 44"/>
                <a:gd name="T2" fmla="*/ 0 w 72"/>
                <a:gd name="T3" fmla="*/ 0 h 44"/>
                <a:gd name="T4" fmla="*/ 36 w 72"/>
                <a:gd name="T5" fmla="*/ 44 h 44"/>
                <a:gd name="T6" fmla="*/ 72 w 72"/>
                <a:gd name="T7" fmla="*/ 0 h 44"/>
                <a:gd name="T8" fmla="*/ 36 w 72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4">
                  <a:moveTo>
                    <a:pt x="36" y="3"/>
                  </a:moveTo>
                  <a:cubicBezTo>
                    <a:pt x="23" y="3"/>
                    <a:pt x="11" y="2"/>
                    <a:pt x="0" y="0"/>
                  </a:cubicBezTo>
                  <a:cubicBezTo>
                    <a:pt x="2" y="25"/>
                    <a:pt x="17" y="44"/>
                    <a:pt x="36" y="44"/>
                  </a:cubicBezTo>
                  <a:cubicBezTo>
                    <a:pt x="55" y="44"/>
                    <a:pt x="70" y="25"/>
                    <a:pt x="72" y="0"/>
                  </a:cubicBezTo>
                  <a:cubicBezTo>
                    <a:pt x="61" y="2"/>
                    <a:pt x="48" y="3"/>
                    <a:pt x="3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1964">
              <a:extLst>
                <a:ext uri="{FF2B5EF4-FFF2-40B4-BE49-F238E27FC236}">
                  <a16:creationId xmlns:a16="http://schemas.microsoft.com/office/drawing/2014/main" id="{057C361A-0B60-4D5E-B56F-C2B545E68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6872288"/>
              <a:ext cx="433388" cy="250825"/>
            </a:xfrm>
            <a:custGeom>
              <a:avLst/>
              <a:gdLst>
                <a:gd name="T0" fmla="*/ 282 w 283"/>
                <a:gd name="T1" fmla="*/ 106 h 164"/>
                <a:gd name="T2" fmla="*/ 2 w 283"/>
                <a:gd name="T3" fmla="*/ 106 h 164"/>
                <a:gd name="T4" fmla="*/ 144 w 283"/>
                <a:gd name="T5" fmla="*/ 0 h 164"/>
                <a:gd name="T6" fmla="*/ 282 w 283"/>
                <a:gd name="T7" fmla="*/ 10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164">
                  <a:moveTo>
                    <a:pt x="282" y="106"/>
                  </a:moveTo>
                  <a:cubicBezTo>
                    <a:pt x="280" y="164"/>
                    <a:pt x="0" y="164"/>
                    <a:pt x="2" y="106"/>
                  </a:cubicBezTo>
                  <a:cubicBezTo>
                    <a:pt x="3" y="47"/>
                    <a:pt x="67" y="0"/>
                    <a:pt x="144" y="0"/>
                  </a:cubicBezTo>
                  <a:cubicBezTo>
                    <a:pt x="222" y="0"/>
                    <a:pt x="283" y="47"/>
                    <a:pt x="282" y="106"/>
                  </a:cubicBezTo>
                  <a:close/>
                </a:path>
              </a:pathLst>
            </a:custGeom>
            <a:solidFill>
              <a:srgbClr val="006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1965">
              <a:extLst>
                <a:ext uri="{FF2B5EF4-FFF2-40B4-BE49-F238E27FC236}">
                  <a16:creationId xmlns:a16="http://schemas.microsoft.com/office/drawing/2014/main" id="{4CF64E82-D751-4DC1-A0C8-85B9036B4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288" y="6986588"/>
              <a:ext cx="455613" cy="161925"/>
            </a:xfrm>
            <a:custGeom>
              <a:avLst/>
              <a:gdLst>
                <a:gd name="T0" fmla="*/ 288 w 297"/>
                <a:gd name="T1" fmla="*/ 106 h 106"/>
                <a:gd name="T2" fmla="*/ 11 w 297"/>
                <a:gd name="T3" fmla="*/ 106 h 106"/>
                <a:gd name="T4" fmla="*/ 5 w 297"/>
                <a:gd name="T5" fmla="*/ 33 h 106"/>
                <a:gd name="T6" fmla="*/ 287 w 297"/>
                <a:gd name="T7" fmla="*/ 33 h 106"/>
                <a:gd name="T8" fmla="*/ 288 w 297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106">
                  <a:moveTo>
                    <a:pt x="288" y="106"/>
                  </a:moveTo>
                  <a:cubicBezTo>
                    <a:pt x="197" y="73"/>
                    <a:pt x="102" y="73"/>
                    <a:pt x="11" y="106"/>
                  </a:cubicBezTo>
                  <a:cubicBezTo>
                    <a:pt x="4" y="85"/>
                    <a:pt x="0" y="57"/>
                    <a:pt x="5" y="33"/>
                  </a:cubicBezTo>
                  <a:cubicBezTo>
                    <a:pt x="96" y="0"/>
                    <a:pt x="196" y="0"/>
                    <a:pt x="287" y="33"/>
                  </a:cubicBezTo>
                  <a:cubicBezTo>
                    <a:pt x="295" y="58"/>
                    <a:pt x="297" y="85"/>
                    <a:pt x="288" y="10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1966">
              <a:extLst>
                <a:ext uri="{FF2B5EF4-FFF2-40B4-BE49-F238E27FC236}">
                  <a16:creationId xmlns:a16="http://schemas.microsoft.com/office/drawing/2014/main" id="{7C535D6C-C38A-49FB-8D93-6BBD08B8F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6900863"/>
              <a:ext cx="125413" cy="95250"/>
            </a:xfrm>
            <a:custGeom>
              <a:avLst/>
              <a:gdLst>
                <a:gd name="T0" fmla="*/ 80 w 82"/>
                <a:gd name="T1" fmla="*/ 0 h 62"/>
                <a:gd name="T2" fmla="*/ 1 w 82"/>
                <a:gd name="T3" fmla="*/ 59 h 62"/>
                <a:gd name="T4" fmla="*/ 3 w 82"/>
                <a:gd name="T5" fmla="*/ 61 h 62"/>
                <a:gd name="T6" fmla="*/ 36 w 82"/>
                <a:gd name="T7" fmla="*/ 26 h 62"/>
                <a:gd name="T8" fmla="*/ 80 w 82"/>
                <a:gd name="T9" fmla="*/ 3 h 62"/>
                <a:gd name="T10" fmla="*/ 80 w 82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0" y="0"/>
                  </a:moveTo>
                  <a:cubicBezTo>
                    <a:pt x="49" y="8"/>
                    <a:pt x="14" y="29"/>
                    <a:pt x="1" y="59"/>
                  </a:cubicBezTo>
                  <a:cubicBezTo>
                    <a:pt x="0" y="60"/>
                    <a:pt x="2" y="62"/>
                    <a:pt x="3" y="61"/>
                  </a:cubicBezTo>
                  <a:cubicBezTo>
                    <a:pt x="14" y="48"/>
                    <a:pt x="23" y="36"/>
                    <a:pt x="36" y="26"/>
                  </a:cubicBezTo>
                  <a:cubicBezTo>
                    <a:pt x="49" y="15"/>
                    <a:pt x="64" y="8"/>
                    <a:pt x="80" y="3"/>
                  </a:cubicBezTo>
                  <a:cubicBezTo>
                    <a:pt x="82" y="2"/>
                    <a:pt x="81" y="0"/>
                    <a:pt x="80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1967">
              <a:extLst>
                <a:ext uri="{FF2B5EF4-FFF2-40B4-BE49-F238E27FC236}">
                  <a16:creationId xmlns:a16="http://schemas.microsoft.com/office/drawing/2014/main" id="{1FD6FC91-C391-4B86-B5BE-1AB247730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6" y="6900863"/>
              <a:ext cx="49213" cy="84138"/>
            </a:xfrm>
            <a:custGeom>
              <a:avLst/>
              <a:gdLst>
                <a:gd name="T0" fmla="*/ 32 w 33"/>
                <a:gd name="T1" fmla="*/ 0 h 54"/>
                <a:gd name="T2" fmla="*/ 0 w 33"/>
                <a:gd name="T3" fmla="*/ 52 h 54"/>
                <a:gd name="T4" fmla="*/ 3 w 33"/>
                <a:gd name="T5" fmla="*/ 53 h 54"/>
                <a:gd name="T6" fmla="*/ 33 w 33"/>
                <a:gd name="T7" fmla="*/ 1 h 54"/>
                <a:gd name="T8" fmla="*/ 32 w 33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4">
                  <a:moveTo>
                    <a:pt x="32" y="0"/>
                  </a:moveTo>
                  <a:cubicBezTo>
                    <a:pt x="18" y="14"/>
                    <a:pt x="5" y="32"/>
                    <a:pt x="0" y="52"/>
                  </a:cubicBezTo>
                  <a:cubicBezTo>
                    <a:pt x="0" y="53"/>
                    <a:pt x="2" y="54"/>
                    <a:pt x="3" y="53"/>
                  </a:cubicBezTo>
                  <a:cubicBezTo>
                    <a:pt x="11" y="34"/>
                    <a:pt x="20" y="17"/>
                    <a:pt x="33" y="1"/>
                  </a:cubicBezTo>
                  <a:cubicBezTo>
                    <a:pt x="33" y="1"/>
                    <a:pt x="33" y="0"/>
                    <a:pt x="32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1968">
              <a:extLst>
                <a:ext uri="{FF2B5EF4-FFF2-40B4-BE49-F238E27FC236}">
                  <a16:creationId xmlns:a16="http://schemas.microsoft.com/office/drawing/2014/main" id="{52D7871D-7DF6-4433-90E2-DFA5DB71C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902450"/>
              <a:ext cx="14288" cy="84138"/>
            </a:xfrm>
            <a:custGeom>
              <a:avLst/>
              <a:gdLst>
                <a:gd name="T0" fmla="*/ 3 w 10"/>
                <a:gd name="T1" fmla="*/ 1 h 54"/>
                <a:gd name="T2" fmla="*/ 0 w 10"/>
                <a:gd name="T3" fmla="*/ 1 h 54"/>
                <a:gd name="T4" fmla="*/ 6 w 10"/>
                <a:gd name="T5" fmla="*/ 53 h 54"/>
                <a:gd name="T6" fmla="*/ 8 w 10"/>
                <a:gd name="T7" fmla="*/ 52 h 54"/>
                <a:gd name="T8" fmla="*/ 3 w 10"/>
                <a:gd name="T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4">
                  <a:moveTo>
                    <a:pt x="3" y="1"/>
                  </a:moveTo>
                  <a:cubicBezTo>
                    <a:pt x="3" y="0"/>
                    <a:pt x="0" y="0"/>
                    <a:pt x="0" y="1"/>
                  </a:cubicBezTo>
                  <a:cubicBezTo>
                    <a:pt x="2" y="18"/>
                    <a:pt x="2" y="36"/>
                    <a:pt x="6" y="53"/>
                  </a:cubicBezTo>
                  <a:cubicBezTo>
                    <a:pt x="6" y="54"/>
                    <a:pt x="8" y="54"/>
                    <a:pt x="8" y="52"/>
                  </a:cubicBezTo>
                  <a:cubicBezTo>
                    <a:pt x="10" y="36"/>
                    <a:pt x="5" y="17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7" name="Freeform 1969">
              <a:extLst>
                <a:ext uri="{FF2B5EF4-FFF2-40B4-BE49-F238E27FC236}">
                  <a16:creationId xmlns:a16="http://schemas.microsoft.com/office/drawing/2014/main" id="{2B85E1A3-1C71-42DF-BBD2-61DC45797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6899275"/>
              <a:ext cx="52388" cy="87313"/>
            </a:xfrm>
            <a:custGeom>
              <a:avLst/>
              <a:gdLst>
                <a:gd name="T0" fmla="*/ 3 w 34"/>
                <a:gd name="T1" fmla="*/ 1 h 58"/>
                <a:gd name="T2" fmla="*/ 1 w 34"/>
                <a:gd name="T3" fmla="*/ 3 h 58"/>
                <a:gd name="T4" fmla="*/ 21 w 34"/>
                <a:gd name="T5" fmla="*/ 29 h 58"/>
                <a:gd name="T6" fmla="*/ 32 w 34"/>
                <a:gd name="T7" fmla="*/ 57 h 58"/>
                <a:gd name="T8" fmla="*/ 34 w 34"/>
                <a:gd name="T9" fmla="*/ 56 h 58"/>
                <a:gd name="T10" fmla="*/ 3 w 34"/>
                <a:gd name="T1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8">
                  <a:moveTo>
                    <a:pt x="3" y="1"/>
                  </a:moveTo>
                  <a:cubicBezTo>
                    <a:pt x="2" y="0"/>
                    <a:pt x="0" y="2"/>
                    <a:pt x="1" y="3"/>
                  </a:cubicBezTo>
                  <a:cubicBezTo>
                    <a:pt x="9" y="11"/>
                    <a:pt x="16" y="19"/>
                    <a:pt x="21" y="29"/>
                  </a:cubicBezTo>
                  <a:cubicBezTo>
                    <a:pt x="26" y="38"/>
                    <a:pt x="28" y="48"/>
                    <a:pt x="32" y="57"/>
                  </a:cubicBezTo>
                  <a:cubicBezTo>
                    <a:pt x="33" y="58"/>
                    <a:pt x="34" y="57"/>
                    <a:pt x="34" y="56"/>
                  </a:cubicBezTo>
                  <a:cubicBezTo>
                    <a:pt x="34" y="36"/>
                    <a:pt x="17" y="14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8" name="Freeform 1970">
              <a:extLst>
                <a:ext uri="{FF2B5EF4-FFF2-40B4-BE49-F238E27FC236}">
                  <a16:creationId xmlns:a16="http://schemas.microsoft.com/office/drawing/2014/main" id="{12B27D23-66CC-4945-BCBB-41D4FBF3B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6899275"/>
              <a:ext cx="100013" cy="106363"/>
            </a:xfrm>
            <a:custGeom>
              <a:avLst/>
              <a:gdLst>
                <a:gd name="T0" fmla="*/ 64 w 65"/>
                <a:gd name="T1" fmla="*/ 66 h 69"/>
                <a:gd name="T2" fmla="*/ 3 w 65"/>
                <a:gd name="T3" fmla="*/ 1 h 69"/>
                <a:gd name="T4" fmla="*/ 2 w 65"/>
                <a:gd name="T5" fmla="*/ 3 h 69"/>
                <a:gd name="T6" fmla="*/ 62 w 65"/>
                <a:gd name="T7" fmla="*/ 67 h 69"/>
                <a:gd name="T8" fmla="*/ 64 w 65"/>
                <a:gd name="T9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9">
                  <a:moveTo>
                    <a:pt x="64" y="66"/>
                  </a:moveTo>
                  <a:cubicBezTo>
                    <a:pt x="51" y="39"/>
                    <a:pt x="28" y="17"/>
                    <a:pt x="3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27" y="20"/>
                    <a:pt x="45" y="42"/>
                    <a:pt x="62" y="67"/>
                  </a:cubicBezTo>
                  <a:cubicBezTo>
                    <a:pt x="63" y="69"/>
                    <a:pt x="65" y="68"/>
                    <a:pt x="64" y="6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9" name="Freeform 1971">
              <a:extLst>
                <a:ext uri="{FF2B5EF4-FFF2-40B4-BE49-F238E27FC236}">
                  <a16:creationId xmlns:a16="http://schemas.microsoft.com/office/drawing/2014/main" id="{418D7720-F220-49A2-9C91-A6BCDDA20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7038975"/>
              <a:ext cx="12700" cy="80963"/>
            </a:xfrm>
            <a:custGeom>
              <a:avLst/>
              <a:gdLst>
                <a:gd name="T0" fmla="*/ 5 w 8"/>
                <a:gd name="T1" fmla="*/ 27 h 53"/>
                <a:gd name="T2" fmla="*/ 5 w 8"/>
                <a:gd name="T3" fmla="*/ 2 h 53"/>
                <a:gd name="T4" fmla="*/ 3 w 8"/>
                <a:gd name="T5" fmla="*/ 1 h 53"/>
                <a:gd name="T6" fmla="*/ 6 w 8"/>
                <a:gd name="T7" fmla="*/ 52 h 53"/>
                <a:gd name="T8" fmla="*/ 8 w 8"/>
                <a:gd name="T9" fmla="*/ 51 h 53"/>
                <a:gd name="T10" fmla="*/ 5 w 8"/>
                <a:gd name="T11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3">
                  <a:moveTo>
                    <a:pt x="5" y="27"/>
                  </a:moveTo>
                  <a:cubicBezTo>
                    <a:pt x="4" y="18"/>
                    <a:pt x="5" y="10"/>
                    <a:pt x="5" y="2"/>
                  </a:cubicBezTo>
                  <a:cubicBezTo>
                    <a:pt x="5" y="1"/>
                    <a:pt x="3" y="0"/>
                    <a:pt x="3" y="1"/>
                  </a:cubicBezTo>
                  <a:cubicBezTo>
                    <a:pt x="0" y="17"/>
                    <a:pt x="0" y="37"/>
                    <a:pt x="6" y="52"/>
                  </a:cubicBezTo>
                  <a:cubicBezTo>
                    <a:pt x="6" y="53"/>
                    <a:pt x="8" y="53"/>
                    <a:pt x="8" y="51"/>
                  </a:cubicBezTo>
                  <a:cubicBezTo>
                    <a:pt x="8" y="43"/>
                    <a:pt x="6" y="35"/>
                    <a:pt x="5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0" name="Freeform 1972">
              <a:extLst>
                <a:ext uri="{FF2B5EF4-FFF2-40B4-BE49-F238E27FC236}">
                  <a16:creationId xmlns:a16="http://schemas.microsoft.com/office/drawing/2014/main" id="{6443A341-809B-4A8B-A592-76B3B778D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6" y="7031038"/>
              <a:ext cx="15875" cy="79375"/>
            </a:xfrm>
            <a:custGeom>
              <a:avLst/>
              <a:gdLst>
                <a:gd name="T0" fmla="*/ 6 w 11"/>
                <a:gd name="T1" fmla="*/ 27 h 51"/>
                <a:gd name="T2" fmla="*/ 3 w 11"/>
                <a:gd name="T3" fmla="*/ 1 h 51"/>
                <a:gd name="T4" fmla="*/ 2 w 11"/>
                <a:gd name="T5" fmla="*/ 1 h 51"/>
                <a:gd name="T6" fmla="*/ 9 w 11"/>
                <a:gd name="T7" fmla="*/ 50 h 51"/>
                <a:gd name="T8" fmla="*/ 11 w 11"/>
                <a:gd name="T9" fmla="*/ 49 h 51"/>
                <a:gd name="T10" fmla="*/ 6 w 11"/>
                <a:gd name="T1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1">
                  <a:moveTo>
                    <a:pt x="6" y="27"/>
                  </a:moveTo>
                  <a:cubicBezTo>
                    <a:pt x="4" y="18"/>
                    <a:pt x="4" y="10"/>
                    <a:pt x="3" y="1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0" y="17"/>
                    <a:pt x="1" y="36"/>
                    <a:pt x="9" y="50"/>
                  </a:cubicBezTo>
                  <a:cubicBezTo>
                    <a:pt x="9" y="51"/>
                    <a:pt x="11" y="50"/>
                    <a:pt x="11" y="49"/>
                  </a:cubicBezTo>
                  <a:cubicBezTo>
                    <a:pt x="10" y="42"/>
                    <a:pt x="7" y="34"/>
                    <a:pt x="6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1" name="Freeform 1973">
              <a:extLst>
                <a:ext uri="{FF2B5EF4-FFF2-40B4-BE49-F238E27FC236}">
                  <a16:creationId xmlns:a16="http://schemas.microsoft.com/office/drawing/2014/main" id="{694A474F-2544-4E44-8A73-E65D52816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01" y="7023100"/>
              <a:ext cx="14288" cy="69850"/>
            </a:xfrm>
            <a:custGeom>
              <a:avLst/>
              <a:gdLst>
                <a:gd name="T0" fmla="*/ 2 w 9"/>
                <a:gd name="T1" fmla="*/ 2 h 46"/>
                <a:gd name="T2" fmla="*/ 0 w 9"/>
                <a:gd name="T3" fmla="*/ 2 h 46"/>
                <a:gd name="T4" fmla="*/ 6 w 9"/>
                <a:gd name="T5" fmla="*/ 45 h 46"/>
                <a:gd name="T6" fmla="*/ 9 w 9"/>
                <a:gd name="T7" fmla="*/ 44 h 46"/>
                <a:gd name="T8" fmla="*/ 2 w 9"/>
                <a:gd name="T9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6">
                  <a:moveTo>
                    <a:pt x="2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6"/>
                    <a:pt x="2" y="31"/>
                    <a:pt x="6" y="45"/>
                  </a:cubicBezTo>
                  <a:cubicBezTo>
                    <a:pt x="6" y="46"/>
                    <a:pt x="9" y="46"/>
                    <a:pt x="9" y="44"/>
                  </a:cubicBezTo>
                  <a:cubicBezTo>
                    <a:pt x="7" y="30"/>
                    <a:pt x="4" y="16"/>
                    <a:pt x="2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2" name="Freeform 1974">
              <a:extLst>
                <a:ext uri="{FF2B5EF4-FFF2-40B4-BE49-F238E27FC236}">
                  <a16:creationId xmlns:a16="http://schemas.microsoft.com/office/drawing/2014/main" id="{437FCDE7-3A71-42EE-BBEA-D347F78F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7016750"/>
              <a:ext cx="17463" cy="77788"/>
            </a:xfrm>
            <a:custGeom>
              <a:avLst/>
              <a:gdLst>
                <a:gd name="T0" fmla="*/ 3 w 11"/>
                <a:gd name="T1" fmla="*/ 1 h 51"/>
                <a:gd name="T2" fmla="*/ 1 w 11"/>
                <a:gd name="T3" fmla="*/ 2 h 51"/>
                <a:gd name="T4" fmla="*/ 7 w 11"/>
                <a:gd name="T5" fmla="*/ 49 h 51"/>
                <a:gd name="T6" fmla="*/ 11 w 11"/>
                <a:gd name="T7" fmla="*/ 48 h 51"/>
                <a:gd name="T8" fmla="*/ 3 w 11"/>
                <a:gd name="T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1">
                  <a:moveTo>
                    <a:pt x="3" y="1"/>
                  </a:moveTo>
                  <a:cubicBezTo>
                    <a:pt x="3" y="0"/>
                    <a:pt x="0" y="0"/>
                    <a:pt x="1" y="2"/>
                  </a:cubicBezTo>
                  <a:cubicBezTo>
                    <a:pt x="3" y="17"/>
                    <a:pt x="4" y="33"/>
                    <a:pt x="7" y="49"/>
                  </a:cubicBezTo>
                  <a:cubicBezTo>
                    <a:pt x="8" y="51"/>
                    <a:pt x="11" y="50"/>
                    <a:pt x="11" y="48"/>
                  </a:cubicBezTo>
                  <a:cubicBezTo>
                    <a:pt x="9" y="33"/>
                    <a:pt x="6" y="17"/>
                    <a:pt x="3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3" name="Freeform 1975">
              <a:extLst>
                <a:ext uri="{FF2B5EF4-FFF2-40B4-BE49-F238E27FC236}">
                  <a16:creationId xmlns:a16="http://schemas.microsoft.com/office/drawing/2014/main" id="{8ADFF2E5-6C56-4C87-BD1D-152647C04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951" y="7013575"/>
              <a:ext cx="9525" cy="79375"/>
            </a:xfrm>
            <a:custGeom>
              <a:avLst/>
              <a:gdLst>
                <a:gd name="T0" fmla="*/ 3 w 6"/>
                <a:gd name="T1" fmla="*/ 2 h 52"/>
                <a:gd name="T2" fmla="*/ 0 w 6"/>
                <a:gd name="T3" fmla="*/ 2 h 52"/>
                <a:gd name="T4" fmla="*/ 3 w 6"/>
                <a:gd name="T5" fmla="*/ 51 h 52"/>
                <a:gd name="T6" fmla="*/ 6 w 6"/>
                <a:gd name="T7" fmla="*/ 50 h 52"/>
                <a:gd name="T8" fmla="*/ 3 w 6"/>
                <a:gd name="T9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2">
                  <a:moveTo>
                    <a:pt x="3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8"/>
                    <a:pt x="0" y="35"/>
                    <a:pt x="3" y="51"/>
                  </a:cubicBezTo>
                  <a:cubicBezTo>
                    <a:pt x="3" y="52"/>
                    <a:pt x="6" y="52"/>
                    <a:pt x="6" y="50"/>
                  </a:cubicBezTo>
                  <a:cubicBezTo>
                    <a:pt x="6" y="34"/>
                    <a:pt x="4" y="18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4" name="Freeform 1976">
              <a:extLst>
                <a:ext uri="{FF2B5EF4-FFF2-40B4-BE49-F238E27FC236}">
                  <a16:creationId xmlns:a16="http://schemas.microsoft.com/office/drawing/2014/main" id="{65BE48E2-E7EF-4077-BAF0-6EA3C2C92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7024688"/>
              <a:ext cx="7938" cy="65088"/>
            </a:xfrm>
            <a:custGeom>
              <a:avLst/>
              <a:gdLst>
                <a:gd name="T0" fmla="*/ 3 w 6"/>
                <a:gd name="T1" fmla="*/ 2 h 43"/>
                <a:gd name="T2" fmla="*/ 1 w 6"/>
                <a:gd name="T3" fmla="*/ 2 h 43"/>
                <a:gd name="T4" fmla="*/ 1 w 6"/>
                <a:gd name="T5" fmla="*/ 24 h 43"/>
                <a:gd name="T6" fmla="*/ 1 w 6"/>
                <a:gd name="T7" fmla="*/ 42 h 43"/>
                <a:gd name="T8" fmla="*/ 3 w 6"/>
                <a:gd name="T9" fmla="*/ 42 h 43"/>
                <a:gd name="T10" fmla="*/ 3 w 6"/>
                <a:gd name="T11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3">
                  <a:moveTo>
                    <a:pt x="3" y="2"/>
                  </a:moveTo>
                  <a:cubicBezTo>
                    <a:pt x="3" y="0"/>
                    <a:pt x="1" y="0"/>
                    <a:pt x="1" y="2"/>
                  </a:cubicBezTo>
                  <a:cubicBezTo>
                    <a:pt x="1" y="9"/>
                    <a:pt x="1" y="16"/>
                    <a:pt x="1" y="24"/>
                  </a:cubicBezTo>
                  <a:cubicBezTo>
                    <a:pt x="1" y="30"/>
                    <a:pt x="0" y="36"/>
                    <a:pt x="1" y="42"/>
                  </a:cubicBezTo>
                  <a:cubicBezTo>
                    <a:pt x="1" y="43"/>
                    <a:pt x="2" y="43"/>
                    <a:pt x="3" y="42"/>
                  </a:cubicBezTo>
                  <a:cubicBezTo>
                    <a:pt x="6" y="30"/>
                    <a:pt x="4" y="15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5" name="Freeform 1977">
              <a:extLst>
                <a:ext uri="{FF2B5EF4-FFF2-40B4-BE49-F238E27FC236}">
                  <a16:creationId xmlns:a16="http://schemas.microsoft.com/office/drawing/2014/main" id="{AC5CCF2B-A7C6-47EB-93AA-4A0224301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8" y="7024688"/>
              <a:ext cx="14288" cy="66675"/>
            </a:xfrm>
            <a:custGeom>
              <a:avLst/>
              <a:gdLst>
                <a:gd name="T0" fmla="*/ 6 w 9"/>
                <a:gd name="T1" fmla="*/ 2 h 44"/>
                <a:gd name="T2" fmla="*/ 0 w 9"/>
                <a:gd name="T3" fmla="*/ 42 h 44"/>
                <a:gd name="T4" fmla="*/ 3 w 9"/>
                <a:gd name="T5" fmla="*/ 42 h 44"/>
                <a:gd name="T6" fmla="*/ 9 w 9"/>
                <a:gd name="T7" fmla="*/ 2 h 44"/>
                <a:gd name="T8" fmla="*/ 6 w 9"/>
                <a:gd name="T9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4">
                  <a:moveTo>
                    <a:pt x="6" y="2"/>
                  </a:moveTo>
                  <a:cubicBezTo>
                    <a:pt x="4" y="15"/>
                    <a:pt x="1" y="28"/>
                    <a:pt x="0" y="42"/>
                  </a:cubicBezTo>
                  <a:cubicBezTo>
                    <a:pt x="0" y="44"/>
                    <a:pt x="3" y="44"/>
                    <a:pt x="3" y="42"/>
                  </a:cubicBezTo>
                  <a:cubicBezTo>
                    <a:pt x="6" y="29"/>
                    <a:pt x="7" y="16"/>
                    <a:pt x="9" y="2"/>
                  </a:cubicBezTo>
                  <a:cubicBezTo>
                    <a:pt x="9" y="1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6" name="Freeform 1978">
              <a:extLst>
                <a:ext uri="{FF2B5EF4-FFF2-40B4-BE49-F238E27FC236}">
                  <a16:creationId xmlns:a16="http://schemas.microsoft.com/office/drawing/2014/main" id="{4402804B-8CA5-4FED-8C41-94F15D3C9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051" y="7035800"/>
              <a:ext cx="15875" cy="68263"/>
            </a:xfrm>
            <a:custGeom>
              <a:avLst/>
              <a:gdLst>
                <a:gd name="T0" fmla="*/ 10 w 10"/>
                <a:gd name="T1" fmla="*/ 1 h 44"/>
                <a:gd name="T2" fmla="*/ 8 w 10"/>
                <a:gd name="T3" fmla="*/ 1 h 44"/>
                <a:gd name="T4" fmla="*/ 0 w 10"/>
                <a:gd name="T5" fmla="*/ 42 h 44"/>
                <a:gd name="T6" fmla="*/ 2 w 10"/>
                <a:gd name="T7" fmla="*/ 43 h 44"/>
                <a:gd name="T8" fmla="*/ 10 w 10"/>
                <a:gd name="T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4">
                  <a:moveTo>
                    <a:pt x="10" y="1"/>
                  </a:moveTo>
                  <a:cubicBezTo>
                    <a:pt x="9" y="0"/>
                    <a:pt x="8" y="0"/>
                    <a:pt x="8" y="1"/>
                  </a:cubicBezTo>
                  <a:cubicBezTo>
                    <a:pt x="7" y="15"/>
                    <a:pt x="3" y="28"/>
                    <a:pt x="0" y="42"/>
                  </a:cubicBezTo>
                  <a:cubicBezTo>
                    <a:pt x="0" y="43"/>
                    <a:pt x="2" y="44"/>
                    <a:pt x="2" y="43"/>
                  </a:cubicBezTo>
                  <a:cubicBezTo>
                    <a:pt x="9" y="30"/>
                    <a:pt x="10" y="15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7" name="Freeform 1979">
              <a:extLst>
                <a:ext uri="{FF2B5EF4-FFF2-40B4-BE49-F238E27FC236}">
                  <a16:creationId xmlns:a16="http://schemas.microsoft.com/office/drawing/2014/main" id="{B0093131-070D-4C8B-ABBD-71E6E2058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388" y="7043738"/>
              <a:ext cx="15875" cy="66675"/>
            </a:xfrm>
            <a:custGeom>
              <a:avLst/>
              <a:gdLst>
                <a:gd name="T0" fmla="*/ 10 w 10"/>
                <a:gd name="T1" fmla="*/ 1 h 43"/>
                <a:gd name="T2" fmla="*/ 7 w 10"/>
                <a:gd name="T3" fmla="*/ 1 h 43"/>
                <a:gd name="T4" fmla="*/ 5 w 10"/>
                <a:gd name="T5" fmla="*/ 23 h 43"/>
                <a:gd name="T6" fmla="*/ 0 w 10"/>
                <a:gd name="T7" fmla="*/ 41 h 43"/>
                <a:gd name="T8" fmla="*/ 3 w 10"/>
                <a:gd name="T9" fmla="*/ 42 h 43"/>
                <a:gd name="T10" fmla="*/ 10 w 10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3">
                  <a:moveTo>
                    <a:pt x="10" y="1"/>
                  </a:moveTo>
                  <a:cubicBezTo>
                    <a:pt x="9" y="0"/>
                    <a:pt x="7" y="0"/>
                    <a:pt x="7" y="1"/>
                  </a:cubicBezTo>
                  <a:cubicBezTo>
                    <a:pt x="7" y="9"/>
                    <a:pt x="7" y="16"/>
                    <a:pt x="5" y="23"/>
                  </a:cubicBezTo>
                  <a:cubicBezTo>
                    <a:pt x="4" y="29"/>
                    <a:pt x="1" y="35"/>
                    <a:pt x="0" y="41"/>
                  </a:cubicBezTo>
                  <a:cubicBezTo>
                    <a:pt x="0" y="42"/>
                    <a:pt x="2" y="43"/>
                    <a:pt x="3" y="42"/>
                  </a:cubicBezTo>
                  <a:cubicBezTo>
                    <a:pt x="10" y="31"/>
                    <a:pt x="10" y="14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8" name="Freeform 1980">
              <a:extLst>
                <a:ext uri="{FF2B5EF4-FFF2-40B4-BE49-F238E27FC236}">
                  <a16:creationId xmlns:a16="http://schemas.microsoft.com/office/drawing/2014/main" id="{C6A2B656-F6E2-44DF-8272-2803ACC03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863" y="6829425"/>
              <a:ext cx="33338" cy="20638"/>
            </a:xfrm>
            <a:custGeom>
              <a:avLst/>
              <a:gdLst>
                <a:gd name="T0" fmla="*/ 19 w 21"/>
                <a:gd name="T1" fmla="*/ 10 h 13"/>
                <a:gd name="T2" fmla="*/ 2 w 21"/>
                <a:gd name="T3" fmla="*/ 1 h 13"/>
                <a:gd name="T4" fmla="*/ 1 w 21"/>
                <a:gd name="T5" fmla="*/ 4 h 13"/>
                <a:gd name="T6" fmla="*/ 10 w 21"/>
                <a:gd name="T7" fmla="*/ 8 h 13"/>
                <a:gd name="T8" fmla="*/ 17 w 21"/>
                <a:gd name="T9" fmla="*/ 12 h 13"/>
                <a:gd name="T10" fmla="*/ 19 w 21"/>
                <a:gd name="T1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19" y="10"/>
                  </a:moveTo>
                  <a:cubicBezTo>
                    <a:pt x="15" y="5"/>
                    <a:pt x="8" y="3"/>
                    <a:pt x="2" y="1"/>
                  </a:cubicBezTo>
                  <a:cubicBezTo>
                    <a:pt x="0" y="0"/>
                    <a:pt x="0" y="3"/>
                    <a:pt x="1" y="4"/>
                  </a:cubicBezTo>
                  <a:cubicBezTo>
                    <a:pt x="4" y="5"/>
                    <a:pt x="7" y="6"/>
                    <a:pt x="10" y="8"/>
                  </a:cubicBezTo>
                  <a:cubicBezTo>
                    <a:pt x="13" y="9"/>
                    <a:pt x="15" y="11"/>
                    <a:pt x="17" y="12"/>
                  </a:cubicBezTo>
                  <a:cubicBezTo>
                    <a:pt x="19" y="13"/>
                    <a:pt x="21" y="11"/>
                    <a:pt x="19" y="10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1981">
              <a:extLst>
                <a:ext uri="{FF2B5EF4-FFF2-40B4-BE49-F238E27FC236}">
                  <a16:creationId xmlns:a16="http://schemas.microsoft.com/office/drawing/2014/main" id="{F23C6B27-865B-43D6-B98E-6A68BFFD9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6" y="6804025"/>
              <a:ext cx="20638" cy="34925"/>
            </a:xfrm>
            <a:custGeom>
              <a:avLst/>
              <a:gdLst>
                <a:gd name="T0" fmla="*/ 14 w 14"/>
                <a:gd name="T1" fmla="*/ 21 h 23"/>
                <a:gd name="T2" fmla="*/ 9 w 14"/>
                <a:gd name="T3" fmla="*/ 12 h 23"/>
                <a:gd name="T4" fmla="*/ 3 w 14"/>
                <a:gd name="T5" fmla="*/ 1 h 23"/>
                <a:gd name="T6" fmla="*/ 0 w 14"/>
                <a:gd name="T7" fmla="*/ 2 h 23"/>
                <a:gd name="T8" fmla="*/ 5 w 14"/>
                <a:gd name="T9" fmla="*/ 13 h 23"/>
                <a:gd name="T10" fmla="*/ 12 w 14"/>
                <a:gd name="T11" fmla="*/ 22 h 23"/>
                <a:gd name="T12" fmla="*/ 14 w 14"/>
                <a:gd name="T13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cubicBezTo>
                    <a:pt x="13" y="18"/>
                    <a:pt x="10" y="15"/>
                    <a:pt x="9" y="12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2" y="6"/>
                    <a:pt x="3" y="10"/>
                    <a:pt x="5" y="13"/>
                  </a:cubicBezTo>
                  <a:cubicBezTo>
                    <a:pt x="7" y="16"/>
                    <a:pt x="9" y="20"/>
                    <a:pt x="12" y="22"/>
                  </a:cubicBezTo>
                  <a:cubicBezTo>
                    <a:pt x="13" y="23"/>
                    <a:pt x="14" y="22"/>
                    <a:pt x="14" y="2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1982">
              <a:extLst>
                <a:ext uri="{FF2B5EF4-FFF2-40B4-BE49-F238E27FC236}">
                  <a16:creationId xmlns:a16="http://schemas.microsoft.com/office/drawing/2014/main" id="{47BEBF5C-6B1E-4375-B477-FDF906030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1" y="6804025"/>
              <a:ext cx="9525" cy="20638"/>
            </a:xfrm>
            <a:custGeom>
              <a:avLst/>
              <a:gdLst>
                <a:gd name="T0" fmla="*/ 2 w 6"/>
                <a:gd name="T1" fmla="*/ 1 h 14"/>
                <a:gd name="T2" fmla="*/ 0 w 6"/>
                <a:gd name="T3" fmla="*/ 13 h 14"/>
                <a:gd name="T4" fmla="*/ 2 w 6"/>
                <a:gd name="T5" fmla="*/ 13 h 14"/>
                <a:gd name="T6" fmla="*/ 5 w 6"/>
                <a:gd name="T7" fmla="*/ 2 h 14"/>
                <a:gd name="T8" fmla="*/ 2 w 6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2" y="1"/>
                  </a:moveTo>
                  <a:cubicBezTo>
                    <a:pt x="2" y="5"/>
                    <a:pt x="1" y="9"/>
                    <a:pt x="0" y="13"/>
                  </a:cubicBezTo>
                  <a:cubicBezTo>
                    <a:pt x="0" y="14"/>
                    <a:pt x="2" y="14"/>
                    <a:pt x="2" y="13"/>
                  </a:cubicBezTo>
                  <a:cubicBezTo>
                    <a:pt x="4" y="10"/>
                    <a:pt x="4" y="6"/>
                    <a:pt x="5" y="2"/>
                  </a:cubicBezTo>
                  <a:cubicBezTo>
                    <a:pt x="6" y="0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1983">
              <a:extLst>
                <a:ext uri="{FF2B5EF4-FFF2-40B4-BE49-F238E27FC236}">
                  <a16:creationId xmlns:a16="http://schemas.microsoft.com/office/drawing/2014/main" id="{3E6A4170-A8D3-4662-BB46-9D3251C46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6811963"/>
              <a:ext cx="28575" cy="28575"/>
            </a:xfrm>
            <a:custGeom>
              <a:avLst/>
              <a:gdLst>
                <a:gd name="T0" fmla="*/ 14 w 18"/>
                <a:gd name="T1" fmla="*/ 1 h 19"/>
                <a:gd name="T2" fmla="*/ 7 w 18"/>
                <a:gd name="T3" fmla="*/ 9 h 19"/>
                <a:gd name="T4" fmla="*/ 1 w 18"/>
                <a:gd name="T5" fmla="*/ 17 h 19"/>
                <a:gd name="T6" fmla="*/ 2 w 18"/>
                <a:gd name="T7" fmla="*/ 18 h 19"/>
                <a:gd name="T8" fmla="*/ 9 w 18"/>
                <a:gd name="T9" fmla="*/ 11 h 19"/>
                <a:gd name="T10" fmla="*/ 16 w 18"/>
                <a:gd name="T11" fmla="*/ 3 h 19"/>
                <a:gd name="T12" fmla="*/ 14 w 18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9">
                  <a:moveTo>
                    <a:pt x="14" y="1"/>
                  </a:moveTo>
                  <a:cubicBezTo>
                    <a:pt x="12" y="4"/>
                    <a:pt x="9" y="6"/>
                    <a:pt x="7" y="9"/>
                  </a:cubicBezTo>
                  <a:cubicBezTo>
                    <a:pt x="5" y="12"/>
                    <a:pt x="2" y="14"/>
                    <a:pt x="1" y="17"/>
                  </a:cubicBezTo>
                  <a:cubicBezTo>
                    <a:pt x="0" y="18"/>
                    <a:pt x="1" y="19"/>
                    <a:pt x="2" y="18"/>
                  </a:cubicBezTo>
                  <a:cubicBezTo>
                    <a:pt x="5" y="17"/>
                    <a:pt x="7" y="14"/>
                    <a:pt x="9" y="11"/>
                  </a:cubicBezTo>
                  <a:cubicBezTo>
                    <a:pt x="12" y="9"/>
                    <a:pt x="14" y="6"/>
                    <a:pt x="16" y="3"/>
                  </a:cubicBezTo>
                  <a:cubicBezTo>
                    <a:pt x="18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1984">
              <a:extLst>
                <a:ext uri="{FF2B5EF4-FFF2-40B4-BE49-F238E27FC236}">
                  <a16:creationId xmlns:a16="http://schemas.microsoft.com/office/drawing/2014/main" id="{D28CEAFC-1967-47CB-8BAD-2970BD3DC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051" y="6845300"/>
              <a:ext cx="31750" cy="17463"/>
            </a:xfrm>
            <a:custGeom>
              <a:avLst/>
              <a:gdLst>
                <a:gd name="T0" fmla="*/ 18 w 21"/>
                <a:gd name="T1" fmla="*/ 1 h 12"/>
                <a:gd name="T2" fmla="*/ 9 w 21"/>
                <a:gd name="T3" fmla="*/ 4 h 12"/>
                <a:gd name="T4" fmla="*/ 1 w 21"/>
                <a:gd name="T5" fmla="*/ 10 h 12"/>
                <a:gd name="T6" fmla="*/ 2 w 21"/>
                <a:gd name="T7" fmla="*/ 12 h 12"/>
                <a:gd name="T8" fmla="*/ 10 w 21"/>
                <a:gd name="T9" fmla="*/ 7 h 12"/>
                <a:gd name="T10" fmla="*/ 19 w 21"/>
                <a:gd name="T11" fmla="*/ 4 h 12"/>
                <a:gd name="T12" fmla="*/ 18 w 21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">
                  <a:moveTo>
                    <a:pt x="18" y="1"/>
                  </a:moveTo>
                  <a:cubicBezTo>
                    <a:pt x="15" y="2"/>
                    <a:pt x="12" y="3"/>
                    <a:pt x="9" y="4"/>
                  </a:cubicBezTo>
                  <a:cubicBezTo>
                    <a:pt x="6" y="6"/>
                    <a:pt x="2" y="7"/>
                    <a:pt x="1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5" y="11"/>
                    <a:pt x="7" y="9"/>
                    <a:pt x="10" y="7"/>
                  </a:cubicBezTo>
                  <a:cubicBezTo>
                    <a:pt x="13" y="6"/>
                    <a:pt x="16" y="5"/>
                    <a:pt x="19" y="4"/>
                  </a:cubicBezTo>
                  <a:cubicBezTo>
                    <a:pt x="21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1985">
              <a:extLst>
                <a:ext uri="{FF2B5EF4-FFF2-40B4-BE49-F238E27FC236}">
                  <a16:creationId xmlns:a16="http://schemas.microsoft.com/office/drawing/2014/main" id="{B5BCBDC0-B133-4568-8FDC-D324F523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763" y="6792913"/>
              <a:ext cx="20638" cy="36513"/>
            </a:xfrm>
            <a:custGeom>
              <a:avLst/>
              <a:gdLst>
                <a:gd name="T0" fmla="*/ 10 w 13"/>
                <a:gd name="T1" fmla="*/ 1 h 24"/>
                <a:gd name="T2" fmla="*/ 0 w 13"/>
                <a:gd name="T3" fmla="*/ 22 h 24"/>
                <a:gd name="T4" fmla="*/ 2 w 13"/>
                <a:gd name="T5" fmla="*/ 23 h 24"/>
                <a:gd name="T6" fmla="*/ 13 w 13"/>
                <a:gd name="T7" fmla="*/ 2 h 24"/>
                <a:gd name="T8" fmla="*/ 10 w 13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4">
                  <a:moveTo>
                    <a:pt x="10" y="1"/>
                  </a:moveTo>
                  <a:cubicBezTo>
                    <a:pt x="6" y="8"/>
                    <a:pt x="2" y="15"/>
                    <a:pt x="0" y="22"/>
                  </a:cubicBezTo>
                  <a:cubicBezTo>
                    <a:pt x="0" y="23"/>
                    <a:pt x="1" y="24"/>
                    <a:pt x="2" y="23"/>
                  </a:cubicBezTo>
                  <a:cubicBezTo>
                    <a:pt x="7" y="17"/>
                    <a:pt x="10" y="9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4" name="Freeform 1986">
              <a:extLst>
                <a:ext uri="{FF2B5EF4-FFF2-40B4-BE49-F238E27FC236}">
                  <a16:creationId xmlns:a16="http://schemas.microsoft.com/office/drawing/2014/main" id="{E4C9E405-9557-4A4D-A723-EE2DFDA53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313" y="6797675"/>
              <a:ext cx="17463" cy="33338"/>
            </a:xfrm>
            <a:custGeom>
              <a:avLst/>
              <a:gdLst>
                <a:gd name="T0" fmla="*/ 11 w 11"/>
                <a:gd name="T1" fmla="*/ 19 h 22"/>
                <a:gd name="T2" fmla="*/ 6 w 11"/>
                <a:gd name="T3" fmla="*/ 12 h 22"/>
                <a:gd name="T4" fmla="*/ 3 w 11"/>
                <a:gd name="T5" fmla="*/ 2 h 22"/>
                <a:gd name="T6" fmla="*/ 1 w 11"/>
                <a:gd name="T7" fmla="*/ 2 h 22"/>
                <a:gd name="T8" fmla="*/ 9 w 11"/>
                <a:gd name="T9" fmla="*/ 21 h 22"/>
                <a:gd name="T10" fmla="*/ 11 w 11"/>
                <a:gd name="T1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2">
                  <a:moveTo>
                    <a:pt x="11" y="19"/>
                  </a:moveTo>
                  <a:cubicBezTo>
                    <a:pt x="9" y="17"/>
                    <a:pt x="7" y="15"/>
                    <a:pt x="6" y="12"/>
                  </a:cubicBezTo>
                  <a:cubicBezTo>
                    <a:pt x="4" y="9"/>
                    <a:pt x="3" y="5"/>
                    <a:pt x="3" y="2"/>
                  </a:cubicBezTo>
                  <a:cubicBezTo>
                    <a:pt x="3" y="0"/>
                    <a:pt x="1" y="0"/>
                    <a:pt x="1" y="2"/>
                  </a:cubicBezTo>
                  <a:cubicBezTo>
                    <a:pt x="0" y="8"/>
                    <a:pt x="2" y="18"/>
                    <a:pt x="9" y="21"/>
                  </a:cubicBezTo>
                  <a:cubicBezTo>
                    <a:pt x="10" y="22"/>
                    <a:pt x="11" y="20"/>
                    <a:pt x="11" y="19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5" name="Freeform 1987">
              <a:extLst>
                <a:ext uri="{FF2B5EF4-FFF2-40B4-BE49-F238E27FC236}">
                  <a16:creationId xmlns:a16="http://schemas.microsoft.com/office/drawing/2014/main" id="{DA2F42A6-1F93-4C91-B5AF-D766220FA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513" y="6859588"/>
              <a:ext cx="39688" cy="7938"/>
            </a:xfrm>
            <a:custGeom>
              <a:avLst/>
              <a:gdLst>
                <a:gd name="T0" fmla="*/ 25 w 26"/>
                <a:gd name="T1" fmla="*/ 2 h 5"/>
                <a:gd name="T2" fmla="*/ 2 w 26"/>
                <a:gd name="T3" fmla="*/ 0 h 5"/>
                <a:gd name="T4" fmla="*/ 1 w 26"/>
                <a:gd name="T5" fmla="*/ 1 h 5"/>
                <a:gd name="T6" fmla="*/ 25 w 26"/>
                <a:gd name="T7" fmla="*/ 4 h 5"/>
                <a:gd name="T8" fmla="*/ 25 w 2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">
                  <a:moveTo>
                    <a:pt x="25" y="2"/>
                  </a:moveTo>
                  <a:cubicBezTo>
                    <a:pt x="17" y="1"/>
                    <a:pt x="9" y="1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9" y="3"/>
                    <a:pt x="17" y="5"/>
                    <a:pt x="25" y="4"/>
                  </a:cubicBezTo>
                  <a:cubicBezTo>
                    <a:pt x="26" y="4"/>
                    <a:pt x="26" y="3"/>
                    <a:pt x="25" y="2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6" name="Freeform 1988">
              <a:extLst>
                <a:ext uri="{FF2B5EF4-FFF2-40B4-BE49-F238E27FC236}">
                  <a16:creationId xmlns:a16="http://schemas.microsoft.com/office/drawing/2014/main" id="{03F07088-13C6-4E31-8D47-82FED94C9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963" y="6854825"/>
              <a:ext cx="22225" cy="7938"/>
            </a:xfrm>
            <a:custGeom>
              <a:avLst/>
              <a:gdLst>
                <a:gd name="T0" fmla="*/ 14 w 15"/>
                <a:gd name="T1" fmla="*/ 4 h 6"/>
                <a:gd name="T2" fmla="*/ 8 w 15"/>
                <a:gd name="T3" fmla="*/ 1 h 6"/>
                <a:gd name="T4" fmla="*/ 1 w 15"/>
                <a:gd name="T5" fmla="*/ 0 h 6"/>
                <a:gd name="T6" fmla="*/ 1 w 15"/>
                <a:gd name="T7" fmla="*/ 1 h 6"/>
                <a:gd name="T8" fmla="*/ 7 w 15"/>
                <a:gd name="T9" fmla="*/ 4 h 6"/>
                <a:gd name="T10" fmla="*/ 14 w 15"/>
                <a:gd name="T11" fmla="*/ 6 h 6"/>
                <a:gd name="T12" fmla="*/ 14 w 1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4" y="4"/>
                  </a:moveTo>
                  <a:cubicBezTo>
                    <a:pt x="13" y="2"/>
                    <a:pt x="10" y="2"/>
                    <a:pt x="8" y="1"/>
                  </a:cubicBezTo>
                  <a:cubicBezTo>
                    <a:pt x="6" y="1"/>
                    <a:pt x="4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3" y="2"/>
                    <a:pt x="5" y="3"/>
                    <a:pt x="7" y="4"/>
                  </a:cubicBezTo>
                  <a:cubicBezTo>
                    <a:pt x="9" y="5"/>
                    <a:pt x="11" y="6"/>
                    <a:pt x="14" y="6"/>
                  </a:cubicBezTo>
                  <a:cubicBezTo>
                    <a:pt x="14" y="5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7" name="Freeform 1989">
              <a:extLst>
                <a:ext uri="{FF2B5EF4-FFF2-40B4-BE49-F238E27FC236}">
                  <a16:creationId xmlns:a16="http://schemas.microsoft.com/office/drawing/2014/main" id="{48D27352-B0B5-462B-ABD5-578F05E6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845300"/>
              <a:ext cx="15875" cy="15875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8 h 11"/>
                <a:gd name="T4" fmla="*/ 4 w 11"/>
                <a:gd name="T5" fmla="*/ 10 h 11"/>
                <a:gd name="T6" fmla="*/ 10 w 11"/>
                <a:gd name="T7" fmla="*/ 3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6" y="3"/>
                    <a:pt x="4" y="5"/>
                    <a:pt x="1" y="8"/>
                  </a:cubicBezTo>
                  <a:cubicBezTo>
                    <a:pt x="0" y="9"/>
                    <a:pt x="2" y="11"/>
                    <a:pt x="4" y="10"/>
                  </a:cubicBezTo>
                  <a:cubicBezTo>
                    <a:pt x="6" y="8"/>
                    <a:pt x="8" y="5"/>
                    <a:pt x="10" y="3"/>
                  </a:cubicBezTo>
                  <a:cubicBezTo>
                    <a:pt x="11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8" name="Freeform 1990">
              <a:extLst>
                <a:ext uri="{FF2B5EF4-FFF2-40B4-BE49-F238E27FC236}">
                  <a16:creationId xmlns:a16="http://schemas.microsoft.com/office/drawing/2014/main" id="{C365F879-4391-4B59-894F-12A8B9BDE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776" y="6831013"/>
              <a:ext cx="15875" cy="19050"/>
            </a:xfrm>
            <a:custGeom>
              <a:avLst/>
              <a:gdLst>
                <a:gd name="T0" fmla="*/ 8 w 10"/>
                <a:gd name="T1" fmla="*/ 1 h 12"/>
                <a:gd name="T2" fmla="*/ 1 w 10"/>
                <a:gd name="T3" fmla="*/ 9 h 12"/>
                <a:gd name="T4" fmla="*/ 3 w 10"/>
                <a:gd name="T5" fmla="*/ 11 h 12"/>
                <a:gd name="T6" fmla="*/ 10 w 10"/>
                <a:gd name="T7" fmla="*/ 2 h 12"/>
                <a:gd name="T8" fmla="*/ 8 w 1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1"/>
                  </a:moveTo>
                  <a:cubicBezTo>
                    <a:pt x="5" y="4"/>
                    <a:pt x="3" y="6"/>
                    <a:pt x="1" y="9"/>
                  </a:cubicBezTo>
                  <a:cubicBezTo>
                    <a:pt x="0" y="11"/>
                    <a:pt x="2" y="12"/>
                    <a:pt x="3" y="11"/>
                  </a:cubicBezTo>
                  <a:cubicBezTo>
                    <a:pt x="5" y="9"/>
                    <a:pt x="7" y="5"/>
                    <a:pt x="10" y="2"/>
                  </a:cubicBezTo>
                  <a:cubicBezTo>
                    <a:pt x="10" y="1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69" name="Picture 2" descr="F:\1-原创素材\1_mm1102\PPT\PPT_014\materaials\pageimg_g19.png">
            <a:extLst>
              <a:ext uri="{FF2B5EF4-FFF2-40B4-BE49-F238E27FC236}">
                <a16:creationId xmlns:a16="http://schemas.microsoft.com/office/drawing/2014/main" id="{FB495AF2-3390-4028-AF8F-519352EB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99" y="435370"/>
            <a:ext cx="7129917" cy="64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9C6F36-B4A3-4908-B871-2DA86CD31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668" y="1527408"/>
            <a:ext cx="5322269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485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12F462E6-B84C-0B15-1C37-BA31C01850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118" y="1922826"/>
            <a:ext cx="10478277" cy="707886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Tiếng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Việt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hôm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qua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chúng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ta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học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gì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13751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9" y="208872"/>
            <a:ext cx="11833412" cy="656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770094" y="2743200"/>
            <a:ext cx="6831106" cy="1187054"/>
          </a:xfrm>
          <a:prstGeom prst="rect">
            <a:avLst/>
          </a:prstGeom>
        </p:spPr>
        <p:txBody>
          <a:bodyPr wrap="none" lIns="69266" tIns="34633" rIns="69266" bIns="3463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3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VÀ HẸN GẶP LẠI CÁC CON</a:t>
            </a:r>
            <a:endParaRPr lang="vi-VN" sz="43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647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8D2927FC-25D4-4ED1-8C2B-CC4A09159DD1}"/>
              </a:ext>
            </a:extLst>
          </p:cNvPr>
          <p:cNvGrpSpPr/>
          <p:nvPr/>
        </p:nvGrpSpPr>
        <p:grpSpPr>
          <a:xfrm rot="939091">
            <a:off x="5519722" y="67951"/>
            <a:ext cx="1653006" cy="2096362"/>
            <a:chOff x="6889751" y="6794500"/>
            <a:chExt cx="479425" cy="608013"/>
          </a:xfrm>
        </p:grpSpPr>
        <p:sp>
          <p:nvSpPr>
            <p:cNvPr id="5" name="Freeform 1928">
              <a:extLst>
                <a:ext uri="{FF2B5EF4-FFF2-40B4-BE49-F238E27FC236}">
                  <a16:creationId xmlns:a16="http://schemas.microsoft.com/office/drawing/2014/main" id="{38104019-5470-4472-AADE-0444C27C2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Freeform 1929">
              <a:extLst>
                <a:ext uri="{FF2B5EF4-FFF2-40B4-BE49-F238E27FC236}">
                  <a16:creationId xmlns:a16="http://schemas.microsoft.com/office/drawing/2014/main" id="{418184C5-F9C1-46E1-976E-5BA21865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310438"/>
              <a:ext cx="93663" cy="92075"/>
            </a:xfrm>
            <a:custGeom>
              <a:avLst/>
              <a:gdLst>
                <a:gd name="T0" fmla="*/ 44 w 61"/>
                <a:gd name="T1" fmla="*/ 30 h 60"/>
                <a:gd name="T2" fmla="*/ 40 w 61"/>
                <a:gd name="T3" fmla="*/ 40 h 60"/>
                <a:gd name="T4" fmla="*/ 30 w 61"/>
                <a:gd name="T5" fmla="*/ 44 h 60"/>
                <a:gd name="T6" fmla="*/ 21 w 61"/>
                <a:gd name="T7" fmla="*/ 40 h 60"/>
                <a:gd name="T8" fmla="*/ 16 w 61"/>
                <a:gd name="T9" fmla="*/ 30 h 60"/>
                <a:gd name="T10" fmla="*/ 21 w 61"/>
                <a:gd name="T11" fmla="*/ 20 h 60"/>
                <a:gd name="T12" fmla="*/ 30 w 61"/>
                <a:gd name="T13" fmla="*/ 16 h 60"/>
                <a:gd name="T14" fmla="*/ 40 w 61"/>
                <a:gd name="T15" fmla="*/ 20 h 60"/>
                <a:gd name="T16" fmla="*/ 44 w 61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0">
                  <a:moveTo>
                    <a:pt x="44" y="30"/>
                  </a:moveTo>
                  <a:cubicBezTo>
                    <a:pt x="61" y="38"/>
                    <a:pt x="57" y="46"/>
                    <a:pt x="40" y="40"/>
                  </a:cubicBezTo>
                  <a:cubicBezTo>
                    <a:pt x="46" y="57"/>
                    <a:pt x="39" y="60"/>
                    <a:pt x="30" y="44"/>
                  </a:cubicBezTo>
                  <a:cubicBezTo>
                    <a:pt x="22" y="60"/>
                    <a:pt x="14" y="57"/>
                    <a:pt x="21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1" y="20"/>
                  </a:cubicBezTo>
                  <a:cubicBezTo>
                    <a:pt x="14" y="3"/>
                    <a:pt x="22" y="0"/>
                    <a:pt x="30" y="16"/>
                  </a:cubicBezTo>
                  <a:cubicBezTo>
                    <a:pt x="39" y="0"/>
                    <a:pt x="46" y="3"/>
                    <a:pt x="40" y="20"/>
                  </a:cubicBezTo>
                  <a:cubicBezTo>
                    <a:pt x="57" y="14"/>
                    <a:pt x="61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Freeform 1930">
              <a:extLst>
                <a:ext uri="{FF2B5EF4-FFF2-40B4-BE49-F238E27FC236}">
                  <a16:creationId xmlns:a16="http://schemas.microsoft.com/office/drawing/2014/main" id="{1817F599-ACC1-470F-980D-2E6F616E7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38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" name="Freeform 1931">
              <a:extLst>
                <a:ext uri="{FF2B5EF4-FFF2-40B4-BE49-F238E27FC236}">
                  <a16:creationId xmlns:a16="http://schemas.microsoft.com/office/drawing/2014/main" id="{A1C22902-8378-46C1-925A-1294751B8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7101" y="7310438"/>
              <a:ext cx="92075" cy="92075"/>
            </a:xfrm>
            <a:custGeom>
              <a:avLst/>
              <a:gdLst>
                <a:gd name="T0" fmla="*/ 44 w 60"/>
                <a:gd name="T1" fmla="*/ 30 h 60"/>
                <a:gd name="T2" fmla="*/ 40 w 60"/>
                <a:gd name="T3" fmla="*/ 40 h 60"/>
                <a:gd name="T4" fmla="*/ 30 w 60"/>
                <a:gd name="T5" fmla="*/ 44 h 60"/>
                <a:gd name="T6" fmla="*/ 20 w 60"/>
                <a:gd name="T7" fmla="*/ 40 h 60"/>
                <a:gd name="T8" fmla="*/ 16 w 60"/>
                <a:gd name="T9" fmla="*/ 30 h 60"/>
                <a:gd name="T10" fmla="*/ 20 w 60"/>
                <a:gd name="T11" fmla="*/ 20 h 60"/>
                <a:gd name="T12" fmla="*/ 30 w 60"/>
                <a:gd name="T13" fmla="*/ 16 h 60"/>
                <a:gd name="T14" fmla="*/ 40 w 60"/>
                <a:gd name="T15" fmla="*/ 20 h 60"/>
                <a:gd name="T16" fmla="*/ 44 w 60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0">
                  <a:moveTo>
                    <a:pt x="44" y="30"/>
                  </a:moveTo>
                  <a:cubicBezTo>
                    <a:pt x="60" y="38"/>
                    <a:pt x="57" y="46"/>
                    <a:pt x="40" y="40"/>
                  </a:cubicBezTo>
                  <a:cubicBezTo>
                    <a:pt x="46" y="57"/>
                    <a:pt x="38" y="60"/>
                    <a:pt x="30" y="44"/>
                  </a:cubicBezTo>
                  <a:cubicBezTo>
                    <a:pt x="21" y="60"/>
                    <a:pt x="14" y="57"/>
                    <a:pt x="20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0" y="20"/>
                  </a:cubicBezTo>
                  <a:cubicBezTo>
                    <a:pt x="14" y="3"/>
                    <a:pt x="21" y="0"/>
                    <a:pt x="30" y="16"/>
                  </a:cubicBezTo>
                  <a:cubicBezTo>
                    <a:pt x="38" y="0"/>
                    <a:pt x="46" y="3"/>
                    <a:pt x="40" y="20"/>
                  </a:cubicBezTo>
                  <a:cubicBezTo>
                    <a:pt x="57" y="14"/>
                    <a:pt x="60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Oval 1932">
              <a:extLst>
                <a:ext uri="{FF2B5EF4-FFF2-40B4-BE49-F238E27FC236}">
                  <a16:creationId xmlns:a16="http://schemas.microsoft.com/office/drawing/2014/main" id="{773F2D9E-DDDF-483E-9F01-77AA52B3F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5963" y="6794500"/>
              <a:ext cx="112713" cy="100013"/>
            </a:xfrm>
            <a:prstGeom prst="ellipse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1933">
              <a:extLst>
                <a:ext uri="{FF2B5EF4-FFF2-40B4-BE49-F238E27FC236}">
                  <a16:creationId xmlns:a16="http://schemas.microsoft.com/office/drawing/2014/main" id="{2E8E568D-00F4-47BB-899A-94972D986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6867525"/>
              <a:ext cx="477838" cy="446088"/>
            </a:xfrm>
            <a:custGeom>
              <a:avLst/>
              <a:gdLst>
                <a:gd name="T0" fmla="*/ 155 w 311"/>
                <a:gd name="T1" fmla="*/ 207 h 291"/>
                <a:gd name="T2" fmla="*/ 155 w 311"/>
                <a:gd name="T3" fmla="*/ 200 h 291"/>
                <a:gd name="T4" fmla="*/ 0 w 311"/>
                <a:gd name="T5" fmla="*/ 206 h 291"/>
                <a:gd name="T6" fmla="*/ 0 w 311"/>
                <a:gd name="T7" fmla="*/ 155 h 291"/>
                <a:gd name="T8" fmla="*/ 155 w 311"/>
                <a:gd name="T9" fmla="*/ 0 h 291"/>
                <a:gd name="T10" fmla="*/ 311 w 311"/>
                <a:gd name="T11" fmla="*/ 155 h 291"/>
                <a:gd name="T12" fmla="*/ 311 w 311"/>
                <a:gd name="T13" fmla="*/ 206 h 291"/>
                <a:gd name="T14" fmla="*/ 155 w 311"/>
                <a:gd name="T15" fmla="*/ 20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291">
                  <a:moveTo>
                    <a:pt x="155" y="207"/>
                  </a:moveTo>
                  <a:cubicBezTo>
                    <a:pt x="155" y="200"/>
                    <a:pt x="155" y="200"/>
                    <a:pt x="155" y="200"/>
                  </a:cubicBezTo>
                  <a:cubicBezTo>
                    <a:pt x="81" y="281"/>
                    <a:pt x="0" y="291"/>
                    <a:pt x="0" y="206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70"/>
                    <a:pt x="70" y="0"/>
                    <a:pt x="155" y="0"/>
                  </a:cubicBezTo>
                  <a:cubicBezTo>
                    <a:pt x="241" y="0"/>
                    <a:pt x="311" y="70"/>
                    <a:pt x="311" y="155"/>
                  </a:cubicBezTo>
                  <a:cubicBezTo>
                    <a:pt x="311" y="206"/>
                    <a:pt x="311" y="206"/>
                    <a:pt x="311" y="206"/>
                  </a:cubicBezTo>
                  <a:cubicBezTo>
                    <a:pt x="311" y="291"/>
                    <a:pt x="234" y="277"/>
                    <a:pt x="155" y="207"/>
                  </a:cubicBezTo>
                </a:path>
              </a:pathLst>
            </a:custGeom>
            <a:solidFill>
              <a:srgbClr val="C24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1934">
              <a:extLst>
                <a:ext uri="{FF2B5EF4-FFF2-40B4-BE49-F238E27FC236}">
                  <a16:creationId xmlns:a16="http://schemas.microsoft.com/office/drawing/2014/main" id="{BC164826-A5B0-46D6-8F91-3F27867F0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170738"/>
              <a:ext cx="477838" cy="20638"/>
            </a:xfrm>
            <a:custGeom>
              <a:avLst/>
              <a:gdLst>
                <a:gd name="T0" fmla="*/ 0 w 311"/>
                <a:gd name="T1" fmla="*/ 0 h 13"/>
                <a:gd name="T2" fmla="*/ 0 w 311"/>
                <a:gd name="T3" fmla="*/ 8 h 13"/>
                <a:gd name="T4" fmla="*/ 1 w 311"/>
                <a:gd name="T5" fmla="*/ 13 h 13"/>
                <a:gd name="T6" fmla="*/ 145 w 311"/>
                <a:gd name="T7" fmla="*/ 13 h 13"/>
                <a:gd name="T8" fmla="*/ 155 w 311"/>
                <a:gd name="T9" fmla="*/ 2 h 13"/>
                <a:gd name="T10" fmla="*/ 155 w 311"/>
                <a:gd name="T11" fmla="*/ 9 h 13"/>
                <a:gd name="T12" fmla="*/ 160 w 311"/>
                <a:gd name="T13" fmla="*/ 13 h 13"/>
                <a:gd name="T14" fmla="*/ 310 w 311"/>
                <a:gd name="T15" fmla="*/ 13 h 13"/>
                <a:gd name="T16" fmla="*/ 311 w 311"/>
                <a:gd name="T17" fmla="*/ 8 h 13"/>
                <a:gd name="T18" fmla="*/ 311 w 311"/>
                <a:gd name="T19" fmla="*/ 0 h 13"/>
                <a:gd name="T20" fmla="*/ 0 w 311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13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1"/>
                    <a:pt x="1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9" y="9"/>
                    <a:pt x="152" y="6"/>
                    <a:pt x="155" y="2"/>
                  </a:cubicBezTo>
                  <a:cubicBezTo>
                    <a:pt x="155" y="9"/>
                    <a:pt x="155" y="9"/>
                    <a:pt x="155" y="9"/>
                  </a:cubicBezTo>
                  <a:cubicBezTo>
                    <a:pt x="157" y="10"/>
                    <a:pt x="158" y="12"/>
                    <a:pt x="160" y="13"/>
                  </a:cubicBezTo>
                  <a:cubicBezTo>
                    <a:pt x="310" y="13"/>
                    <a:pt x="310" y="13"/>
                    <a:pt x="310" y="13"/>
                  </a:cubicBezTo>
                  <a:cubicBezTo>
                    <a:pt x="310" y="11"/>
                    <a:pt x="311" y="9"/>
                    <a:pt x="311" y="8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2" name="Rectangle 1935">
              <a:extLst>
                <a:ext uri="{FF2B5EF4-FFF2-40B4-BE49-F238E27FC236}">
                  <a16:creationId xmlns:a16="http://schemas.microsoft.com/office/drawing/2014/main" id="{E527CFD8-C36F-4520-A971-1E3778F4F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1" y="7126288"/>
              <a:ext cx="477838" cy="20638"/>
            </a:xfrm>
            <a:prstGeom prst="rect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1936">
              <a:extLst>
                <a:ext uri="{FF2B5EF4-FFF2-40B4-BE49-F238E27FC236}">
                  <a16:creationId xmlns:a16="http://schemas.microsoft.com/office/drawing/2014/main" id="{0DCFEA24-EAFB-40D5-A92B-CC0B4CD60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26" y="6969125"/>
              <a:ext cx="400050" cy="350838"/>
            </a:xfrm>
            <a:custGeom>
              <a:avLst/>
              <a:gdLst>
                <a:gd name="T0" fmla="*/ 114 w 262"/>
                <a:gd name="T1" fmla="*/ 229 h 229"/>
                <a:gd name="T2" fmla="*/ 0 w 262"/>
                <a:gd name="T3" fmla="*/ 115 h 229"/>
                <a:gd name="T4" fmla="*/ 114 w 262"/>
                <a:gd name="T5" fmla="*/ 0 h 229"/>
                <a:gd name="T6" fmla="*/ 147 w 262"/>
                <a:gd name="T7" fmla="*/ 0 h 229"/>
                <a:gd name="T8" fmla="*/ 262 w 262"/>
                <a:gd name="T9" fmla="*/ 115 h 229"/>
                <a:gd name="T10" fmla="*/ 147 w 262"/>
                <a:gd name="T11" fmla="*/ 229 h 229"/>
                <a:gd name="T12" fmla="*/ 114 w 262"/>
                <a:gd name="T13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229">
                  <a:moveTo>
                    <a:pt x="114" y="229"/>
                  </a:moveTo>
                  <a:cubicBezTo>
                    <a:pt x="51" y="229"/>
                    <a:pt x="0" y="178"/>
                    <a:pt x="0" y="115"/>
                  </a:cubicBezTo>
                  <a:cubicBezTo>
                    <a:pt x="0" y="52"/>
                    <a:pt x="51" y="0"/>
                    <a:pt x="114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211" y="0"/>
                    <a:pt x="262" y="52"/>
                    <a:pt x="262" y="115"/>
                  </a:cubicBezTo>
                  <a:cubicBezTo>
                    <a:pt x="262" y="178"/>
                    <a:pt x="211" y="229"/>
                    <a:pt x="147" y="229"/>
                  </a:cubicBezTo>
                  <a:cubicBezTo>
                    <a:pt x="114" y="229"/>
                    <a:pt x="114" y="229"/>
                    <a:pt x="114" y="229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937">
              <a:extLst>
                <a:ext uri="{FF2B5EF4-FFF2-40B4-BE49-F238E27FC236}">
                  <a16:creationId xmlns:a16="http://schemas.microsoft.com/office/drawing/2014/main" id="{6DB4037E-DA16-4C06-8631-799CDBA9F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6983413"/>
              <a:ext cx="381000" cy="322263"/>
            </a:xfrm>
            <a:custGeom>
              <a:avLst/>
              <a:gdLst>
                <a:gd name="T0" fmla="*/ 142 w 248"/>
                <a:gd name="T1" fmla="*/ 211 h 211"/>
                <a:gd name="T2" fmla="*/ 106 w 248"/>
                <a:gd name="T3" fmla="*/ 211 h 211"/>
                <a:gd name="T4" fmla="*/ 0 w 248"/>
                <a:gd name="T5" fmla="*/ 106 h 211"/>
                <a:gd name="T6" fmla="*/ 106 w 248"/>
                <a:gd name="T7" fmla="*/ 0 h 211"/>
                <a:gd name="T8" fmla="*/ 142 w 248"/>
                <a:gd name="T9" fmla="*/ 0 h 211"/>
                <a:gd name="T10" fmla="*/ 248 w 248"/>
                <a:gd name="T11" fmla="*/ 106 h 211"/>
                <a:gd name="T12" fmla="*/ 142 w 248"/>
                <a:gd name="T13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11">
                  <a:moveTo>
                    <a:pt x="142" y="211"/>
                  </a:moveTo>
                  <a:cubicBezTo>
                    <a:pt x="106" y="211"/>
                    <a:pt x="106" y="211"/>
                    <a:pt x="106" y="211"/>
                  </a:cubicBezTo>
                  <a:cubicBezTo>
                    <a:pt x="48" y="211"/>
                    <a:pt x="0" y="164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00" y="0"/>
                    <a:pt x="248" y="48"/>
                    <a:pt x="248" y="106"/>
                  </a:cubicBezTo>
                  <a:cubicBezTo>
                    <a:pt x="248" y="164"/>
                    <a:pt x="200" y="211"/>
                    <a:pt x="142" y="211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5" name="Freeform 1938">
              <a:extLst>
                <a:ext uri="{FF2B5EF4-FFF2-40B4-BE49-F238E27FC236}">
                  <a16:creationId xmlns:a16="http://schemas.microsoft.com/office/drawing/2014/main" id="{76BB7A38-6508-4370-A78F-3B8CFB83D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7040563"/>
              <a:ext cx="368300" cy="265113"/>
            </a:xfrm>
            <a:custGeom>
              <a:avLst/>
              <a:gdLst>
                <a:gd name="T0" fmla="*/ 214 w 240"/>
                <a:gd name="T1" fmla="*/ 0 h 173"/>
                <a:gd name="T2" fmla="*/ 223 w 240"/>
                <a:gd name="T3" fmla="*/ 40 h 173"/>
                <a:gd name="T4" fmla="*/ 117 w 240"/>
                <a:gd name="T5" fmla="*/ 146 h 173"/>
                <a:gd name="T6" fmla="*/ 81 w 240"/>
                <a:gd name="T7" fmla="*/ 146 h 173"/>
                <a:gd name="T8" fmla="*/ 0 w 240"/>
                <a:gd name="T9" fmla="*/ 109 h 173"/>
                <a:gd name="T10" fmla="*/ 98 w 240"/>
                <a:gd name="T11" fmla="*/ 173 h 173"/>
                <a:gd name="T12" fmla="*/ 134 w 240"/>
                <a:gd name="T13" fmla="*/ 173 h 173"/>
                <a:gd name="T14" fmla="*/ 240 w 240"/>
                <a:gd name="T15" fmla="*/ 68 h 173"/>
                <a:gd name="T16" fmla="*/ 214 w 240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173">
                  <a:moveTo>
                    <a:pt x="214" y="0"/>
                  </a:moveTo>
                  <a:cubicBezTo>
                    <a:pt x="220" y="12"/>
                    <a:pt x="223" y="26"/>
                    <a:pt x="223" y="40"/>
                  </a:cubicBezTo>
                  <a:cubicBezTo>
                    <a:pt x="223" y="99"/>
                    <a:pt x="175" y="146"/>
                    <a:pt x="117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49" y="146"/>
                    <a:pt x="20" y="131"/>
                    <a:pt x="0" y="109"/>
                  </a:cubicBezTo>
                  <a:cubicBezTo>
                    <a:pt x="16" y="147"/>
                    <a:pt x="54" y="173"/>
                    <a:pt x="98" y="173"/>
                  </a:cubicBezTo>
                  <a:cubicBezTo>
                    <a:pt x="134" y="173"/>
                    <a:pt x="134" y="173"/>
                    <a:pt x="134" y="173"/>
                  </a:cubicBezTo>
                  <a:cubicBezTo>
                    <a:pt x="192" y="173"/>
                    <a:pt x="240" y="126"/>
                    <a:pt x="240" y="68"/>
                  </a:cubicBezTo>
                  <a:cubicBezTo>
                    <a:pt x="240" y="42"/>
                    <a:pt x="230" y="18"/>
                    <a:pt x="214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1939">
              <a:extLst>
                <a:ext uri="{FF2B5EF4-FFF2-40B4-BE49-F238E27FC236}">
                  <a16:creationId xmlns:a16="http://schemas.microsoft.com/office/drawing/2014/main" id="{4ED11149-F976-486C-AE24-C2FBA6CE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26" y="7129463"/>
              <a:ext cx="34925" cy="68263"/>
            </a:xfrm>
            <a:custGeom>
              <a:avLst/>
              <a:gdLst>
                <a:gd name="T0" fmla="*/ 21 w 23"/>
                <a:gd name="T1" fmla="*/ 1 h 44"/>
                <a:gd name="T2" fmla="*/ 19 w 23"/>
                <a:gd name="T3" fmla="*/ 2 h 44"/>
                <a:gd name="T4" fmla="*/ 11 w 23"/>
                <a:gd name="T5" fmla="*/ 21 h 44"/>
                <a:gd name="T6" fmla="*/ 2 w 23"/>
                <a:gd name="T7" fmla="*/ 31 h 44"/>
                <a:gd name="T8" fmla="*/ 9 w 23"/>
                <a:gd name="T9" fmla="*/ 44 h 44"/>
                <a:gd name="T10" fmla="*/ 10 w 23"/>
                <a:gd name="T11" fmla="*/ 39 h 44"/>
                <a:gd name="T12" fmla="*/ 20 w 23"/>
                <a:gd name="T13" fmla="*/ 18 h 44"/>
                <a:gd name="T14" fmla="*/ 21 w 23"/>
                <a:gd name="T1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44">
                  <a:moveTo>
                    <a:pt x="21" y="1"/>
                  </a:moveTo>
                  <a:cubicBezTo>
                    <a:pt x="20" y="0"/>
                    <a:pt x="19" y="1"/>
                    <a:pt x="19" y="2"/>
                  </a:cubicBezTo>
                  <a:cubicBezTo>
                    <a:pt x="18" y="9"/>
                    <a:pt x="17" y="15"/>
                    <a:pt x="11" y="21"/>
                  </a:cubicBezTo>
                  <a:cubicBezTo>
                    <a:pt x="8" y="24"/>
                    <a:pt x="3" y="27"/>
                    <a:pt x="2" y="31"/>
                  </a:cubicBezTo>
                  <a:cubicBezTo>
                    <a:pt x="0" y="37"/>
                    <a:pt x="2" y="44"/>
                    <a:pt x="9" y="44"/>
                  </a:cubicBezTo>
                  <a:cubicBezTo>
                    <a:pt x="11" y="44"/>
                    <a:pt x="12" y="41"/>
                    <a:pt x="10" y="39"/>
                  </a:cubicBezTo>
                  <a:cubicBezTo>
                    <a:pt x="0" y="35"/>
                    <a:pt x="18" y="23"/>
                    <a:pt x="20" y="18"/>
                  </a:cubicBezTo>
                  <a:cubicBezTo>
                    <a:pt x="23" y="12"/>
                    <a:pt x="23" y="6"/>
                    <a:pt x="21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7" name="Oval 1940">
              <a:extLst>
                <a:ext uri="{FF2B5EF4-FFF2-40B4-BE49-F238E27FC236}">
                  <a16:creationId xmlns:a16="http://schemas.microsoft.com/office/drawing/2014/main" id="{C0E141F8-E7A0-43C5-83B5-6CCF4AC79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826" y="7165975"/>
              <a:ext cx="73025" cy="73025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1941">
              <a:extLst>
                <a:ext uri="{FF2B5EF4-FFF2-40B4-BE49-F238E27FC236}">
                  <a16:creationId xmlns:a16="http://schemas.microsoft.com/office/drawing/2014/main" id="{B47E6661-D9EC-48FE-87A8-44FD56F69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551" y="7165975"/>
              <a:ext cx="69850" cy="73025"/>
            </a:xfrm>
            <a:custGeom>
              <a:avLst/>
              <a:gdLst>
                <a:gd name="T0" fmla="*/ 23 w 46"/>
                <a:gd name="T1" fmla="*/ 0 h 47"/>
                <a:gd name="T2" fmla="*/ 0 w 46"/>
                <a:gd name="T3" fmla="*/ 24 h 47"/>
                <a:gd name="T4" fmla="*/ 18 w 46"/>
                <a:gd name="T5" fmla="*/ 47 h 47"/>
                <a:gd name="T6" fmla="*/ 46 w 46"/>
                <a:gd name="T7" fmla="*/ 19 h 47"/>
                <a:gd name="T8" fmla="*/ 23 w 46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5"/>
                    <a:pt x="8" y="44"/>
                    <a:pt x="18" y="47"/>
                  </a:cubicBezTo>
                  <a:cubicBezTo>
                    <a:pt x="29" y="39"/>
                    <a:pt x="39" y="30"/>
                    <a:pt x="46" y="19"/>
                  </a:cubicBezTo>
                  <a:cubicBezTo>
                    <a:pt x="44" y="8"/>
                    <a:pt x="35" y="0"/>
                    <a:pt x="23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1942">
              <a:extLst>
                <a:ext uri="{FF2B5EF4-FFF2-40B4-BE49-F238E27FC236}">
                  <a16:creationId xmlns:a16="http://schemas.microsoft.com/office/drawing/2014/main" id="{D01EB008-5761-4344-A8B0-E253497F0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7196138"/>
              <a:ext cx="44450" cy="42863"/>
            </a:xfrm>
            <a:custGeom>
              <a:avLst/>
              <a:gdLst>
                <a:gd name="T0" fmla="*/ 28 w 29"/>
                <a:gd name="T1" fmla="*/ 0 h 28"/>
                <a:gd name="T2" fmla="*/ 0 w 29"/>
                <a:gd name="T3" fmla="*/ 28 h 28"/>
                <a:gd name="T4" fmla="*/ 5 w 29"/>
                <a:gd name="T5" fmla="*/ 28 h 28"/>
                <a:gd name="T6" fmla="*/ 29 w 29"/>
                <a:gd name="T7" fmla="*/ 5 h 28"/>
                <a:gd name="T8" fmla="*/ 28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8" y="0"/>
                  </a:moveTo>
                  <a:cubicBezTo>
                    <a:pt x="21" y="11"/>
                    <a:pt x="11" y="20"/>
                    <a:pt x="0" y="28"/>
                  </a:cubicBezTo>
                  <a:cubicBezTo>
                    <a:pt x="2" y="28"/>
                    <a:pt x="4" y="28"/>
                    <a:pt x="5" y="28"/>
                  </a:cubicBezTo>
                  <a:cubicBezTo>
                    <a:pt x="18" y="28"/>
                    <a:pt x="29" y="18"/>
                    <a:pt x="29" y="5"/>
                  </a:cubicBezTo>
                  <a:cubicBezTo>
                    <a:pt x="29" y="3"/>
                    <a:pt x="29" y="2"/>
                    <a:pt x="28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0" name="Oval 1943">
              <a:extLst>
                <a:ext uri="{FF2B5EF4-FFF2-40B4-BE49-F238E27FC236}">
                  <a16:creationId xmlns:a16="http://schemas.microsoft.com/office/drawing/2014/main" id="{200B1F62-2DB4-4548-A8B5-B39DCFD49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338" y="7108825"/>
              <a:ext cx="42863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1" name="Oval 1944">
              <a:extLst>
                <a:ext uri="{FF2B5EF4-FFF2-40B4-BE49-F238E27FC236}">
                  <a16:creationId xmlns:a16="http://schemas.microsoft.com/office/drawing/2014/main" id="{2518A54A-CAF0-439B-9B52-6C6B49881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4551" y="7108825"/>
              <a:ext cx="44450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1945">
              <a:extLst>
                <a:ext uri="{FF2B5EF4-FFF2-40B4-BE49-F238E27FC236}">
                  <a16:creationId xmlns:a16="http://schemas.microsoft.com/office/drawing/2014/main" id="{4FE2AAFD-AA56-4982-A6A8-5CF98BEC7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13" y="7196138"/>
              <a:ext cx="96838" cy="50800"/>
            </a:xfrm>
            <a:custGeom>
              <a:avLst/>
              <a:gdLst>
                <a:gd name="T0" fmla="*/ 31 w 63"/>
                <a:gd name="T1" fmla="*/ 33 h 33"/>
                <a:gd name="T2" fmla="*/ 1 w 63"/>
                <a:gd name="T3" fmla="*/ 12 h 33"/>
                <a:gd name="T4" fmla="*/ 3 w 63"/>
                <a:gd name="T5" fmla="*/ 7 h 33"/>
                <a:gd name="T6" fmla="*/ 8 w 63"/>
                <a:gd name="T7" fmla="*/ 9 h 33"/>
                <a:gd name="T8" fmla="*/ 31 w 63"/>
                <a:gd name="T9" fmla="*/ 25 h 33"/>
                <a:gd name="T10" fmla="*/ 55 w 63"/>
                <a:gd name="T11" fmla="*/ 4 h 33"/>
                <a:gd name="T12" fmla="*/ 60 w 63"/>
                <a:gd name="T13" fmla="*/ 1 h 33"/>
                <a:gd name="T14" fmla="*/ 63 w 63"/>
                <a:gd name="T15" fmla="*/ 6 h 33"/>
                <a:gd name="T16" fmla="*/ 31 w 63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3">
                  <a:moveTo>
                    <a:pt x="31" y="33"/>
                  </a:moveTo>
                  <a:cubicBezTo>
                    <a:pt x="18" y="33"/>
                    <a:pt x="7" y="25"/>
                    <a:pt x="1" y="12"/>
                  </a:cubicBezTo>
                  <a:cubicBezTo>
                    <a:pt x="0" y="10"/>
                    <a:pt x="1" y="8"/>
                    <a:pt x="3" y="7"/>
                  </a:cubicBezTo>
                  <a:cubicBezTo>
                    <a:pt x="5" y="6"/>
                    <a:pt x="7" y="7"/>
                    <a:pt x="8" y="9"/>
                  </a:cubicBezTo>
                  <a:cubicBezTo>
                    <a:pt x="13" y="19"/>
                    <a:pt x="22" y="25"/>
                    <a:pt x="31" y="25"/>
                  </a:cubicBezTo>
                  <a:cubicBezTo>
                    <a:pt x="41" y="25"/>
                    <a:pt x="51" y="17"/>
                    <a:pt x="55" y="4"/>
                  </a:cubicBezTo>
                  <a:cubicBezTo>
                    <a:pt x="56" y="1"/>
                    <a:pt x="58" y="0"/>
                    <a:pt x="60" y="1"/>
                  </a:cubicBezTo>
                  <a:cubicBezTo>
                    <a:pt x="62" y="2"/>
                    <a:pt x="63" y="4"/>
                    <a:pt x="63" y="6"/>
                  </a:cubicBezTo>
                  <a:cubicBezTo>
                    <a:pt x="57" y="23"/>
                    <a:pt x="45" y="33"/>
                    <a:pt x="31" y="33"/>
                  </a:cubicBezTo>
                  <a:close/>
                </a:path>
              </a:pathLst>
            </a:cu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1946">
              <a:extLst>
                <a:ext uri="{FF2B5EF4-FFF2-40B4-BE49-F238E27FC236}">
                  <a16:creationId xmlns:a16="http://schemas.microsoft.com/office/drawing/2014/main" id="{90D26A80-E4F0-4B2E-9525-0A5F1619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1" y="6888163"/>
              <a:ext cx="411163" cy="176213"/>
            </a:xfrm>
            <a:custGeom>
              <a:avLst/>
              <a:gdLst>
                <a:gd name="T0" fmla="*/ 250 w 259"/>
                <a:gd name="T1" fmla="*/ 111 h 111"/>
                <a:gd name="T2" fmla="*/ 248 w 259"/>
                <a:gd name="T3" fmla="*/ 110 h 111"/>
                <a:gd name="T4" fmla="*/ 254 w 259"/>
                <a:gd name="T5" fmla="*/ 90 h 111"/>
                <a:gd name="T6" fmla="*/ 234 w 259"/>
                <a:gd name="T7" fmla="*/ 90 h 111"/>
                <a:gd name="T8" fmla="*/ 236 w 259"/>
                <a:gd name="T9" fmla="*/ 59 h 111"/>
                <a:gd name="T10" fmla="*/ 203 w 259"/>
                <a:gd name="T11" fmla="*/ 64 h 111"/>
                <a:gd name="T12" fmla="*/ 202 w 259"/>
                <a:gd name="T13" fmla="*/ 31 h 111"/>
                <a:gd name="T14" fmla="*/ 174 w 259"/>
                <a:gd name="T15" fmla="*/ 46 h 111"/>
                <a:gd name="T16" fmla="*/ 160 w 259"/>
                <a:gd name="T17" fmla="*/ 11 h 111"/>
                <a:gd name="T18" fmla="*/ 132 w 259"/>
                <a:gd name="T19" fmla="*/ 38 h 111"/>
                <a:gd name="T20" fmla="*/ 101 w 259"/>
                <a:gd name="T21" fmla="*/ 7 h 111"/>
                <a:gd name="T22" fmla="*/ 83 w 259"/>
                <a:gd name="T23" fmla="*/ 42 h 111"/>
                <a:gd name="T24" fmla="*/ 53 w 259"/>
                <a:gd name="T25" fmla="*/ 27 h 111"/>
                <a:gd name="T26" fmla="*/ 48 w 259"/>
                <a:gd name="T27" fmla="*/ 61 h 111"/>
                <a:gd name="T28" fmla="*/ 22 w 259"/>
                <a:gd name="T29" fmla="*/ 45 h 111"/>
                <a:gd name="T30" fmla="*/ 21 w 259"/>
                <a:gd name="T31" fmla="*/ 84 h 111"/>
                <a:gd name="T32" fmla="*/ 4 w 259"/>
                <a:gd name="T33" fmla="*/ 73 h 111"/>
                <a:gd name="T34" fmla="*/ 4 w 259"/>
                <a:gd name="T35" fmla="*/ 97 h 111"/>
                <a:gd name="T36" fmla="*/ 0 w 259"/>
                <a:gd name="T37" fmla="*/ 97 h 111"/>
                <a:gd name="T38" fmla="*/ 0 w 259"/>
                <a:gd name="T39" fmla="*/ 66 h 111"/>
                <a:gd name="T40" fmla="*/ 17 w 259"/>
                <a:gd name="T41" fmla="*/ 77 h 111"/>
                <a:gd name="T42" fmla="*/ 18 w 259"/>
                <a:gd name="T43" fmla="*/ 39 h 111"/>
                <a:gd name="T44" fmla="*/ 45 w 259"/>
                <a:gd name="T45" fmla="*/ 55 h 111"/>
                <a:gd name="T46" fmla="*/ 50 w 259"/>
                <a:gd name="T47" fmla="*/ 21 h 111"/>
                <a:gd name="T48" fmla="*/ 83 w 259"/>
                <a:gd name="T49" fmla="*/ 37 h 111"/>
                <a:gd name="T50" fmla="*/ 100 w 259"/>
                <a:gd name="T51" fmla="*/ 0 h 111"/>
                <a:gd name="T52" fmla="*/ 132 w 259"/>
                <a:gd name="T53" fmla="*/ 34 h 111"/>
                <a:gd name="T54" fmla="*/ 162 w 259"/>
                <a:gd name="T55" fmla="*/ 5 h 111"/>
                <a:gd name="T56" fmla="*/ 176 w 259"/>
                <a:gd name="T57" fmla="*/ 41 h 111"/>
                <a:gd name="T58" fmla="*/ 205 w 259"/>
                <a:gd name="T59" fmla="*/ 24 h 111"/>
                <a:gd name="T60" fmla="*/ 207 w 259"/>
                <a:gd name="T61" fmla="*/ 61 h 111"/>
                <a:gd name="T62" fmla="*/ 240 w 259"/>
                <a:gd name="T63" fmla="*/ 54 h 111"/>
                <a:gd name="T64" fmla="*/ 238 w 259"/>
                <a:gd name="T65" fmla="*/ 86 h 111"/>
                <a:gd name="T66" fmla="*/ 259 w 259"/>
                <a:gd name="T67" fmla="*/ 87 h 111"/>
                <a:gd name="T68" fmla="*/ 250 w 259"/>
                <a:gd name="T6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1">
                  <a:moveTo>
                    <a:pt x="250" y="111"/>
                  </a:moveTo>
                  <a:lnTo>
                    <a:pt x="248" y="110"/>
                  </a:lnTo>
                  <a:lnTo>
                    <a:pt x="254" y="90"/>
                  </a:lnTo>
                  <a:lnTo>
                    <a:pt x="234" y="90"/>
                  </a:lnTo>
                  <a:lnTo>
                    <a:pt x="236" y="59"/>
                  </a:lnTo>
                  <a:lnTo>
                    <a:pt x="203" y="64"/>
                  </a:lnTo>
                  <a:lnTo>
                    <a:pt x="202" y="31"/>
                  </a:lnTo>
                  <a:lnTo>
                    <a:pt x="174" y="46"/>
                  </a:lnTo>
                  <a:lnTo>
                    <a:pt x="160" y="11"/>
                  </a:lnTo>
                  <a:lnTo>
                    <a:pt x="132" y="38"/>
                  </a:lnTo>
                  <a:lnTo>
                    <a:pt x="101" y="7"/>
                  </a:lnTo>
                  <a:lnTo>
                    <a:pt x="83" y="42"/>
                  </a:lnTo>
                  <a:lnTo>
                    <a:pt x="53" y="27"/>
                  </a:lnTo>
                  <a:lnTo>
                    <a:pt x="48" y="61"/>
                  </a:lnTo>
                  <a:lnTo>
                    <a:pt x="22" y="45"/>
                  </a:lnTo>
                  <a:lnTo>
                    <a:pt x="21" y="84"/>
                  </a:lnTo>
                  <a:lnTo>
                    <a:pt x="4" y="73"/>
                  </a:lnTo>
                  <a:lnTo>
                    <a:pt x="4" y="97"/>
                  </a:lnTo>
                  <a:lnTo>
                    <a:pt x="0" y="97"/>
                  </a:lnTo>
                  <a:lnTo>
                    <a:pt x="0" y="66"/>
                  </a:lnTo>
                  <a:lnTo>
                    <a:pt x="17" y="77"/>
                  </a:lnTo>
                  <a:lnTo>
                    <a:pt x="18" y="39"/>
                  </a:lnTo>
                  <a:lnTo>
                    <a:pt x="45" y="55"/>
                  </a:lnTo>
                  <a:lnTo>
                    <a:pt x="50" y="21"/>
                  </a:lnTo>
                  <a:lnTo>
                    <a:pt x="83" y="37"/>
                  </a:lnTo>
                  <a:lnTo>
                    <a:pt x="100" y="0"/>
                  </a:lnTo>
                  <a:lnTo>
                    <a:pt x="132" y="34"/>
                  </a:lnTo>
                  <a:lnTo>
                    <a:pt x="162" y="5"/>
                  </a:lnTo>
                  <a:lnTo>
                    <a:pt x="176" y="41"/>
                  </a:lnTo>
                  <a:lnTo>
                    <a:pt x="205" y="24"/>
                  </a:lnTo>
                  <a:lnTo>
                    <a:pt x="207" y="61"/>
                  </a:lnTo>
                  <a:lnTo>
                    <a:pt x="240" y="54"/>
                  </a:lnTo>
                  <a:lnTo>
                    <a:pt x="238" y="86"/>
                  </a:lnTo>
                  <a:lnTo>
                    <a:pt x="259" y="87"/>
                  </a:lnTo>
                  <a:lnTo>
                    <a:pt x="250" y="111"/>
                  </a:ln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1947">
              <a:extLst>
                <a:ext uri="{FF2B5EF4-FFF2-40B4-BE49-F238E27FC236}">
                  <a16:creationId xmlns:a16="http://schemas.microsoft.com/office/drawing/2014/main" id="{6633EE91-9698-4023-82AA-F66EF7B59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969125"/>
              <a:ext cx="368300" cy="112713"/>
            </a:xfrm>
            <a:custGeom>
              <a:avLst/>
              <a:gdLst>
                <a:gd name="T0" fmla="*/ 135 w 240"/>
                <a:gd name="T1" fmla="*/ 0 h 74"/>
                <a:gd name="T2" fmla="*/ 102 w 240"/>
                <a:gd name="T3" fmla="*/ 0 h 74"/>
                <a:gd name="T4" fmla="*/ 0 w 240"/>
                <a:gd name="T5" fmla="*/ 64 h 74"/>
                <a:gd name="T6" fmla="*/ 68 w 240"/>
                <a:gd name="T7" fmla="*/ 31 h 74"/>
                <a:gd name="T8" fmla="*/ 39 w 240"/>
                <a:gd name="T9" fmla="*/ 65 h 74"/>
                <a:gd name="T10" fmla="*/ 144 w 240"/>
                <a:gd name="T11" fmla="*/ 35 h 74"/>
                <a:gd name="T12" fmla="*/ 134 w 240"/>
                <a:gd name="T13" fmla="*/ 61 h 74"/>
                <a:gd name="T14" fmla="*/ 197 w 240"/>
                <a:gd name="T15" fmla="*/ 45 h 74"/>
                <a:gd name="T16" fmla="*/ 190 w 240"/>
                <a:gd name="T17" fmla="*/ 73 h 74"/>
                <a:gd name="T18" fmla="*/ 240 w 240"/>
                <a:gd name="T19" fmla="*/ 67 h 74"/>
                <a:gd name="T20" fmla="*/ 135 w 240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74">
                  <a:moveTo>
                    <a:pt x="13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57" y="0"/>
                    <a:pt x="18" y="26"/>
                    <a:pt x="0" y="64"/>
                  </a:cubicBezTo>
                  <a:cubicBezTo>
                    <a:pt x="28" y="61"/>
                    <a:pt x="56" y="47"/>
                    <a:pt x="68" y="31"/>
                  </a:cubicBezTo>
                  <a:cubicBezTo>
                    <a:pt x="69" y="54"/>
                    <a:pt x="39" y="65"/>
                    <a:pt x="39" y="65"/>
                  </a:cubicBezTo>
                  <a:cubicBezTo>
                    <a:pt x="39" y="65"/>
                    <a:pt x="112" y="67"/>
                    <a:pt x="144" y="35"/>
                  </a:cubicBezTo>
                  <a:cubicBezTo>
                    <a:pt x="153" y="43"/>
                    <a:pt x="134" y="61"/>
                    <a:pt x="134" y="61"/>
                  </a:cubicBezTo>
                  <a:cubicBezTo>
                    <a:pt x="134" y="61"/>
                    <a:pt x="181" y="60"/>
                    <a:pt x="197" y="45"/>
                  </a:cubicBezTo>
                  <a:cubicBezTo>
                    <a:pt x="206" y="55"/>
                    <a:pt x="190" y="73"/>
                    <a:pt x="190" y="73"/>
                  </a:cubicBezTo>
                  <a:cubicBezTo>
                    <a:pt x="190" y="73"/>
                    <a:pt x="216" y="74"/>
                    <a:pt x="240" y="67"/>
                  </a:cubicBezTo>
                  <a:cubicBezTo>
                    <a:pt x="222" y="28"/>
                    <a:pt x="182" y="0"/>
                    <a:pt x="135" y="0"/>
                  </a:cubicBezTo>
                  <a:close/>
                </a:path>
              </a:pathLst>
            </a:custGeom>
            <a:solidFill>
              <a:srgbClr val="713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2">
            <a:extLst>
              <a:ext uri="{FF2B5EF4-FFF2-40B4-BE49-F238E27FC236}">
                <a16:creationId xmlns:a16="http://schemas.microsoft.com/office/drawing/2014/main" id="{8640B8BF-F6DC-40F4-B6DA-EBDE83E50F25}"/>
              </a:ext>
            </a:extLst>
          </p:cNvPr>
          <p:cNvGrpSpPr/>
          <p:nvPr/>
        </p:nvGrpSpPr>
        <p:grpSpPr>
          <a:xfrm rot="1137054">
            <a:off x="7213465" y="402545"/>
            <a:ext cx="1763760" cy="2088954"/>
            <a:chOff x="4813301" y="6792913"/>
            <a:chExt cx="508000" cy="601662"/>
          </a:xfrm>
        </p:grpSpPr>
        <p:sp>
          <p:nvSpPr>
            <p:cNvPr id="26" name="Freeform 1948">
              <a:extLst>
                <a:ext uri="{FF2B5EF4-FFF2-40B4-BE49-F238E27FC236}">
                  <a16:creationId xmlns:a16="http://schemas.microsoft.com/office/drawing/2014/main" id="{0542E791-8BE9-4300-BB42-BA3DAC00B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638" y="7321550"/>
              <a:ext cx="184150" cy="73025"/>
            </a:xfrm>
            <a:custGeom>
              <a:avLst/>
              <a:gdLst>
                <a:gd name="T0" fmla="*/ 96 w 120"/>
                <a:gd name="T1" fmla="*/ 48 h 48"/>
                <a:gd name="T2" fmla="*/ 24 w 120"/>
                <a:gd name="T3" fmla="*/ 48 h 48"/>
                <a:gd name="T4" fmla="*/ 0 w 120"/>
                <a:gd name="T5" fmla="*/ 24 h 48"/>
                <a:gd name="T6" fmla="*/ 24 w 120"/>
                <a:gd name="T7" fmla="*/ 0 h 48"/>
                <a:gd name="T8" fmla="*/ 96 w 120"/>
                <a:gd name="T9" fmla="*/ 0 h 48"/>
                <a:gd name="T10" fmla="*/ 120 w 120"/>
                <a:gd name="T11" fmla="*/ 24 h 48"/>
                <a:gd name="T12" fmla="*/ 96 w 120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48">
                  <a:moveTo>
                    <a:pt x="96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9" y="0"/>
                    <a:pt x="120" y="11"/>
                    <a:pt x="120" y="24"/>
                  </a:cubicBezTo>
                  <a:cubicBezTo>
                    <a:pt x="120" y="37"/>
                    <a:pt x="109" y="48"/>
                    <a:pt x="96" y="48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7" name="Oval 1949">
              <a:extLst>
                <a:ext uri="{FF2B5EF4-FFF2-40B4-BE49-F238E27FC236}">
                  <a16:creationId xmlns:a16="http://schemas.microsoft.com/office/drawing/2014/main" id="{03DE0B70-F3DA-40F1-8310-360D0AC53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6" y="6804025"/>
              <a:ext cx="119063" cy="117475"/>
            </a:xfrm>
            <a:prstGeom prst="ellipse">
              <a:avLst/>
            </a:pr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1950">
              <a:extLst>
                <a:ext uri="{FF2B5EF4-FFF2-40B4-BE49-F238E27FC236}">
                  <a16:creationId xmlns:a16="http://schemas.microsoft.com/office/drawing/2014/main" id="{02A1176E-5C39-4672-9B8F-847749B4C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301" y="7145338"/>
              <a:ext cx="80963" cy="98425"/>
            </a:xfrm>
            <a:custGeom>
              <a:avLst/>
              <a:gdLst>
                <a:gd name="T0" fmla="*/ 50 w 53"/>
                <a:gd name="T1" fmla="*/ 27 h 64"/>
                <a:gd name="T2" fmla="*/ 33 w 53"/>
                <a:gd name="T3" fmla="*/ 62 h 64"/>
                <a:gd name="T4" fmla="*/ 4 w 53"/>
                <a:gd name="T5" fmla="*/ 37 h 64"/>
                <a:gd name="T6" fmla="*/ 20 w 53"/>
                <a:gd name="T7" fmla="*/ 3 h 64"/>
                <a:gd name="T8" fmla="*/ 50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50" y="27"/>
                  </a:moveTo>
                  <a:cubicBezTo>
                    <a:pt x="53" y="43"/>
                    <a:pt x="46" y="59"/>
                    <a:pt x="33" y="62"/>
                  </a:cubicBezTo>
                  <a:cubicBezTo>
                    <a:pt x="21" y="64"/>
                    <a:pt x="8" y="53"/>
                    <a:pt x="4" y="37"/>
                  </a:cubicBezTo>
                  <a:cubicBezTo>
                    <a:pt x="0" y="21"/>
                    <a:pt x="8" y="5"/>
                    <a:pt x="20" y="3"/>
                  </a:cubicBezTo>
                  <a:cubicBezTo>
                    <a:pt x="33" y="0"/>
                    <a:pt x="46" y="11"/>
                    <a:pt x="50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1951">
              <a:extLst>
                <a:ext uri="{FF2B5EF4-FFF2-40B4-BE49-F238E27FC236}">
                  <a16:creationId xmlns:a16="http://schemas.microsoft.com/office/drawing/2014/main" id="{8AA479DE-455B-4FE4-8760-29BA7D37E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1" y="7151688"/>
              <a:ext cx="74613" cy="92075"/>
            </a:xfrm>
            <a:custGeom>
              <a:avLst/>
              <a:gdLst>
                <a:gd name="T0" fmla="*/ 45 w 48"/>
                <a:gd name="T1" fmla="*/ 23 h 60"/>
                <a:gd name="T2" fmla="*/ 28 w 48"/>
                <a:gd name="T3" fmla="*/ 0 h 60"/>
                <a:gd name="T4" fmla="*/ 28 w 48"/>
                <a:gd name="T5" fmla="*/ 2 h 60"/>
                <a:gd name="T6" fmla="*/ 12 w 48"/>
                <a:gd name="T7" fmla="*/ 37 h 60"/>
                <a:gd name="T8" fmla="*/ 0 w 48"/>
                <a:gd name="T9" fmla="*/ 36 h 60"/>
                <a:gd name="T10" fmla="*/ 28 w 48"/>
                <a:gd name="T11" fmla="*/ 58 h 60"/>
                <a:gd name="T12" fmla="*/ 45 w 48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45" y="23"/>
                  </a:moveTo>
                  <a:cubicBezTo>
                    <a:pt x="42" y="12"/>
                    <a:pt x="36" y="4"/>
                    <a:pt x="28" y="0"/>
                  </a:cubicBezTo>
                  <a:cubicBezTo>
                    <a:pt x="28" y="1"/>
                    <a:pt x="28" y="2"/>
                    <a:pt x="28" y="2"/>
                  </a:cubicBezTo>
                  <a:cubicBezTo>
                    <a:pt x="32" y="19"/>
                    <a:pt x="24" y="34"/>
                    <a:pt x="12" y="37"/>
                  </a:cubicBezTo>
                  <a:cubicBezTo>
                    <a:pt x="8" y="38"/>
                    <a:pt x="4" y="37"/>
                    <a:pt x="0" y="36"/>
                  </a:cubicBezTo>
                  <a:cubicBezTo>
                    <a:pt x="4" y="50"/>
                    <a:pt x="16" y="60"/>
                    <a:pt x="28" y="58"/>
                  </a:cubicBezTo>
                  <a:cubicBezTo>
                    <a:pt x="41" y="55"/>
                    <a:pt x="48" y="39"/>
                    <a:pt x="45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1952">
              <a:extLst>
                <a:ext uri="{FF2B5EF4-FFF2-40B4-BE49-F238E27FC236}">
                  <a16:creationId xmlns:a16="http://schemas.microsoft.com/office/drawing/2014/main" id="{21A1A992-29A8-4E5B-B634-FFD5462D7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45338"/>
              <a:ext cx="80963" cy="98425"/>
            </a:xfrm>
            <a:custGeom>
              <a:avLst/>
              <a:gdLst>
                <a:gd name="T0" fmla="*/ 4 w 53"/>
                <a:gd name="T1" fmla="*/ 27 h 64"/>
                <a:gd name="T2" fmla="*/ 20 w 53"/>
                <a:gd name="T3" fmla="*/ 62 h 64"/>
                <a:gd name="T4" fmla="*/ 50 w 53"/>
                <a:gd name="T5" fmla="*/ 37 h 64"/>
                <a:gd name="T6" fmla="*/ 33 w 53"/>
                <a:gd name="T7" fmla="*/ 3 h 64"/>
                <a:gd name="T8" fmla="*/ 4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4" y="27"/>
                  </a:moveTo>
                  <a:cubicBezTo>
                    <a:pt x="0" y="43"/>
                    <a:pt x="8" y="59"/>
                    <a:pt x="20" y="62"/>
                  </a:cubicBezTo>
                  <a:cubicBezTo>
                    <a:pt x="33" y="64"/>
                    <a:pt x="46" y="53"/>
                    <a:pt x="50" y="37"/>
                  </a:cubicBezTo>
                  <a:cubicBezTo>
                    <a:pt x="53" y="21"/>
                    <a:pt x="46" y="5"/>
                    <a:pt x="33" y="3"/>
                  </a:cubicBezTo>
                  <a:cubicBezTo>
                    <a:pt x="21" y="0"/>
                    <a:pt x="7" y="11"/>
                    <a:pt x="4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1953">
              <a:extLst>
                <a:ext uri="{FF2B5EF4-FFF2-40B4-BE49-F238E27FC236}">
                  <a16:creationId xmlns:a16="http://schemas.microsoft.com/office/drawing/2014/main" id="{52DD5B36-A8A0-47D1-BB99-7A001C94B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51688"/>
              <a:ext cx="74613" cy="92075"/>
            </a:xfrm>
            <a:custGeom>
              <a:avLst/>
              <a:gdLst>
                <a:gd name="T0" fmla="*/ 4 w 49"/>
                <a:gd name="T1" fmla="*/ 23 h 60"/>
                <a:gd name="T2" fmla="*/ 21 w 49"/>
                <a:gd name="T3" fmla="*/ 0 h 60"/>
                <a:gd name="T4" fmla="*/ 20 w 49"/>
                <a:gd name="T5" fmla="*/ 2 h 60"/>
                <a:gd name="T6" fmla="*/ 37 w 49"/>
                <a:gd name="T7" fmla="*/ 37 h 60"/>
                <a:gd name="T8" fmla="*/ 49 w 49"/>
                <a:gd name="T9" fmla="*/ 36 h 60"/>
                <a:gd name="T10" fmla="*/ 20 w 49"/>
                <a:gd name="T11" fmla="*/ 58 h 60"/>
                <a:gd name="T12" fmla="*/ 4 w 49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0">
                  <a:moveTo>
                    <a:pt x="4" y="23"/>
                  </a:moveTo>
                  <a:cubicBezTo>
                    <a:pt x="6" y="12"/>
                    <a:pt x="13" y="4"/>
                    <a:pt x="21" y="0"/>
                  </a:cubicBezTo>
                  <a:cubicBezTo>
                    <a:pt x="21" y="1"/>
                    <a:pt x="21" y="2"/>
                    <a:pt x="20" y="2"/>
                  </a:cubicBezTo>
                  <a:cubicBezTo>
                    <a:pt x="17" y="19"/>
                    <a:pt x="24" y="34"/>
                    <a:pt x="37" y="37"/>
                  </a:cubicBezTo>
                  <a:cubicBezTo>
                    <a:pt x="41" y="38"/>
                    <a:pt x="45" y="37"/>
                    <a:pt x="49" y="36"/>
                  </a:cubicBezTo>
                  <a:cubicBezTo>
                    <a:pt x="45" y="50"/>
                    <a:pt x="32" y="60"/>
                    <a:pt x="20" y="58"/>
                  </a:cubicBezTo>
                  <a:cubicBezTo>
                    <a:pt x="8" y="55"/>
                    <a:pt x="0" y="39"/>
                    <a:pt x="4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1954">
              <a:extLst>
                <a:ext uri="{FF2B5EF4-FFF2-40B4-BE49-F238E27FC236}">
                  <a16:creationId xmlns:a16="http://schemas.microsoft.com/office/drawing/2014/main" id="{0B6F8E82-A199-4D9B-8520-42BD2F749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576" y="6978650"/>
              <a:ext cx="423863" cy="368300"/>
            </a:xfrm>
            <a:custGeom>
              <a:avLst/>
              <a:gdLst>
                <a:gd name="T0" fmla="*/ 121 w 277"/>
                <a:gd name="T1" fmla="*/ 241 h 241"/>
                <a:gd name="T2" fmla="*/ 0 w 277"/>
                <a:gd name="T3" fmla="*/ 120 h 241"/>
                <a:gd name="T4" fmla="*/ 121 w 277"/>
                <a:gd name="T5" fmla="*/ 0 h 241"/>
                <a:gd name="T6" fmla="*/ 156 w 277"/>
                <a:gd name="T7" fmla="*/ 0 h 241"/>
                <a:gd name="T8" fmla="*/ 277 w 277"/>
                <a:gd name="T9" fmla="*/ 120 h 241"/>
                <a:gd name="T10" fmla="*/ 156 w 277"/>
                <a:gd name="T11" fmla="*/ 241 h 241"/>
                <a:gd name="T12" fmla="*/ 121 w 277"/>
                <a:gd name="T13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241">
                  <a:moveTo>
                    <a:pt x="121" y="241"/>
                  </a:move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223" y="0"/>
                    <a:pt x="277" y="54"/>
                    <a:pt x="277" y="120"/>
                  </a:cubicBezTo>
                  <a:cubicBezTo>
                    <a:pt x="277" y="187"/>
                    <a:pt x="223" y="241"/>
                    <a:pt x="156" y="241"/>
                  </a:cubicBezTo>
                  <a:cubicBezTo>
                    <a:pt x="121" y="241"/>
                    <a:pt x="121" y="241"/>
                    <a:pt x="121" y="241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1955">
              <a:extLst>
                <a:ext uri="{FF2B5EF4-FFF2-40B4-BE49-F238E27FC236}">
                  <a16:creationId xmlns:a16="http://schemas.microsoft.com/office/drawing/2014/main" id="{0D5C33B2-0782-4E1A-B779-E5FB3371F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6991350"/>
              <a:ext cx="400050" cy="342900"/>
            </a:xfrm>
            <a:custGeom>
              <a:avLst/>
              <a:gdLst>
                <a:gd name="T0" fmla="*/ 150 w 261"/>
                <a:gd name="T1" fmla="*/ 223 h 223"/>
                <a:gd name="T2" fmla="*/ 111 w 261"/>
                <a:gd name="T3" fmla="*/ 223 h 223"/>
                <a:gd name="T4" fmla="*/ 0 w 261"/>
                <a:gd name="T5" fmla="*/ 111 h 223"/>
                <a:gd name="T6" fmla="*/ 111 w 261"/>
                <a:gd name="T7" fmla="*/ 0 h 223"/>
                <a:gd name="T8" fmla="*/ 150 w 261"/>
                <a:gd name="T9" fmla="*/ 0 h 223"/>
                <a:gd name="T10" fmla="*/ 261 w 261"/>
                <a:gd name="T11" fmla="*/ 111 h 223"/>
                <a:gd name="T12" fmla="*/ 150 w 261"/>
                <a:gd name="T13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223">
                  <a:moveTo>
                    <a:pt x="150" y="223"/>
                  </a:moveTo>
                  <a:cubicBezTo>
                    <a:pt x="111" y="223"/>
                    <a:pt x="111" y="223"/>
                    <a:pt x="111" y="223"/>
                  </a:cubicBezTo>
                  <a:cubicBezTo>
                    <a:pt x="50" y="223"/>
                    <a:pt x="0" y="173"/>
                    <a:pt x="0" y="111"/>
                  </a:cubicBezTo>
                  <a:cubicBezTo>
                    <a:pt x="0" y="50"/>
                    <a:pt x="50" y="0"/>
                    <a:pt x="111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211" y="0"/>
                    <a:pt x="261" y="50"/>
                    <a:pt x="261" y="111"/>
                  </a:cubicBezTo>
                  <a:cubicBezTo>
                    <a:pt x="261" y="173"/>
                    <a:pt x="211" y="223"/>
                    <a:pt x="150" y="223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1956">
              <a:extLst>
                <a:ext uri="{FF2B5EF4-FFF2-40B4-BE49-F238E27FC236}">
                  <a16:creationId xmlns:a16="http://schemas.microsoft.com/office/drawing/2014/main" id="{42E04876-D670-4B22-83B9-71ED3B60F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76" y="7053263"/>
              <a:ext cx="385763" cy="280988"/>
            </a:xfrm>
            <a:custGeom>
              <a:avLst/>
              <a:gdLst>
                <a:gd name="T0" fmla="*/ 225 w 252"/>
                <a:gd name="T1" fmla="*/ 0 h 183"/>
                <a:gd name="T2" fmla="*/ 234 w 252"/>
                <a:gd name="T3" fmla="*/ 43 h 183"/>
                <a:gd name="T4" fmla="*/ 123 w 252"/>
                <a:gd name="T5" fmla="*/ 154 h 183"/>
                <a:gd name="T6" fmla="*/ 85 w 252"/>
                <a:gd name="T7" fmla="*/ 154 h 183"/>
                <a:gd name="T8" fmla="*/ 0 w 252"/>
                <a:gd name="T9" fmla="*/ 115 h 183"/>
                <a:gd name="T10" fmla="*/ 102 w 252"/>
                <a:gd name="T11" fmla="*/ 183 h 183"/>
                <a:gd name="T12" fmla="*/ 141 w 252"/>
                <a:gd name="T13" fmla="*/ 183 h 183"/>
                <a:gd name="T14" fmla="*/ 252 w 252"/>
                <a:gd name="T15" fmla="*/ 71 h 183"/>
                <a:gd name="T16" fmla="*/ 225 w 252"/>
                <a:gd name="T1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183">
                  <a:moveTo>
                    <a:pt x="225" y="0"/>
                  </a:moveTo>
                  <a:cubicBezTo>
                    <a:pt x="231" y="13"/>
                    <a:pt x="234" y="27"/>
                    <a:pt x="234" y="43"/>
                  </a:cubicBezTo>
                  <a:cubicBezTo>
                    <a:pt x="234" y="104"/>
                    <a:pt x="184" y="154"/>
                    <a:pt x="123" y="154"/>
                  </a:cubicBezTo>
                  <a:cubicBezTo>
                    <a:pt x="85" y="154"/>
                    <a:pt x="85" y="154"/>
                    <a:pt x="85" y="154"/>
                  </a:cubicBezTo>
                  <a:cubicBezTo>
                    <a:pt x="51" y="154"/>
                    <a:pt x="20" y="139"/>
                    <a:pt x="0" y="115"/>
                  </a:cubicBezTo>
                  <a:cubicBezTo>
                    <a:pt x="17" y="155"/>
                    <a:pt x="56" y="183"/>
                    <a:pt x="102" y="183"/>
                  </a:cubicBezTo>
                  <a:cubicBezTo>
                    <a:pt x="141" y="183"/>
                    <a:pt x="141" y="183"/>
                    <a:pt x="141" y="183"/>
                  </a:cubicBezTo>
                  <a:cubicBezTo>
                    <a:pt x="202" y="183"/>
                    <a:pt x="252" y="133"/>
                    <a:pt x="252" y="71"/>
                  </a:cubicBezTo>
                  <a:cubicBezTo>
                    <a:pt x="252" y="44"/>
                    <a:pt x="242" y="19"/>
                    <a:pt x="225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1957">
              <a:extLst>
                <a:ext uri="{FF2B5EF4-FFF2-40B4-BE49-F238E27FC236}">
                  <a16:creationId xmlns:a16="http://schemas.microsoft.com/office/drawing/2014/main" id="{8C78D452-9240-455E-B988-CC483FA01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7146925"/>
              <a:ext cx="38100" cy="71438"/>
            </a:xfrm>
            <a:custGeom>
              <a:avLst/>
              <a:gdLst>
                <a:gd name="T0" fmla="*/ 22 w 25"/>
                <a:gd name="T1" fmla="*/ 1 h 47"/>
                <a:gd name="T2" fmla="*/ 21 w 25"/>
                <a:gd name="T3" fmla="*/ 2 h 47"/>
                <a:gd name="T4" fmla="*/ 12 w 25"/>
                <a:gd name="T5" fmla="*/ 22 h 47"/>
                <a:gd name="T6" fmla="*/ 2 w 25"/>
                <a:gd name="T7" fmla="*/ 33 h 47"/>
                <a:gd name="T8" fmla="*/ 10 w 25"/>
                <a:gd name="T9" fmla="*/ 47 h 47"/>
                <a:gd name="T10" fmla="*/ 11 w 25"/>
                <a:gd name="T11" fmla="*/ 42 h 47"/>
                <a:gd name="T12" fmla="*/ 22 w 25"/>
                <a:gd name="T13" fmla="*/ 19 h 47"/>
                <a:gd name="T14" fmla="*/ 22 w 25"/>
                <a:gd name="T15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7">
                  <a:moveTo>
                    <a:pt x="22" y="1"/>
                  </a:moveTo>
                  <a:cubicBezTo>
                    <a:pt x="22" y="0"/>
                    <a:pt x="21" y="1"/>
                    <a:pt x="21" y="2"/>
                  </a:cubicBezTo>
                  <a:cubicBezTo>
                    <a:pt x="20" y="10"/>
                    <a:pt x="18" y="16"/>
                    <a:pt x="12" y="22"/>
                  </a:cubicBezTo>
                  <a:cubicBezTo>
                    <a:pt x="8" y="26"/>
                    <a:pt x="4" y="28"/>
                    <a:pt x="2" y="33"/>
                  </a:cubicBezTo>
                  <a:cubicBezTo>
                    <a:pt x="0" y="39"/>
                    <a:pt x="3" y="47"/>
                    <a:pt x="10" y="47"/>
                  </a:cubicBezTo>
                  <a:cubicBezTo>
                    <a:pt x="12" y="47"/>
                    <a:pt x="14" y="43"/>
                    <a:pt x="11" y="42"/>
                  </a:cubicBezTo>
                  <a:cubicBezTo>
                    <a:pt x="1" y="37"/>
                    <a:pt x="19" y="24"/>
                    <a:pt x="22" y="19"/>
                  </a:cubicBezTo>
                  <a:cubicBezTo>
                    <a:pt x="25" y="13"/>
                    <a:pt x="25" y="7"/>
                    <a:pt x="22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6" name="Oval 1958">
              <a:extLst>
                <a:ext uri="{FF2B5EF4-FFF2-40B4-BE49-F238E27FC236}">
                  <a16:creationId xmlns:a16="http://schemas.microsoft.com/office/drawing/2014/main" id="{3548E2DB-018F-4119-8DF7-FA036792D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0138" y="7186613"/>
              <a:ext cx="76200" cy="74613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1959">
              <a:extLst>
                <a:ext uri="{FF2B5EF4-FFF2-40B4-BE49-F238E27FC236}">
                  <a16:creationId xmlns:a16="http://schemas.microsoft.com/office/drawing/2014/main" id="{E7E3683E-FF3E-4697-B6E3-2E621E80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88" y="7186613"/>
              <a:ext cx="76200" cy="73025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19 w 49"/>
                <a:gd name="T5" fmla="*/ 48 h 48"/>
                <a:gd name="T6" fmla="*/ 49 w 49"/>
                <a:gd name="T7" fmla="*/ 20 h 48"/>
                <a:gd name="T8" fmla="*/ 25 w 4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6"/>
                    <a:pt x="8" y="46"/>
                    <a:pt x="19" y="48"/>
                  </a:cubicBezTo>
                  <a:cubicBezTo>
                    <a:pt x="31" y="41"/>
                    <a:pt x="41" y="31"/>
                    <a:pt x="49" y="20"/>
                  </a:cubicBezTo>
                  <a:cubicBezTo>
                    <a:pt x="47" y="8"/>
                    <a:pt x="37" y="0"/>
                    <a:pt x="25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1960">
              <a:extLst>
                <a:ext uri="{FF2B5EF4-FFF2-40B4-BE49-F238E27FC236}">
                  <a16:creationId xmlns:a16="http://schemas.microsoft.com/office/drawing/2014/main" id="{24701EE7-60F7-44B4-8172-B1278F57C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7216775"/>
              <a:ext cx="46038" cy="44450"/>
            </a:xfrm>
            <a:custGeom>
              <a:avLst/>
              <a:gdLst>
                <a:gd name="T0" fmla="*/ 30 w 30"/>
                <a:gd name="T1" fmla="*/ 0 h 29"/>
                <a:gd name="T2" fmla="*/ 0 w 30"/>
                <a:gd name="T3" fmla="*/ 28 h 29"/>
                <a:gd name="T4" fmla="*/ 6 w 30"/>
                <a:gd name="T5" fmla="*/ 29 h 29"/>
                <a:gd name="T6" fmla="*/ 30 w 30"/>
                <a:gd name="T7" fmla="*/ 4 h 29"/>
                <a:gd name="T8" fmla="*/ 30 w 30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30" y="0"/>
                  </a:moveTo>
                  <a:cubicBezTo>
                    <a:pt x="22" y="11"/>
                    <a:pt x="12" y="21"/>
                    <a:pt x="0" y="28"/>
                  </a:cubicBezTo>
                  <a:cubicBezTo>
                    <a:pt x="2" y="29"/>
                    <a:pt x="4" y="29"/>
                    <a:pt x="6" y="29"/>
                  </a:cubicBezTo>
                  <a:cubicBezTo>
                    <a:pt x="19" y="29"/>
                    <a:pt x="30" y="18"/>
                    <a:pt x="30" y="4"/>
                  </a:cubicBezTo>
                  <a:cubicBezTo>
                    <a:pt x="30" y="3"/>
                    <a:pt x="30" y="1"/>
                    <a:pt x="30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9" name="Oval 1961">
              <a:extLst>
                <a:ext uri="{FF2B5EF4-FFF2-40B4-BE49-F238E27FC236}">
                  <a16:creationId xmlns:a16="http://schemas.microsoft.com/office/drawing/2014/main" id="{326BD579-A157-4123-9AA3-AAE4315EA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1" y="7124700"/>
              <a:ext cx="47625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0" name="Oval 1962">
              <a:extLst>
                <a:ext uri="{FF2B5EF4-FFF2-40B4-BE49-F238E27FC236}">
                  <a16:creationId xmlns:a16="http://schemas.microsoft.com/office/drawing/2014/main" id="{78041BAD-DB37-406D-B983-D5EBAE206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26" y="7124700"/>
              <a:ext cx="46038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1963">
              <a:extLst>
                <a:ext uri="{FF2B5EF4-FFF2-40B4-BE49-F238E27FC236}">
                  <a16:creationId xmlns:a16="http://schemas.microsoft.com/office/drawing/2014/main" id="{2FFA741E-41E2-487F-8340-86C4D2915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1" y="7224713"/>
              <a:ext cx="111125" cy="66675"/>
            </a:xfrm>
            <a:custGeom>
              <a:avLst/>
              <a:gdLst>
                <a:gd name="T0" fmla="*/ 36 w 72"/>
                <a:gd name="T1" fmla="*/ 3 h 44"/>
                <a:gd name="T2" fmla="*/ 0 w 72"/>
                <a:gd name="T3" fmla="*/ 0 h 44"/>
                <a:gd name="T4" fmla="*/ 36 w 72"/>
                <a:gd name="T5" fmla="*/ 44 h 44"/>
                <a:gd name="T6" fmla="*/ 72 w 72"/>
                <a:gd name="T7" fmla="*/ 0 h 44"/>
                <a:gd name="T8" fmla="*/ 36 w 72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4">
                  <a:moveTo>
                    <a:pt x="36" y="3"/>
                  </a:moveTo>
                  <a:cubicBezTo>
                    <a:pt x="23" y="3"/>
                    <a:pt x="11" y="2"/>
                    <a:pt x="0" y="0"/>
                  </a:cubicBezTo>
                  <a:cubicBezTo>
                    <a:pt x="2" y="25"/>
                    <a:pt x="17" y="44"/>
                    <a:pt x="36" y="44"/>
                  </a:cubicBezTo>
                  <a:cubicBezTo>
                    <a:pt x="55" y="44"/>
                    <a:pt x="70" y="25"/>
                    <a:pt x="72" y="0"/>
                  </a:cubicBezTo>
                  <a:cubicBezTo>
                    <a:pt x="61" y="2"/>
                    <a:pt x="48" y="3"/>
                    <a:pt x="3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1964">
              <a:extLst>
                <a:ext uri="{FF2B5EF4-FFF2-40B4-BE49-F238E27FC236}">
                  <a16:creationId xmlns:a16="http://schemas.microsoft.com/office/drawing/2014/main" id="{057C361A-0B60-4D5E-B56F-C2B545E68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6872288"/>
              <a:ext cx="433388" cy="250825"/>
            </a:xfrm>
            <a:custGeom>
              <a:avLst/>
              <a:gdLst>
                <a:gd name="T0" fmla="*/ 282 w 283"/>
                <a:gd name="T1" fmla="*/ 106 h 164"/>
                <a:gd name="T2" fmla="*/ 2 w 283"/>
                <a:gd name="T3" fmla="*/ 106 h 164"/>
                <a:gd name="T4" fmla="*/ 144 w 283"/>
                <a:gd name="T5" fmla="*/ 0 h 164"/>
                <a:gd name="T6" fmla="*/ 282 w 283"/>
                <a:gd name="T7" fmla="*/ 10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164">
                  <a:moveTo>
                    <a:pt x="282" y="106"/>
                  </a:moveTo>
                  <a:cubicBezTo>
                    <a:pt x="280" y="164"/>
                    <a:pt x="0" y="164"/>
                    <a:pt x="2" y="106"/>
                  </a:cubicBezTo>
                  <a:cubicBezTo>
                    <a:pt x="3" y="47"/>
                    <a:pt x="67" y="0"/>
                    <a:pt x="144" y="0"/>
                  </a:cubicBezTo>
                  <a:cubicBezTo>
                    <a:pt x="222" y="0"/>
                    <a:pt x="283" y="47"/>
                    <a:pt x="282" y="106"/>
                  </a:cubicBezTo>
                  <a:close/>
                </a:path>
              </a:pathLst>
            </a:custGeom>
            <a:solidFill>
              <a:srgbClr val="006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1965">
              <a:extLst>
                <a:ext uri="{FF2B5EF4-FFF2-40B4-BE49-F238E27FC236}">
                  <a16:creationId xmlns:a16="http://schemas.microsoft.com/office/drawing/2014/main" id="{4CF64E82-D751-4DC1-A0C8-85B9036B4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288" y="6986588"/>
              <a:ext cx="455613" cy="161925"/>
            </a:xfrm>
            <a:custGeom>
              <a:avLst/>
              <a:gdLst>
                <a:gd name="T0" fmla="*/ 288 w 297"/>
                <a:gd name="T1" fmla="*/ 106 h 106"/>
                <a:gd name="T2" fmla="*/ 11 w 297"/>
                <a:gd name="T3" fmla="*/ 106 h 106"/>
                <a:gd name="T4" fmla="*/ 5 w 297"/>
                <a:gd name="T5" fmla="*/ 33 h 106"/>
                <a:gd name="T6" fmla="*/ 287 w 297"/>
                <a:gd name="T7" fmla="*/ 33 h 106"/>
                <a:gd name="T8" fmla="*/ 288 w 297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106">
                  <a:moveTo>
                    <a:pt x="288" y="106"/>
                  </a:moveTo>
                  <a:cubicBezTo>
                    <a:pt x="197" y="73"/>
                    <a:pt x="102" y="73"/>
                    <a:pt x="11" y="106"/>
                  </a:cubicBezTo>
                  <a:cubicBezTo>
                    <a:pt x="4" y="85"/>
                    <a:pt x="0" y="57"/>
                    <a:pt x="5" y="33"/>
                  </a:cubicBezTo>
                  <a:cubicBezTo>
                    <a:pt x="96" y="0"/>
                    <a:pt x="196" y="0"/>
                    <a:pt x="287" y="33"/>
                  </a:cubicBezTo>
                  <a:cubicBezTo>
                    <a:pt x="295" y="58"/>
                    <a:pt x="297" y="85"/>
                    <a:pt x="288" y="10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1966">
              <a:extLst>
                <a:ext uri="{FF2B5EF4-FFF2-40B4-BE49-F238E27FC236}">
                  <a16:creationId xmlns:a16="http://schemas.microsoft.com/office/drawing/2014/main" id="{7C535D6C-C38A-49FB-8D93-6BBD08B8F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6900863"/>
              <a:ext cx="125413" cy="95250"/>
            </a:xfrm>
            <a:custGeom>
              <a:avLst/>
              <a:gdLst>
                <a:gd name="T0" fmla="*/ 80 w 82"/>
                <a:gd name="T1" fmla="*/ 0 h 62"/>
                <a:gd name="T2" fmla="*/ 1 w 82"/>
                <a:gd name="T3" fmla="*/ 59 h 62"/>
                <a:gd name="T4" fmla="*/ 3 w 82"/>
                <a:gd name="T5" fmla="*/ 61 h 62"/>
                <a:gd name="T6" fmla="*/ 36 w 82"/>
                <a:gd name="T7" fmla="*/ 26 h 62"/>
                <a:gd name="T8" fmla="*/ 80 w 82"/>
                <a:gd name="T9" fmla="*/ 3 h 62"/>
                <a:gd name="T10" fmla="*/ 80 w 82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0" y="0"/>
                  </a:moveTo>
                  <a:cubicBezTo>
                    <a:pt x="49" y="8"/>
                    <a:pt x="14" y="29"/>
                    <a:pt x="1" y="59"/>
                  </a:cubicBezTo>
                  <a:cubicBezTo>
                    <a:pt x="0" y="60"/>
                    <a:pt x="2" y="62"/>
                    <a:pt x="3" y="61"/>
                  </a:cubicBezTo>
                  <a:cubicBezTo>
                    <a:pt x="14" y="48"/>
                    <a:pt x="23" y="36"/>
                    <a:pt x="36" y="26"/>
                  </a:cubicBezTo>
                  <a:cubicBezTo>
                    <a:pt x="49" y="15"/>
                    <a:pt x="64" y="8"/>
                    <a:pt x="80" y="3"/>
                  </a:cubicBezTo>
                  <a:cubicBezTo>
                    <a:pt x="82" y="2"/>
                    <a:pt x="81" y="0"/>
                    <a:pt x="80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1967">
              <a:extLst>
                <a:ext uri="{FF2B5EF4-FFF2-40B4-BE49-F238E27FC236}">
                  <a16:creationId xmlns:a16="http://schemas.microsoft.com/office/drawing/2014/main" id="{1FD6FC91-C391-4B86-B5BE-1AB247730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6" y="6900863"/>
              <a:ext cx="49213" cy="84138"/>
            </a:xfrm>
            <a:custGeom>
              <a:avLst/>
              <a:gdLst>
                <a:gd name="T0" fmla="*/ 32 w 33"/>
                <a:gd name="T1" fmla="*/ 0 h 54"/>
                <a:gd name="T2" fmla="*/ 0 w 33"/>
                <a:gd name="T3" fmla="*/ 52 h 54"/>
                <a:gd name="T4" fmla="*/ 3 w 33"/>
                <a:gd name="T5" fmla="*/ 53 h 54"/>
                <a:gd name="T6" fmla="*/ 33 w 33"/>
                <a:gd name="T7" fmla="*/ 1 h 54"/>
                <a:gd name="T8" fmla="*/ 32 w 33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4">
                  <a:moveTo>
                    <a:pt x="32" y="0"/>
                  </a:moveTo>
                  <a:cubicBezTo>
                    <a:pt x="18" y="14"/>
                    <a:pt x="5" y="32"/>
                    <a:pt x="0" y="52"/>
                  </a:cubicBezTo>
                  <a:cubicBezTo>
                    <a:pt x="0" y="53"/>
                    <a:pt x="2" y="54"/>
                    <a:pt x="3" y="53"/>
                  </a:cubicBezTo>
                  <a:cubicBezTo>
                    <a:pt x="11" y="34"/>
                    <a:pt x="20" y="17"/>
                    <a:pt x="33" y="1"/>
                  </a:cubicBezTo>
                  <a:cubicBezTo>
                    <a:pt x="33" y="1"/>
                    <a:pt x="33" y="0"/>
                    <a:pt x="32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1968">
              <a:extLst>
                <a:ext uri="{FF2B5EF4-FFF2-40B4-BE49-F238E27FC236}">
                  <a16:creationId xmlns:a16="http://schemas.microsoft.com/office/drawing/2014/main" id="{52D7871D-7DF6-4433-90E2-DFA5DB71C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902450"/>
              <a:ext cx="14288" cy="84138"/>
            </a:xfrm>
            <a:custGeom>
              <a:avLst/>
              <a:gdLst>
                <a:gd name="T0" fmla="*/ 3 w 10"/>
                <a:gd name="T1" fmla="*/ 1 h 54"/>
                <a:gd name="T2" fmla="*/ 0 w 10"/>
                <a:gd name="T3" fmla="*/ 1 h 54"/>
                <a:gd name="T4" fmla="*/ 6 w 10"/>
                <a:gd name="T5" fmla="*/ 53 h 54"/>
                <a:gd name="T6" fmla="*/ 8 w 10"/>
                <a:gd name="T7" fmla="*/ 52 h 54"/>
                <a:gd name="T8" fmla="*/ 3 w 10"/>
                <a:gd name="T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4">
                  <a:moveTo>
                    <a:pt x="3" y="1"/>
                  </a:moveTo>
                  <a:cubicBezTo>
                    <a:pt x="3" y="0"/>
                    <a:pt x="0" y="0"/>
                    <a:pt x="0" y="1"/>
                  </a:cubicBezTo>
                  <a:cubicBezTo>
                    <a:pt x="2" y="18"/>
                    <a:pt x="2" y="36"/>
                    <a:pt x="6" y="53"/>
                  </a:cubicBezTo>
                  <a:cubicBezTo>
                    <a:pt x="6" y="54"/>
                    <a:pt x="8" y="54"/>
                    <a:pt x="8" y="52"/>
                  </a:cubicBezTo>
                  <a:cubicBezTo>
                    <a:pt x="10" y="36"/>
                    <a:pt x="5" y="17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7" name="Freeform 1969">
              <a:extLst>
                <a:ext uri="{FF2B5EF4-FFF2-40B4-BE49-F238E27FC236}">
                  <a16:creationId xmlns:a16="http://schemas.microsoft.com/office/drawing/2014/main" id="{2B85E1A3-1C71-42DF-BBD2-61DC45797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6899275"/>
              <a:ext cx="52388" cy="87313"/>
            </a:xfrm>
            <a:custGeom>
              <a:avLst/>
              <a:gdLst>
                <a:gd name="T0" fmla="*/ 3 w 34"/>
                <a:gd name="T1" fmla="*/ 1 h 58"/>
                <a:gd name="T2" fmla="*/ 1 w 34"/>
                <a:gd name="T3" fmla="*/ 3 h 58"/>
                <a:gd name="T4" fmla="*/ 21 w 34"/>
                <a:gd name="T5" fmla="*/ 29 h 58"/>
                <a:gd name="T6" fmla="*/ 32 w 34"/>
                <a:gd name="T7" fmla="*/ 57 h 58"/>
                <a:gd name="T8" fmla="*/ 34 w 34"/>
                <a:gd name="T9" fmla="*/ 56 h 58"/>
                <a:gd name="T10" fmla="*/ 3 w 34"/>
                <a:gd name="T1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8">
                  <a:moveTo>
                    <a:pt x="3" y="1"/>
                  </a:moveTo>
                  <a:cubicBezTo>
                    <a:pt x="2" y="0"/>
                    <a:pt x="0" y="2"/>
                    <a:pt x="1" y="3"/>
                  </a:cubicBezTo>
                  <a:cubicBezTo>
                    <a:pt x="9" y="11"/>
                    <a:pt x="16" y="19"/>
                    <a:pt x="21" y="29"/>
                  </a:cubicBezTo>
                  <a:cubicBezTo>
                    <a:pt x="26" y="38"/>
                    <a:pt x="28" y="48"/>
                    <a:pt x="32" y="57"/>
                  </a:cubicBezTo>
                  <a:cubicBezTo>
                    <a:pt x="33" y="58"/>
                    <a:pt x="34" y="57"/>
                    <a:pt x="34" y="56"/>
                  </a:cubicBezTo>
                  <a:cubicBezTo>
                    <a:pt x="34" y="36"/>
                    <a:pt x="17" y="14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8" name="Freeform 1970">
              <a:extLst>
                <a:ext uri="{FF2B5EF4-FFF2-40B4-BE49-F238E27FC236}">
                  <a16:creationId xmlns:a16="http://schemas.microsoft.com/office/drawing/2014/main" id="{12B27D23-66CC-4945-BCBB-41D4FBF3B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6899275"/>
              <a:ext cx="100013" cy="106363"/>
            </a:xfrm>
            <a:custGeom>
              <a:avLst/>
              <a:gdLst>
                <a:gd name="T0" fmla="*/ 64 w 65"/>
                <a:gd name="T1" fmla="*/ 66 h 69"/>
                <a:gd name="T2" fmla="*/ 3 w 65"/>
                <a:gd name="T3" fmla="*/ 1 h 69"/>
                <a:gd name="T4" fmla="*/ 2 w 65"/>
                <a:gd name="T5" fmla="*/ 3 h 69"/>
                <a:gd name="T6" fmla="*/ 62 w 65"/>
                <a:gd name="T7" fmla="*/ 67 h 69"/>
                <a:gd name="T8" fmla="*/ 64 w 65"/>
                <a:gd name="T9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9">
                  <a:moveTo>
                    <a:pt x="64" y="66"/>
                  </a:moveTo>
                  <a:cubicBezTo>
                    <a:pt x="51" y="39"/>
                    <a:pt x="28" y="17"/>
                    <a:pt x="3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27" y="20"/>
                    <a:pt x="45" y="42"/>
                    <a:pt x="62" y="67"/>
                  </a:cubicBezTo>
                  <a:cubicBezTo>
                    <a:pt x="63" y="69"/>
                    <a:pt x="65" y="68"/>
                    <a:pt x="64" y="6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9" name="Freeform 1971">
              <a:extLst>
                <a:ext uri="{FF2B5EF4-FFF2-40B4-BE49-F238E27FC236}">
                  <a16:creationId xmlns:a16="http://schemas.microsoft.com/office/drawing/2014/main" id="{418D7720-F220-49A2-9C91-A6BCDDA20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7038975"/>
              <a:ext cx="12700" cy="80963"/>
            </a:xfrm>
            <a:custGeom>
              <a:avLst/>
              <a:gdLst>
                <a:gd name="T0" fmla="*/ 5 w 8"/>
                <a:gd name="T1" fmla="*/ 27 h 53"/>
                <a:gd name="T2" fmla="*/ 5 w 8"/>
                <a:gd name="T3" fmla="*/ 2 h 53"/>
                <a:gd name="T4" fmla="*/ 3 w 8"/>
                <a:gd name="T5" fmla="*/ 1 h 53"/>
                <a:gd name="T6" fmla="*/ 6 w 8"/>
                <a:gd name="T7" fmla="*/ 52 h 53"/>
                <a:gd name="T8" fmla="*/ 8 w 8"/>
                <a:gd name="T9" fmla="*/ 51 h 53"/>
                <a:gd name="T10" fmla="*/ 5 w 8"/>
                <a:gd name="T11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3">
                  <a:moveTo>
                    <a:pt x="5" y="27"/>
                  </a:moveTo>
                  <a:cubicBezTo>
                    <a:pt x="4" y="18"/>
                    <a:pt x="5" y="10"/>
                    <a:pt x="5" y="2"/>
                  </a:cubicBezTo>
                  <a:cubicBezTo>
                    <a:pt x="5" y="1"/>
                    <a:pt x="3" y="0"/>
                    <a:pt x="3" y="1"/>
                  </a:cubicBezTo>
                  <a:cubicBezTo>
                    <a:pt x="0" y="17"/>
                    <a:pt x="0" y="37"/>
                    <a:pt x="6" y="52"/>
                  </a:cubicBezTo>
                  <a:cubicBezTo>
                    <a:pt x="6" y="53"/>
                    <a:pt x="8" y="53"/>
                    <a:pt x="8" y="51"/>
                  </a:cubicBezTo>
                  <a:cubicBezTo>
                    <a:pt x="8" y="43"/>
                    <a:pt x="6" y="35"/>
                    <a:pt x="5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0" name="Freeform 1972">
              <a:extLst>
                <a:ext uri="{FF2B5EF4-FFF2-40B4-BE49-F238E27FC236}">
                  <a16:creationId xmlns:a16="http://schemas.microsoft.com/office/drawing/2014/main" id="{6443A341-809B-4A8B-A592-76B3B778D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6" y="7031038"/>
              <a:ext cx="15875" cy="79375"/>
            </a:xfrm>
            <a:custGeom>
              <a:avLst/>
              <a:gdLst>
                <a:gd name="T0" fmla="*/ 6 w 11"/>
                <a:gd name="T1" fmla="*/ 27 h 51"/>
                <a:gd name="T2" fmla="*/ 3 w 11"/>
                <a:gd name="T3" fmla="*/ 1 h 51"/>
                <a:gd name="T4" fmla="*/ 2 w 11"/>
                <a:gd name="T5" fmla="*/ 1 h 51"/>
                <a:gd name="T6" fmla="*/ 9 w 11"/>
                <a:gd name="T7" fmla="*/ 50 h 51"/>
                <a:gd name="T8" fmla="*/ 11 w 11"/>
                <a:gd name="T9" fmla="*/ 49 h 51"/>
                <a:gd name="T10" fmla="*/ 6 w 11"/>
                <a:gd name="T1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1">
                  <a:moveTo>
                    <a:pt x="6" y="27"/>
                  </a:moveTo>
                  <a:cubicBezTo>
                    <a:pt x="4" y="18"/>
                    <a:pt x="4" y="10"/>
                    <a:pt x="3" y="1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0" y="17"/>
                    <a:pt x="1" y="36"/>
                    <a:pt x="9" y="50"/>
                  </a:cubicBezTo>
                  <a:cubicBezTo>
                    <a:pt x="9" y="51"/>
                    <a:pt x="11" y="50"/>
                    <a:pt x="11" y="49"/>
                  </a:cubicBezTo>
                  <a:cubicBezTo>
                    <a:pt x="10" y="42"/>
                    <a:pt x="7" y="34"/>
                    <a:pt x="6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1" name="Freeform 1973">
              <a:extLst>
                <a:ext uri="{FF2B5EF4-FFF2-40B4-BE49-F238E27FC236}">
                  <a16:creationId xmlns:a16="http://schemas.microsoft.com/office/drawing/2014/main" id="{694A474F-2544-4E44-8A73-E65D52816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01" y="7023100"/>
              <a:ext cx="14288" cy="69850"/>
            </a:xfrm>
            <a:custGeom>
              <a:avLst/>
              <a:gdLst>
                <a:gd name="T0" fmla="*/ 2 w 9"/>
                <a:gd name="T1" fmla="*/ 2 h 46"/>
                <a:gd name="T2" fmla="*/ 0 w 9"/>
                <a:gd name="T3" fmla="*/ 2 h 46"/>
                <a:gd name="T4" fmla="*/ 6 w 9"/>
                <a:gd name="T5" fmla="*/ 45 h 46"/>
                <a:gd name="T6" fmla="*/ 9 w 9"/>
                <a:gd name="T7" fmla="*/ 44 h 46"/>
                <a:gd name="T8" fmla="*/ 2 w 9"/>
                <a:gd name="T9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6">
                  <a:moveTo>
                    <a:pt x="2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6"/>
                    <a:pt x="2" y="31"/>
                    <a:pt x="6" y="45"/>
                  </a:cubicBezTo>
                  <a:cubicBezTo>
                    <a:pt x="6" y="46"/>
                    <a:pt x="9" y="46"/>
                    <a:pt x="9" y="44"/>
                  </a:cubicBezTo>
                  <a:cubicBezTo>
                    <a:pt x="7" y="30"/>
                    <a:pt x="4" y="16"/>
                    <a:pt x="2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2" name="Freeform 1974">
              <a:extLst>
                <a:ext uri="{FF2B5EF4-FFF2-40B4-BE49-F238E27FC236}">
                  <a16:creationId xmlns:a16="http://schemas.microsoft.com/office/drawing/2014/main" id="{437FCDE7-3A71-42EE-BBEA-D347F78F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7016750"/>
              <a:ext cx="17463" cy="77788"/>
            </a:xfrm>
            <a:custGeom>
              <a:avLst/>
              <a:gdLst>
                <a:gd name="T0" fmla="*/ 3 w 11"/>
                <a:gd name="T1" fmla="*/ 1 h 51"/>
                <a:gd name="T2" fmla="*/ 1 w 11"/>
                <a:gd name="T3" fmla="*/ 2 h 51"/>
                <a:gd name="T4" fmla="*/ 7 w 11"/>
                <a:gd name="T5" fmla="*/ 49 h 51"/>
                <a:gd name="T6" fmla="*/ 11 w 11"/>
                <a:gd name="T7" fmla="*/ 48 h 51"/>
                <a:gd name="T8" fmla="*/ 3 w 11"/>
                <a:gd name="T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1">
                  <a:moveTo>
                    <a:pt x="3" y="1"/>
                  </a:moveTo>
                  <a:cubicBezTo>
                    <a:pt x="3" y="0"/>
                    <a:pt x="0" y="0"/>
                    <a:pt x="1" y="2"/>
                  </a:cubicBezTo>
                  <a:cubicBezTo>
                    <a:pt x="3" y="17"/>
                    <a:pt x="4" y="33"/>
                    <a:pt x="7" y="49"/>
                  </a:cubicBezTo>
                  <a:cubicBezTo>
                    <a:pt x="8" y="51"/>
                    <a:pt x="11" y="50"/>
                    <a:pt x="11" y="48"/>
                  </a:cubicBezTo>
                  <a:cubicBezTo>
                    <a:pt x="9" y="33"/>
                    <a:pt x="6" y="17"/>
                    <a:pt x="3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3" name="Freeform 1975">
              <a:extLst>
                <a:ext uri="{FF2B5EF4-FFF2-40B4-BE49-F238E27FC236}">
                  <a16:creationId xmlns:a16="http://schemas.microsoft.com/office/drawing/2014/main" id="{8ADFF2E5-6C56-4C87-BD1D-152647C04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951" y="7013575"/>
              <a:ext cx="9525" cy="79375"/>
            </a:xfrm>
            <a:custGeom>
              <a:avLst/>
              <a:gdLst>
                <a:gd name="T0" fmla="*/ 3 w 6"/>
                <a:gd name="T1" fmla="*/ 2 h 52"/>
                <a:gd name="T2" fmla="*/ 0 w 6"/>
                <a:gd name="T3" fmla="*/ 2 h 52"/>
                <a:gd name="T4" fmla="*/ 3 w 6"/>
                <a:gd name="T5" fmla="*/ 51 h 52"/>
                <a:gd name="T6" fmla="*/ 6 w 6"/>
                <a:gd name="T7" fmla="*/ 50 h 52"/>
                <a:gd name="T8" fmla="*/ 3 w 6"/>
                <a:gd name="T9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2">
                  <a:moveTo>
                    <a:pt x="3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8"/>
                    <a:pt x="0" y="35"/>
                    <a:pt x="3" y="51"/>
                  </a:cubicBezTo>
                  <a:cubicBezTo>
                    <a:pt x="3" y="52"/>
                    <a:pt x="6" y="52"/>
                    <a:pt x="6" y="50"/>
                  </a:cubicBezTo>
                  <a:cubicBezTo>
                    <a:pt x="6" y="34"/>
                    <a:pt x="4" y="18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4" name="Freeform 1976">
              <a:extLst>
                <a:ext uri="{FF2B5EF4-FFF2-40B4-BE49-F238E27FC236}">
                  <a16:creationId xmlns:a16="http://schemas.microsoft.com/office/drawing/2014/main" id="{65BE48E2-E7EF-4077-BAF0-6EA3C2C92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7024688"/>
              <a:ext cx="7938" cy="65088"/>
            </a:xfrm>
            <a:custGeom>
              <a:avLst/>
              <a:gdLst>
                <a:gd name="T0" fmla="*/ 3 w 6"/>
                <a:gd name="T1" fmla="*/ 2 h 43"/>
                <a:gd name="T2" fmla="*/ 1 w 6"/>
                <a:gd name="T3" fmla="*/ 2 h 43"/>
                <a:gd name="T4" fmla="*/ 1 w 6"/>
                <a:gd name="T5" fmla="*/ 24 h 43"/>
                <a:gd name="T6" fmla="*/ 1 w 6"/>
                <a:gd name="T7" fmla="*/ 42 h 43"/>
                <a:gd name="T8" fmla="*/ 3 w 6"/>
                <a:gd name="T9" fmla="*/ 42 h 43"/>
                <a:gd name="T10" fmla="*/ 3 w 6"/>
                <a:gd name="T11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3">
                  <a:moveTo>
                    <a:pt x="3" y="2"/>
                  </a:moveTo>
                  <a:cubicBezTo>
                    <a:pt x="3" y="0"/>
                    <a:pt x="1" y="0"/>
                    <a:pt x="1" y="2"/>
                  </a:cubicBezTo>
                  <a:cubicBezTo>
                    <a:pt x="1" y="9"/>
                    <a:pt x="1" y="16"/>
                    <a:pt x="1" y="24"/>
                  </a:cubicBezTo>
                  <a:cubicBezTo>
                    <a:pt x="1" y="30"/>
                    <a:pt x="0" y="36"/>
                    <a:pt x="1" y="42"/>
                  </a:cubicBezTo>
                  <a:cubicBezTo>
                    <a:pt x="1" y="43"/>
                    <a:pt x="2" y="43"/>
                    <a:pt x="3" y="42"/>
                  </a:cubicBezTo>
                  <a:cubicBezTo>
                    <a:pt x="6" y="30"/>
                    <a:pt x="4" y="15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5" name="Freeform 1977">
              <a:extLst>
                <a:ext uri="{FF2B5EF4-FFF2-40B4-BE49-F238E27FC236}">
                  <a16:creationId xmlns:a16="http://schemas.microsoft.com/office/drawing/2014/main" id="{AC5CCF2B-A7C6-47EB-93AA-4A0224301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8" y="7024688"/>
              <a:ext cx="14288" cy="66675"/>
            </a:xfrm>
            <a:custGeom>
              <a:avLst/>
              <a:gdLst>
                <a:gd name="T0" fmla="*/ 6 w 9"/>
                <a:gd name="T1" fmla="*/ 2 h 44"/>
                <a:gd name="T2" fmla="*/ 0 w 9"/>
                <a:gd name="T3" fmla="*/ 42 h 44"/>
                <a:gd name="T4" fmla="*/ 3 w 9"/>
                <a:gd name="T5" fmla="*/ 42 h 44"/>
                <a:gd name="T6" fmla="*/ 9 w 9"/>
                <a:gd name="T7" fmla="*/ 2 h 44"/>
                <a:gd name="T8" fmla="*/ 6 w 9"/>
                <a:gd name="T9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4">
                  <a:moveTo>
                    <a:pt x="6" y="2"/>
                  </a:moveTo>
                  <a:cubicBezTo>
                    <a:pt x="4" y="15"/>
                    <a:pt x="1" y="28"/>
                    <a:pt x="0" y="42"/>
                  </a:cubicBezTo>
                  <a:cubicBezTo>
                    <a:pt x="0" y="44"/>
                    <a:pt x="3" y="44"/>
                    <a:pt x="3" y="42"/>
                  </a:cubicBezTo>
                  <a:cubicBezTo>
                    <a:pt x="6" y="29"/>
                    <a:pt x="7" y="16"/>
                    <a:pt x="9" y="2"/>
                  </a:cubicBezTo>
                  <a:cubicBezTo>
                    <a:pt x="9" y="1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6" name="Freeform 1978">
              <a:extLst>
                <a:ext uri="{FF2B5EF4-FFF2-40B4-BE49-F238E27FC236}">
                  <a16:creationId xmlns:a16="http://schemas.microsoft.com/office/drawing/2014/main" id="{4402804B-8CA5-4FED-8C41-94F15D3C9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051" y="7035800"/>
              <a:ext cx="15875" cy="68263"/>
            </a:xfrm>
            <a:custGeom>
              <a:avLst/>
              <a:gdLst>
                <a:gd name="T0" fmla="*/ 10 w 10"/>
                <a:gd name="T1" fmla="*/ 1 h 44"/>
                <a:gd name="T2" fmla="*/ 8 w 10"/>
                <a:gd name="T3" fmla="*/ 1 h 44"/>
                <a:gd name="T4" fmla="*/ 0 w 10"/>
                <a:gd name="T5" fmla="*/ 42 h 44"/>
                <a:gd name="T6" fmla="*/ 2 w 10"/>
                <a:gd name="T7" fmla="*/ 43 h 44"/>
                <a:gd name="T8" fmla="*/ 10 w 10"/>
                <a:gd name="T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4">
                  <a:moveTo>
                    <a:pt x="10" y="1"/>
                  </a:moveTo>
                  <a:cubicBezTo>
                    <a:pt x="9" y="0"/>
                    <a:pt x="8" y="0"/>
                    <a:pt x="8" y="1"/>
                  </a:cubicBezTo>
                  <a:cubicBezTo>
                    <a:pt x="7" y="15"/>
                    <a:pt x="3" y="28"/>
                    <a:pt x="0" y="42"/>
                  </a:cubicBezTo>
                  <a:cubicBezTo>
                    <a:pt x="0" y="43"/>
                    <a:pt x="2" y="44"/>
                    <a:pt x="2" y="43"/>
                  </a:cubicBezTo>
                  <a:cubicBezTo>
                    <a:pt x="9" y="30"/>
                    <a:pt x="10" y="15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7" name="Freeform 1979">
              <a:extLst>
                <a:ext uri="{FF2B5EF4-FFF2-40B4-BE49-F238E27FC236}">
                  <a16:creationId xmlns:a16="http://schemas.microsoft.com/office/drawing/2014/main" id="{B0093131-070D-4C8B-ABBD-71E6E2058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388" y="7043738"/>
              <a:ext cx="15875" cy="66675"/>
            </a:xfrm>
            <a:custGeom>
              <a:avLst/>
              <a:gdLst>
                <a:gd name="T0" fmla="*/ 10 w 10"/>
                <a:gd name="T1" fmla="*/ 1 h 43"/>
                <a:gd name="T2" fmla="*/ 7 w 10"/>
                <a:gd name="T3" fmla="*/ 1 h 43"/>
                <a:gd name="T4" fmla="*/ 5 w 10"/>
                <a:gd name="T5" fmla="*/ 23 h 43"/>
                <a:gd name="T6" fmla="*/ 0 w 10"/>
                <a:gd name="T7" fmla="*/ 41 h 43"/>
                <a:gd name="T8" fmla="*/ 3 w 10"/>
                <a:gd name="T9" fmla="*/ 42 h 43"/>
                <a:gd name="T10" fmla="*/ 10 w 10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3">
                  <a:moveTo>
                    <a:pt x="10" y="1"/>
                  </a:moveTo>
                  <a:cubicBezTo>
                    <a:pt x="9" y="0"/>
                    <a:pt x="7" y="0"/>
                    <a:pt x="7" y="1"/>
                  </a:cubicBezTo>
                  <a:cubicBezTo>
                    <a:pt x="7" y="9"/>
                    <a:pt x="7" y="16"/>
                    <a:pt x="5" y="23"/>
                  </a:cubicBezTo>
                  <a:cubicBezTo>
                    <a:pt x="4" y="29"/>
                    <a:pt x="1" y="35"/>
                    <a:pt x="0" y="41"/>
                  </a:cubicBezTo>
                  <a:cubicBezTo>
                    <a:pt x="0" y="42"/>
                    <a:pt x="2" y="43"/>
                    <a:pt x="3" y="42"/>
                  </a:cubicBezTo>
                  <a:cubicBezTo>
                    <a:pt x="10" y="31"/>
                    <a:pt x="10" y="14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8" name="Freeform 1980">
              <a:extLst>
                <a:ext uri="{FF2B5EF4-FFF2-40B4-BE49-F238E27FC236}">
                  <a16:creationId xmlns:a16="http://schemas.microsoft.com/office/drawing/2014/main" id="{C6A2B656-F6E2-44DF-8272-2803ACC03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863" y="6829425"/>
              <a:ext cx="33338" cy="20638"/>
            </a:xfrm>
            <a:custGeom>
              <a:avLst/>
              <a:gdLst>
                <a:gd name="T0" fmla="*/ 19 w 21"/>
                <a:gd name="T1" fmla="*/ 10 h 13"/>
                <a:gd name="T2" fmla="*/ 2 w 21"/>
                <a:gd name="T3" fmla="*/ 1 h 13"/>
                <a:gd name="T4" fmla="*/ 1 w 21"/>
                <a:gd name="T5" fmla="*/ 4 h 13"/>
                <a:gd name="T6" fmla="*/ 10 w 21"/>
                <a:gd name="T7" fmla="*/ 8 h 13"/>
                <a:gd name="T8" fmla="*/ 17 w 21"/>
                <a:gd name="T9" fmla="*/ 12 h 13"/>
                <a:gd name="T10" fmla="*/ 19 w 21"/>
                <a:gd name="T1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19" y="10"/>
                  </a:moveTo>
                  <a:cubicBezTo>
                    <a:pt x="15" y="5"/>
                    <a:pt x="8" y="3"/>
                    <a:pt x="2" y="1"/>
                  </a:cubicBezTo>
                  <a:cubicBezTo>
                    <a:pt x="0" y="0"/>
                    <a:pt x="0" y="3"/>
                    <a:pt x="1" y="4"/>
                  </a:cubicBezTo>
                  <a:cubicBezTo>
                    <a:pt x="4" y="5"/>
                    <a:pt x="7" y="6"/>
                    <a:pt x="10" y="8"/>
                  </a:cubicBezTo>
                  <a:cubicBezTo>
                    <a:pt x="13" y="9"/>
                    <a:pt x="15" y="11"/>
                    <a:pt x="17" y="12"/>
                  </a:cubicBezTo>
                  <a:cubicBezTo>
                    <a:pt x="19" y="13"/>
                    <a:pt x="21" y="11"/>
                    <a:pt x="19" y="10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1981">
              <a:extLst>
                <a:ext uri="{FF2B5EF4-FFF2-40B4-BE49-F238E27FC236}">
                  <a16:creationId xmlns:a16="http://schemas.microsoft.com/office/drawing/2014/main" id="{F23C6B27-865B-43D6-B98E-6A68BFFD9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6" y="6804025"/>
              <a:ext cx="20638" cy="34925"/>
            </a:xfrm>
            <a:custGeom>
              <a:avLst/>
              <a:gdLst>
                <a:gd name="T0" fmla="*/ 14 w 14"/>
                <a:gd name="T1" fmla="*/ 21 h 23"/>
                <a:gd name="T2" fmla="*/ 9 w 14"/>
                <a:gd name="T3" fmla="*/ 12 h 23"/>
                <a:gd name="T4" fmla="*/ 3 w 14"/>
                <a:gd name="T5" fmla="*/ 1 h 23"/>
                <a:gd name="T6" fmla="*/ 0 w 14"/>
                <a:gd name="T7" fmla="*/ 2 h 23"/>
                <a:gd name="T8" fmla="*/ 5 w 14"/>
                <a:gd name="T9" fmla="*/ 13 h 23"/>
                <a:gd name="T10" fmla="*/ 12 w 14"/>
                <a:gd name="T11" fmla="*/ 22 h 23"/>
                <a:gd name="T12" fmla="*/ 14 w 14"/>
                <a:gd name="T13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cubicBezTo>
                    <a:pt x="13" y="18"/>
                    <a:pt x="10" y="15"/>
                    <a:pt x="9" y="12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2" y="6"/>
                    <a:pt x="3" y="10"/>
                    <a:pt x="5" y="13"/>
                  </a:cubicBezTo>
                  <a:cubicBezTo>
                    <a:pt x="7" y="16"/>
                    <a:pt x="9" y="20"/>
                    <a:pt x="12" y="22"/>
                  </a:cubicBezTo>
                  <a:cubicBezTo>
                    <a:pt x="13" y="23"/>
                    <a:pt x="14" y="22"/>
                    <a:pt x="14" y="2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1982">
              <a:extLst>
                <a:ext uri="{FF2B5EF4-FFF2-40B4-BE49-F238E27FC236}">
                  <a16:creationId xmlns:a16="http://schemas.microsoft.com/office/drawing/2014/main" id="{47BEBF5C-6B1E-4375-B477-FDF906030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1" y="6804025"/>
              <a:ext cx="9525" cy="20638"/>
            </a:xfrm>
            <a:custGeom>
              <a:avLst/>
              <a:gdLst>
                <a:gd name="T0" fmla="*/ 2 w 6"/>
                <a:gd name="T1" fmla="*/ 1 h 14"/>
                <a:gd name="T2" fmla="*/ 0 w 6"/>
                <a:gd name="T3" fmla="*/ 13 h 14"/>
                <a:gd name="T4" fmla="*/ 2 w 6"/>
                <a:gd name="T5" fmla="*/ 13 h 14"/>
                <a:gd name="T6" fmla="*/ 5 w 6"/>
                <a:gd name="T7" fmla="*/ 2 h 14"/>
                <a:gd name="T8" fmla="*/ 2 w 6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2" y="1"/>
                  </a:moveTo>
                  <a:cubicBezTo>
                    <a:pt x="2" y="5"/>
                    <a:pt x="1" y="9"/>
                    <a:pt x="0" y="13"/>
                  </a:cubicBezTo>
                  <a:cubicBezTo>
                    <a:pt x="0" y="14"/>
                    <a:pt x="2" y="14"/>
                    <a:pt x="2" y="13"/>
                  </a:cubicBezTo>
                  <a:cubicBezTo>
                    <a:pt x="4" y="10"/>
                    <a:pt x="4" y="6"/>
                    <a:pt x="5" y="2"/>
                  </a:cubicBezTo>
                  <a:cubicBezTo>
                    <a:pt x="6" y="0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1983">
              <a:extLst>
                <a:ext uri="{FF2B5EF4-FFF2-40B4-BE49-F238E27FC236}">
                  <a16:creationId xmlns:a16="http://schemas.microsoft.com/office/drawing/2014/main" id="{3E6A4170-A8D3-4662-BB46-9D3251C46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6811963"/>
              <a:ext cx="28575" cy="28575"/>
            </a:xfrm>
            <a:custGeom>
              <a:avLst/>
              <a:gdLst>
                <a:gd name="T0" fmla="*/ 14 w 18"/>
                <a:gd name="T1" fmla="*/ 1 h 19"/>
                <a:gd name="T2" fmla="*/ 7 w 18"/>
                <a:gd name="T3" fmla="*/ 9 h 19"/>
                <a:gd name="T4" fmla="*/ 1 w 18"/>
                <a:gd name="T5" fmla="*/ 17 h 19"/>
                <a:gd name="T6" fmla="*/ 2 w 18"/>
                <a:gd name="T7" fmla="*/ 18 h 19"/>
                <a:gd name="T8" fmla="*/ 9 w 18"/>
                <a:gd name="T9" fmla="*/ 11 h 19"/>
                <a:gd name="T10" fmla="*/ 16 w 18"/>
                <a:gd name="T11" fmla="*/ 3 h 19"/>
                <a:gd name="T12" fmla="*/ 14 w 18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9">
                  <a:moveTo>
                    <a:pt x="14" y="1"/>
                  </a:moveTo>
                  <a:cubicBezTo>
                    <a:pt x="12" y="4"/>
                    <a:pt x="9" y="6"/>
                    <a:pt x="7" y="9"/>
                  </a:cubicBezTo>
                  <a:cubicBezTo>
                    <a:pt x="5" y="12"/>
                    <a:pt x="2" y="14"/>
                    <a:pt x="1" y="17"/>
                  </a:cubicBezTo>
                  <a:cubicBezTo>
                    <a:pt x="0" y="18"/>
                    <a:pt x="1" y="19"/>
                    <a:pt x="2" y="18"/>
                  </a:cubicBezTo>
                  <a:cubicBezTo>
                    <a:pt x="5" y="17"/>
                    <a:pt x="7" y="14"/>
                    <a:pt x="9" y="11"/>
                  </a:cubicBezTo>
                  <a:cubicBezTo>
                    <a:pt x="12" y="9"/>
                    <a:pt x="14" y="6"/>
                    <a:pt x="16" y="3"/>
                  </a:cubicBezTo>
                  <a:cubicBezTo>
                    <a:pt x="18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1984">
              <a:extLst>
                <a:ext uri="{FF2B5EF4-FFF2-40B4-BE49-F238E27FC236}">
                  <a16:creationId xmlns:a16="http://schemas.microsoft.com/office/drawing/2014/main" id="{D28CEAFC-1967-47CB-8BAD-2970BD3DC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051" y="6845300"/>
              <a:ext cx="31750" cy="17463"/>
            </a:xfrm>
            <a:custGeom>
              <a:avLst/>
              <a:gdLst>
                <a:gd name="T0" fmla="*/ 18 w 21"/>
                <a:gd name="T1" fmla="*/ 1 h 12"/>
                <a:gd name="T2" fmla="*/ 9 w 21"/>
                <a:gd name="T3" fmla="*/ 4 h 12"/>
                <a:gd name="T4" fmla="*/ 1 w 21"/>
                <a:gd name="T5" fmla="*/ 10 h 12"/>
                <a:gd name="T6" fmla="*/ 2 w 21"/>
                <a:gd name="T7" fmla="*/ 12 h 12"/>
                <a:gd name="T8" fmla="*/ 10 w 21"/>
                <a:gd name="T9" fmla="*/ 7 h 12"/>
                <a:gd name="T10" fmla="*/ 19 w 21"/>
                <a:gd name="T11" fmla="*/ 4 h 12"/>
                <a:gd name="T12" fmla="*/ 18 w 21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">
                  <a:moveTo>
                    <a:pt x="18" y="1"/>
                  </a:moveTo>
                  <a:cubicBezTo>
                    <a:pt x="15" y="2"/>
                    <a:pt x="12" y="3"/>
                    <a:pt x="9" y="4"/>
                  </a:cubicBezTo>
                  <a:cubicBezTo>
                    <a:pt x="6" y="6"/>
                    <a:pt x="2" y="7"/>
                    <a:pt x="1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5" y="11"/>
                    <a:pt x="7" y="9"/>
                    <a:pt x="10" y="7"/>
                  </a:cubicBezTo>
                  <a:cubicBezTo>
                    <a:pt x="13" y="6"/>
                    <a:pt x="16" y="5"/>
                    <a:pt x="19" y="4"/>
                  </a:cubicBezTo>
                  <a:cubicBezTo>
                    <a:pt x="21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1985">
              <a:extLst>
                <a:ext uri="{FF2B5EF4-FFF2-40B4-BE49-F238E27FC236}">
                  <a16:creationId xmlns:a16="http://schemas.microsoft.com/office/drawing/2014/main" id="{B5BCBDC0-B133-4568-8FDC-D324F523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763" y="6792913"/>
              <a:ext cx="20638" cy="36513"/>
            </a:xfrm>
            <a:custGeom>
              <a:avLst/>
              <a:gdLst>
                <a:gd name="T0" fmla="*/ 10 w 13"/>
                <a:gd name="T1" fmla="*/ 1 h 24"/>
                <a:gd name="T2" fmla="*/ 0 w 13"/>
                <a:gd name="T3" fmla="*/ 22 h 24"/>
                <a:gd name="T4" fmla="*/ 2 w 13"/>
                <a:gd name="T5" fmla="*/ 23 h 24"/>
                <a:gd name="T6" fmla="*/ 13 w 13"/>
                <a:gd name="T7" fmla="*/ 2 h 24"/>
                <a:gd name="T8" fmla="*/ 10 w 13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4">
                  <a:moveTo>
                    <a:pt x="10" y="1"/>
                  </a:moveTo>
                  <a:cubicBezTo>
                    <a:pt x="6" y="8"/>
                    <a:pt x="2" y="15"/>
                    <a:pt x="0" y="22"/>
                  </a:cubicBezTo>
                  <a:cubicBezTo>
                    <a:pt x="0" y="23"/>
                    <a:pt x="1" y="24"/>
                    <a:pt x="2" y="23"/>
                  </a:cubicBezTo>
                  <a:cubicBezTo>
                    <a:pt x="7" y="17"/>
                    <a:pt x="10" y="9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4" name="Freeform 1986">
              <a:extLst>
                <a:ext uri="{FF2B5EF4-FFF2-40B4-BE49-F238E27FC236}">
                  <a16:creationId xmlns:a16="http://schemas.microsoft.com/office/drawing/2014/main" id="{E4C9E405-9557-4A4D-A723-EE2DFDA53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313" y="6797675"/>
              <a:ext cx="17463" cy="33338"/>
            </a:xfrm>
            <a:custGeom>
              <a:avLst/>
              <a:gdLst>
                <a:gd name="T0" fmla="*/ 11 w 11"/>
                <a:gd name="T1" fmla="*/ 19 h 22"/>
                <a:gd name="T2" fmla="*/ 6 w 11"/>
                <a:gd name="T3" fmla="*/ 12 h 22"/>
                <a:gd name="T4" fmla="*/ 3 w 11"/>
                <a:gd name="T5" fmla="*/ 2 h 22"/>
                <a:gd name="T6" fmla="*/ 1 w 11"/>
                <a:gd name="T7" fmla="*/ 2 h 22"/>
                <a:gd name="T8" fmla="*/ 9 w 11"/>
                <a:gd name="T9" fmla="*/ 21 h 22"/>
                <a:gd name="T10" fmla="*/ 11 w 11"/>
                <a:gd name="T1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2">
                  <a:moveTo>
                    <a:pt x="11" y="19"/>
                  </a:moveTo>
                  <a:cubicBezTo>
                    <a:pt x="9" y="17"/>
                    <a:pt x="7" y="15"/>
                    <a:pt x="6" y="12"/>
                  </a:cubicBezTo>
                  <a:cubicBezTo>
                    <a:pt x="4" y="9"/>
                    <a:pt x="3" y="5"/>
                    <a:pt x="3" y="2"/>
                  </a:cubicBezTo>
                  <a:cubicBezTo>
                    <a:pt x="3" y="0"/>
                    <a:pt x="1" y="0"/>
                    <a:pt x="1" y="2"/>
                  </a:cubicBezTo>
                  <a:cubicBezTo>
                    <a:pt x="0" y="8"/>
                    <a:pt x="2" y="18"/>
                    <a:pt x="9" y="21"/>
                  </a:cubicBezTo>
                  <a:cubicBezTo>
                    <a:pt x="10" y="22"/>
                    <a:pt x="11" y="20"/>
                    <a:pt x="11" y="19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5" name="Freeform 1987">
              <a:extLst>
                <a:ext uri="{FF2B5EF4-FFF2-40B4-BE49-F238E27FC236}">
                  <a16:creationId xmlns:a16="http://schemas.microsoft.com/office/drawing/2014/main" id="{DA2F42A6-1F93-4C91-B5AF-D766220FA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513" y="6859588"/>
              <a:ext cx="39688" cy="7938"/>
            </a:xfrm>
            <a:custGeom>
              <a:avLst/>
              <a:gdLst>
                <a:gd name="T0" fmla="*/ 25 w 26"/>
                <a:gd name="T1" fmla="*/ 2 h 5"/>
                <a:gd name="T2" fmla="*/ 2 w 26"/>
                <a:gd name="T3" fmla="*/ 0 h 5"/>
                <a:gd name="T4" fmla="*/ 1 w 26"/>
                <a:gd name="T5" fmla="*/ 1 h 5"/>
                <a:gd name="T6" fmla="*/ 25 w 26"/>
                <a:gd name="T7" fmla="*/ 4 h 5"/>
                <a:gd name="T8" fmla="*/ 25 w 2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">
                  <a:moveTo>
                    <a:pt x="25" y="2"/>
                  </a:moveTo>
                  <a:cubicBezTo>
                    <a:pt x="17" y="1"/>
                    <a:pt x="9" y="1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9" y="3"/>
                    <a:pt x="17" y="5"/>
                    <a:pt x="25" y="4"/>
                  </a:cubicBezTo>
                  <a:cubicBezTo>
                    <a:pt x="26" y="4"/>
                    <a:pt x="26" y="3"/>
                    <a:pt x="25" y="2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6" name="Freeform 1988">
              <a:extLst>
                <a:ext uri="{FF2B5EF4-FFF2-40B4-BE49-F238E27FC236}">
                  <a16:creationId xmlns:a16="http://schemas.microsoft.com/office/drawing/2014/main" id="{03F07088-13C6-4E31-8D47-82FED94C9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963" y="6854825"/>
              <a:ext cx="22225" cy="7938"/>
            </a:xfrm>
            <a:custGeom>
              <a:avLst/>
              <a:gdLst>
                <a:gd name="T0" fmla="*/ 14 w 15"/>
                <a:gd name="T1" fmla="*/ 4 h 6"/>
                <a:gd name="T2" fmla="*/ 8 w 15"/>
                <a:gd name="T3" fmla="*/ 1 h 6"/>
                <a:gd name="T4" fmla="*/ 1 w 15"/>
                <a:gd name="T5" fmla="*/ 0 h 6"/>
                <a:gd name="T6" fmla="*/ 1 w 15"/>
                <a:gd name="T7" fmla="*/ 1 h 6"/>
                <a:gd name="T8" fmla="*/ 7 w 15"/>
                <a:gd name="T9" fmla="*/ 4 h 6"/>
                <a:gd name="T10" fmla="*/ 14 w 15"/>
                <a:gd name="T11" fmla="*/ 6 h 6"/>
                <a:gd name="T12" fmla="*/ 14 w 1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4" y="4"/>
                  </a:moveTo>
                  <a:cubicBezTo>
                    <a:pt x="13" y="2"/>
                    <a:pt x="10" y="2"/>
                    <a:pt x="8" y="1"/>
                  </a:cubicBezTo>
                  <a:cubicBezTo>
                    <a:pt x="6" y="1"/>
                    <a:pt x="4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3" y="2"/>
                    <a:pt x="5" y="3"/>
                    <a:pt x="7" y="4"/>
                  </a:cubicBezTo>
                  <a:cubicBezTo>
                    <a:pt x="9" y="5"/>
                    <a:pt x="11" y="6"/>
                    <a:pt x="14" y="6"/>
                  </a:cubicBezTo>
                  <a:cubicBezTo>
                    <a:pt x="14" y="5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7" name="Freeform 1989">
              <a:extLst>
                <a:ext uri="{FF2B5EF4-FFF2-40B4-BE49-F238E27FC236}">
                  <a16:creationId xmlns:a16="http://schemas.microsoft.com/office/drawing/2014/main" id="{48D27352-B0B5-462B-ABD5-578F05E6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845300"/>
              <a:ext cx="15875" cy="15875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8 h 11"/>
                <a:gd name="T4" fmla="*/ 4 w 11"/>
                <a:gd name="T5" fmla="*/ 10 h 11"/>
                <a:gd name="T6" fmla="*/ 10 w 11"/>
                <a:gd name="T7" fmla="*/ 3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6" y="3"/>
                    <a:pt x="4" y="5"/>
                    <a:pt x="1" y="8"/>
                  </a:cubicBezTo>
                  <a:cubicBezTo>
                    <a:pt x="0" y="9"/>
                    <a:pt x="2" y="11"/>
                    <a:pt x="4" y="10"/>
                  </a:cubicBezTo>
                  <a:cubicBezTo>
                    <a:pt x="6" y="8"/>
                    <a:pt x="8" y="5"/>
                    <a:pt x="10" y="3"/>
                  </a:cubicBezTo>
                  <a:cubicBezTo>
                    <a:pt x="11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8" name="Freeform 1990">
              <a:extLst>
                <a:ext uri="{FF2B5EF4-FFF2-40B4-BE49-F238E27FC236}">
                  <a16:creationId xmlns:a16="http://schemas.microsoft.com/office/drawing/2014/main" id="{C365F879-4391-4B59-894F-12A8B9BDE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776" y="6831013"/>
              <a:ext cx="15875" cy="19050"/>
            </a:xfrm>
            <a:custGeom>
              <a:avLst/>
              <a:gdLst>
                <a:gd name="T0" fmla="*/ 8 w 10"/>
                <a:gd name="T1" fmla="*/ 1 h 12"/>
                <a:gd name="T2" fmla="*/ 1 w 10"/>
                <a:gd name="T3" fmla="*/ 9 h 12"/>
                <a:gd name="T4" fmla="*/ 3 w 10"/>
                <a:gd name="T5" fmla="*/ 11 h 12"/>
                <a:gd name="T6" fmla="*/ 10 w 10"/>
                <a:gd name="T7" fmla="*/ 2 h 12"/>
                <a:gd name="T8" fmla="*/ 8 w 1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1"/>
                  </a:moveTo>
                  <a:cubicBezTo>
                    <a:pt x="5" y="4"/>
                    <a:pt x="3" y="6"/>
                    <a:pt x="1" y="9"/>
                  </a:cubicBezTo>
                  <a:cubicBezTo>
                    <a:pt x="0" y="11"/>
                    <a:pt x="2" y="12"/>
                    <a:pt x="3" y="11"/>
                  </a:cubicBezTo>
                  <a:cubicBezTo>
                    <a:pt x="5" y="9"/>
                    <a:pt x="7" y="5"/>
                    <a:pt x="10" y="2"/>
                  </a:cubicBezTo>
                  <a:cubicBezTo>
                    <a:pt x="10" y="1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69" name="Picture 2" descr="F:\1-原创素材\1_mm1102\PPT\PPT_014\materaials\pageimg_g19.png">
            <a:extLst>
              <a:ext uri="{FF2B5EF4-FFF2-40B4-BE49-F238E27FC236}">
                <a16:creationId xmlns:a16="http://schemas.microsoft.com/office/drawing/2014/main" id="{FB495AF2-3390-4028-AF8F-519352EB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99" y="435370"/>
            <a:ext cx="7129917" cy="64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9C6F36-B4A3-4908-B871-2DA86CD31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668" y="1527408"/>
            <a:ext cx="5322269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12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>
          <a:xfrm>
            <a:off x="0" y="0"/>
            <a:ext cx="2583946" cy="2007629"/>
            <a:chOff x="1001374" y="-370703"/>
            <a:chExt cx="6695744" cy="6175701"/>
          </a:xfrm>
        </p:grpSpPr>
        <p:pic>
          <p:nvPicPr>
            <p:cNvPr id="10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1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2" name="文本框 41"/>
          <p:cNvSpPr txBox="1"/>
          <p:nvPr/>
        </p:nvSpPr>
        <p:spPr>
          <a:xfrm>
            <a:off x="596450" y="639280"/>
            <a:ext cx="134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</a:t>
            </a:r>
            <a:r>
              <a:rPr lang="en-US" altLang="zh-CN" sz="3600" dirty="0" err="1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latin typeface="Calibri Ligh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24128" y="54505"/>
            <a:ext cx="4451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Caâu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chuyeän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cuûa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reã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3981" y="3443860"/>
            <a:ext cx="3725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Ñeå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hoa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ñeïp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Ñeå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quaû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tróu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caønh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Ñeå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laù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bieác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xanh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Reã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chìm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trong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ñaát</a:t>
            </a:r>
            <a:r>
              <a:rPr lang="en-US" sz="2400" dirty="0">
                <a:latin typeface="VNI-Avo" pitchFamily="2" charset="0"/>
              </a:rPr>
              <a:t>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02668" y="1203723"/>
            <a:ext cx="4523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Neáu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khoâng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coù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reã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Caây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ñaâm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choài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ra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traùi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ngoït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hoa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töôi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35644" y="3443860"/>
            <a:ext cx="42446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Reã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nhieàu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lôøi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AÂm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thaàm</a:t>
            </a:r>
            <a:r>
              <a:rPr lang="en-US" sz="2400" dirty="0">
                <a:latin typeface="VNI-Avo" pitchFamily="2" charset="0"/>
              </a:rPr>
              <a:t>, </a:t>
            </a:r>
            <a:r>
              <a:rPr lang="en-US" sz="2400" dirty="0" err="1">
                <a:latin typeface="VNI-Avo" pitchFamily="2" charset="0"/>
              </a:rPr>
              <a:t>nhoû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beù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Laøm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ñeïp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cho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ñôøi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Khieâm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nhöôøng</a:t>
            </a:r>
            <a:r>
              <a:rPr lang="en-US" sz="2400" dirty="0">
                <a:latin typeface="VNI-Avo" pitchFamily="2" charset="0"/>
              </a:rPr>
              <a:t>, </a:t>
            </a:r>
            <a:r>
              <a:rPr lang="en-US" sz="2400" dirty="0" err="1">
                <a:latin typeface="VNI-Avo" pitchFamily="2" charset="0"/>
              </a:rPr>
              <a:t>laëng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leõ</a:t>
            </a:r>
            <a:r>
              <a:rPr lang="en-US" sz="2400" dirty="0">
                <a:latin typeface="VNI-Avo" pitchFamily="2" charset="0"/>
              </a:rPr>
              <a:t>.</a:t>
            </a:r>
          </a:p>
          <a:p>
            <a:r>
              <a:rPr lang="en-US" sz="2400" dirty="0">
                <a:latin typeface="VNI-Avo" pitchFamily="2" charset="0"/>
              </a:rPr>
              <a:t>                  ( </a:t>
            </a:r>
            <a:r>
              <a:rPr lang="en-US" sz="2400" dirty="0" err="1">
                <a:latin typeface="VNI-Avo" pitchFamily="2" charset="0"/>
              </a:rPr>
              <a:t>Phöông</a:t>
            </a:r>
            <a:r>
              <a:rPr lang="en-US" sz="2400" dirty="0">
                <a:latin typeface="VNI-Avo" pitchFamily="2" charset="0"/>
              </a:rPr>
              <a:t> Dung)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61427" y="1208109"/>
            <a:ext cx="3788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Hoa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treân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caønh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Khoe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muoân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saéc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thaém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Giöõa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voøm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laù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xanh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Toaû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höông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trong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naéng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  <p:sp>
        <p:nvSpPr>
          <p:cNvPr id="17" name="TextBox 4"/>
          <p:cNvSpPr txBox="1"/>
          <p:nvPr/>
        </p:nvSpPr>
        <p:spPr>
          <a:xfrm>
            <a:off x="6936163" y="4539499"/>
            <a:ext cx="2504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Khieâm</a:t>
            </a:r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nhöôøng</a:t>
            </a:r>
            <a:endParaRPr lang="en-US" sz="2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9" name="TextBox 5"/>
          <p:cNvSpPr txBox="1"/>
          <p:nvPr/>
        </p:nvSpPr>
        <p:spPr>
          <a:xfrm>
            <a:off x="3780357" y="3809603"/>
            <a:ext cx="944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tróu</a:t>
            </a:r>
            <a:endParaRPr lang="en-US" sz="2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9323631" y="4539499"/>
            <a:ext cx="1365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laëng</a:t>
            </a:r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leõ</a:t>
            </a:r>
            <a:endParaRPr lang="en-US" sz="2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4303469" y="1574773"/>
            <a:ext cx="1747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saéc</a:t>
            </a:r>
            <a:r>
              <a:rPr lang="en-US" sz="24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thaém</a:t>
            </a:r>
            <a:endParaRPr lang="en-US" sz="24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2" name="TextBox 5"/>
          <p:cNvSpPr txBox="1"/>
          <p:nvPr/>
        </p:nvSpPr>
        <p:spPr>
          <a:xfrm>
            <a:off x="9577985" y="1566713"/>
            <a:ext cx="1326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2400" dirty="0" err="1">
                <a:solidFill>
                  <a:srgbClr val="FF0000"/>
                </a:solidFill>
                <a:latin typeface="VNI-Avo" pitchFamily="2" charset="0"/>
              </a:rPr>
              <a:t>choài</a:t>
            </a:r>
            <a:endParaRPr lang="en-US" sz="24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5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4" grpId="0"/>
      <p:bldP spid="15" grpId="0"/>
      <p:bldP spid="16" grpId="0"/>
      <p:bldP spid="18" grpId="0"/>
      <p:bldP spid="17" grpId="0"/>
      <p:bldP spid="19" grpId="0"/>
      <p:bldP spid="20" grpId="0"/>
      <p:bldP spid="21" grpId="0"/>
      <p:bldP spid="2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80164" y="1733115"/>
            <a:ext cx="205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Töø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kho</a:t>
            </a:r>
            <a:r>
              <a:rPr lang="en-US" sz="3200" dirty="0" err="1">
                <a:solidFill>
                  <a:srgbClr val="FF0000"/>
                </a:solidFill>
                <a:latin typeface="VNI-Avo" pitchFamily="2" charset="0"/>
              </a:rPr>
              <a:t>ù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09932" y="1742548"/>
            <a:ext cx="3407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khieâm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nhöôøng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,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32784" y="1741913"/>
            <a:ext cx="944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tróu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,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370436" y="1752108"/>
            <a:ext cx="2612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laëng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leõ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7" name="TextBox 21"/>
          <p:cNvSpPr txBox="1"/>
          <p:nvPr/>
        </p:nvSpPr>
        <p:spPr>
          <a:xfrm>
            <a:off x="2286444" y="1735625"/>
            <a:ext cx="2405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saéc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thaém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,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5229350" y="1739087"/>
            <a:ext cx="1326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choài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31181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>
          <a:xfrm>
            <a:off x="0" y="0"/>
            <a:ext cx="2583946" cy="2007629"/>
            <a:chOff x="1001374" y="-370703"/>
            <a:chExt cx="6695744" cy="6175701"/>
          </a:xfrm>
        </p:grpSpPr>
        <p:pic>
          <p:nvPicPr>
            <p:cNvPr id="10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1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2" name="文本框 41"/>
          <p:cNvSpPr txBox="1"/>
          <p:nvPr/>
        </p:nvSpPr>
        <p:spPr>
          <a:xfrm>
            <a:off x="596450" y="352672"/>
            <a:ext cx="134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</a:t>
            </a:r>
            <a:r>
              <a:rPr lang="en-US" altLang="zh-CN" sz="3600" dirty="0" err="1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latin typeface="Calibri Ligh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88141" y="1157164"/>
            <a:ext cx="4451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Caâu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chuyeän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cuûa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reã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680774" y="2176293"/>
            <a:ext cx="109182" cy="3892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215318" y="2560709"/>
            <a:ext cx="109182" cy="3892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726262" y="2931477"/>
            <a:ext cx="109182" cy="3892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453144" y="3236504"/>
            <a:ext cx="109182" cy="3892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398553" y="3236504"/>
            <a:ext cx="109182" cy="38923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772421" y="2151697"/>
            <a:ext cx="3788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Hoa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treân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caønh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Khoe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muoân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saéc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thaém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Giöõa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voøm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laù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xanh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Toaû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höông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trong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naéng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7972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>
          <a:xfrm>
            <a:off x="-68240" y="-40944"/>
            <a:ext cx="2583946" cy="2007629"/>
            <a:chOff x="1001374" y="-370703"/>
            <a:chExt cx="6695744" cy="6175701"/>
          </a:xfrm>
        </p:grpSpPr>
        <p:pic>
          <p:nvPicPr>
            <p:cNvPr id="10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1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2" name="文本框 41"/>
          <p:cNvSpPr txBox="1"/>
          <p:nvPr/>
        </p:nvSpPr>
        <p:spPr>
          <a:xfrm>
            <a:off x="596450" y="352672"/>
            <a:ext cx="134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</a:t>
            </a:r>
            <a:r>
              <a:rPr lang="en-US" altLang="zh-CN" sz="3600" dirty="0" err="1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latin typeface="Calibri Ligh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24128" y="580767"/>
            <a:ext cx="4451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Caâu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chuyeän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cuûa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reã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61427" y="1208109"/>
            <a:ext cx="3788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Hoa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treân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caønh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Khoe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muoân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saéc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thaém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Giöõa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voøm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laù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xanh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Toaû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höông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trong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naéng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23981" y="3443860"/>
            <a:ext cx="3725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Ñeå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hoa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ñeïp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Ñeå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quaû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tróu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caønh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Ñeå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laù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bieác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xanh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Reã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chìm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trong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ñaát</a:t>
            </a:r>
            <a:r>
              <a:rPr lang="en-US" sz="2400" dirty="0">
                <a:latin typeface="VNI-Avo" pitchFamily="2" charset="0"/>
              </a:rPr>
              <a:t>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02668" y="1203723"/>
            <a:ext cx="4523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Neáu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khoâng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coù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reã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Caây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ñaâm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choài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ra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traùi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ngoït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hoa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töôi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76588" y="3443860"/>
            <a:ext cx="42446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Reã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nhieàu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lôøi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AÂm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thaàm</a:t>
            </a:r>
            <a:r>
              <a:rPr lang="en-US" sz="2400" dirty="0">
                <a:latin typeface="VNI-Avo" pitchFamily="2" charset="0"/>
              </a:rPr>
              <a:t>, </a:t>
            </a:r>
            <a:r>
              <a:rPr lang="en-US" sz="2400" dirty="0" err="1">
                <a:latin typeface="VNI-Avo" pitchFamily="2" charset="0"/>
              </a:rPr>
              <a:t>nhoû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beù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Laøm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ñeïp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cho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ñôøi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Khieâm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nhöôøng</a:t>
            </a:r>
            <a:r>
              <a:rPr lang="en-US" sz="2400" dirty="0">
                <a:latin typeface="VNI-Avo" pitchFamily="2" charset="0"/>
              </a:rPr>
              <a:t>, </a:t>
            </a:r>
            <a:r>
              <a:rPr lang="en-US" sz="2400" dirty="0" err="1">
                <a:latin typeface="VNI-Avo" pitchFamily="2" charset="0"/>
              </a:rPr>
              <a:t>laëng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leõ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1972695" y="1666430"/>
            <a:ext cx="532263" cy="54993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Oval 17"/>
          <p:cNvSpPr/>
          <p:nvPr/>
        </p:nvSpPr>
        <p:spPr>
          <a:xfrm>
            <a:off x="2012801" y="3879539"/>
            <a:ext cx="532263" cy="54993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6414774" y="1717973"/>
            <a:ext cx="532263" cy="54993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Oval 19"/>
          <p:cNvSpPr/>
          <p:nvPr/>
        </p:nvSpPr>
        <p:spPr>
          <a:xfrm>
            <a:off x="6516264" y="3953724"/>
            <a:ext cx="532263" cy="549931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17" name="组合 4"/>
          <p:cNvGrpSpPr/>
          <p:nvPr/>
        </p:nvGrpSpPr>
        <p:grpSpPr>
          <a:xfrm>
            <a:off x="0" y="-40944"/>
            <a:ext cx="2583946" cy="2007629"/>
            <a:chOff x="1001374" y="-370703"/>
            <a:chExt cx="6695744" cy="6175701"/>
          </a:xfrm>
        </p:grpSpPr>
        <p:pic>
          <p:nvPicPr>
            <p:cNvPr id="21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22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3" name="文本框 41"/>
          <p:cNvSpPr txBox="1"/>
          <p:nvPr/>
        </p:nvSpPr>
        <p:spPr>
          <a:xfrm>
            <a:off x="664690" y="352672"/>
            <a:ext cx="134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</a:t>
            </a:r>
            <a:r>
              <a:rPr lang="en-US" altLang="zh-CN" sz="3600" dirty="0" err="1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latin typeface="Calibri Ligh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31" name="组合 4"/>
          <p:cNvGrpSpPr/>
          <p:nvPr/>
        </p:nvGrpSpPr>
        <p:grpSpPr>
          <a:xfrm>
            <a:off x="211" y="30105"/>
            <a:ext cx="2583946" cy="2007629"/>
            <a:chOff x="1001374" y="-370703"/>
            <a:chExt cx="6695744" cy="6175701"/>
          </a:xfrm>
        </p:grpSpPr>
        <p:pic>
          <p:nvPicPr>
            <p:cNvPr id="32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33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4" name="文本框 41"/>
          <p:cNvSpPr txBox="1"/>
          <p:nvPr/>
        </p:nvSpPr>
        <p:spPr>
          <a:xfrm>
            <a:off x="664901" y="423721"/>
            <a:ext cx="134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</a:t>
            </a:r>
            <a:r>
              <a:rPr lang="en-US" altLang="zh-CN" sz="3600" dirty="0" err="1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latin typeface="Calibri Ligh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25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3" grpId="0" animBg="1"/>
      <p:bldP spid="18" grpId="0" animBg="1"/>
      <p:bldP spid="19" grpId="0" animBg="1"/>
      <p:bldP spid="20" grpId="0" animBg="1"/>
      <p:bldP spid="3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80164" y="1733115"/>
            <a:ext cx="205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Töø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ngöõ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: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09932" y="1742548"/>
            <a:ext cx="3407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khieâm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nhöôøng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432784" y="1741913"/>
            <a:ext cx="944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tróu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,</a:t>
            </a:r>
          </a:p>
        </p:txBody>
      </p:sp>
      <p:sp>
        <p:nvSpPr>
          <p:cNvPr id="7" name="TextBox 21"/>
          <p:cNvSpPr txBox="1"/>
          <p:nvPr/>
        </p:nvSpPr>
        <p:spPr>
          <a:xfrm>
            <a:off x="2286444" y="1735625"/>
            <a:ext cx="2405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saéc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thaém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,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5229350" y="1739087"/>
            <a:ext cx="13262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choài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66335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>
          <a:xfrm>
            <a:off x="0" y="0"/>
            <a:ext cx="2583946" cy="2007629"/>
            <a:chOff x="1001374" y="-370703"/>
            <a:chExt cx="6695744" cy="6175701"/>
          </a:xfrm>
        </p:grpSpPr>
        <p:pic>
          <p:nvPicPr>
            <p:cNvPr id="10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1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2" name="文本框 41"/>
          <p:cNvSpPr txBox="1"/>
          <p:nvPr/>
        </p:nvSpPr>
        <p:spPr>
          <a:xfrm>
            <a:off x="596450" y="639280"/>
            <a:ext cx="134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</a:t>
            </a:r>
            <a:r>
              <a:rPr lang="en-US" altLang="zh-CN" sz="3600" dirty="0" err="1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latin typeface="Calibri Ligh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24128" y="54505"/>
            <a:ext cx="4451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Caâu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chuyeän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cuûa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reã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3981" y="3443860"/>
            <a:ext cx="3725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Ñeå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hoa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ñeïp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Ñeå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quaû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tróu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caønh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Ñeå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laù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bieác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xanh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Reã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chìm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trong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ñaát</a:t>
            </a:r>
            <a:r>
              <a:rPr lang="en-US" sz="2400" dirty="0">
                <a:latin typeface="VNI-Avo" pitchFamily="2" charset="0"/>
              </a:rPr>
              <a:t>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02668" y="1203723"/>
            <a:ext cx="4523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Neáu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khoâng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coù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reã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Caây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ñaâm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choài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ra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traùi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ngoït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hoa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töôi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35644" y="3443860"/>
            <a:ext cx="42446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Reã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nhieàu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lôøi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AÂm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thaàm</a:t>
            </a:r>
            <a:r>
              <a:rPr lang="en-US" sz="2400" dirty="0">
                <a:latin typeface="VNI-Avo" pitchFamily="2" charset="0"/>
              </a:rPr>
              <a:t>, </a:t>
            </a:r>
            <a:r>
              <a:rPr lang="en-US" sz="2400" dirty="0" err="1">
                <a:latin typeface="VNI-Avo" pitchFamily="2" charset="0"/>
              </a:rPr>
              <a:t>nhoû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beù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Laøm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ñeïp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cho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ñôøi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Khieâm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nhöôøng</a:t>
            </a:r>
            <a:r>
              <a:rPr lang="en-US" sz="2400" dirty="0">
                <a:latin typeface="VNI-Avo" pitchFamily="2" charset="0"/>
              </a:rPr>
              <a:t>, </a:t>
            </a:r>
            <a:r>
              <a:rPr lang="en-US" sz="2400" dirty="0" err="1">
                <a:latin typeface="VNI-Avo" pitchFamily="2" charset="0"/>
              </a:rPr>
              <a:t>laëng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leõ</a:t>
            </a:r>
            <a:r>
              <a:rPr lang="en-US" sz="2400" dirty="0">
                <a:latin typeface="VNI-Avo" pitchFamily="2" charset="0"/>
              </a:rPr>
              <a:t>.</a:t>
            </a:r>
          </a:p>
          <a:p>
            <a:r>
              <a:rPr lang="en-US" sz="2400" dirty="0">
                <a:latin typeface="VNI-Avo" pitchFamily="2" charset="0"/>
              </a:rPr>
              <a:t>                  ( </a:t>
            </a:r>
            <a:r>
              <a:rPr lang="en-US" sz="2400" dirty="0" err="1">
                <a:latin typeface="VNI-Avo" pitchFamily="2" charset="0"/>
              </a:rPr>
              <a:t>Phöông</a:t>
            </a:r>
            <a:r>
              <a:rPr lang="en-US" sz="2400" dirty="0">
                <a:latin typeface="VNI-Avo" pitchFamily="2" charset="0"/>
              </a:rPr>
              <a:t> Dung)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61427" y="1208109"/>
            <a:ext cx="3788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Hoa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treân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caønh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Khoe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muoân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saéc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thaém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Giöõa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voøm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laù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xanh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Toaû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höông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trong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naéng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511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4" grpId="0"/>
      <p:bldP spid="15" grpId="0"/>
      <p:bldP spid="16" grpId="0"/>
      <p:bldP spid="1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11"/>
            <a:ext cx="13090357" cy="6858000"/>
          </a:xfrm>
          <a:prstGeom prst="rect">
            <a:avLst/>
          </a:prstGeom>
        </p:spPr>
      </p:pic>
      <p:pic>
        <p:nvPicPr>
          <p:cNvPr id="1027" name="Picture 3" descr="C:\Users\Admin\Desktop\14479780_597715210410777_174138696204315839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178" y="985711"/>
            <a:ext cx="5277852" cy="487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nhung-cay-trong-trong-nuoc-vua-de-cham-vua-mang-nhieu-y-nghia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146" y="1008897"/>
            <a:ext cx="5105401" cy="487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54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4"/>
          <p:cNvGrpSpPr/>
          <p:nvPr/>
        </p:nvGrpSpPr>
        <p:grpSpPr>
          <a:xfrm>
            <a:off x="0" y="0"/>
            <a:ext cx="2583946" cy="2007629"/>
            <a:chOff x="1001374" y="-370703"/>
            <a:chExt cx="6695744" cy="6175701"/>
          </a:xfrm>
        </p:grpSpPr>
        <p:pic>
          <p:nvPicPr>
            <p:cNvPr id="10" name="图片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11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2" name="文本框 41"/>
          <p:cNvSpPr txBox="1"/>
          <p:nvPr/>
        </p:nvSpPr>
        <p:spPr>
          <a:xfrm>
            <a:off x="596450" y="639280"/>
            <a:ext cx="134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 </a:t>
            </a:r>
            <a:r>
              <a:rPr lang="en-US" altLang="zh-CN" sz="3600" dirty="0" err="1">
                <a:latin typeface="Calibri Ligh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3600" dirty="0">
              <a:latin typeface="Calibri Ligh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24128" y="54505"/>
            <a:ext cx="4451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Caâu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chuyeän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cuûa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VNI-Avo" pitchFamily="2" charset="0"/>
              </a:rPr>
              <a:t>reã</a:t>
            </a:r>
            <a:endParaRPr lang="en-US" sz="3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3981" y="3443860"/>
            <a:ext cx="37257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Ñeå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hoa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ñeïp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Ñeå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quaû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tróu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caønh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Ñeå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laù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bieác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xanh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Reã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chìm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trong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ñaát</a:t>
            </a:r>
            <a:r>
              <a:rPr lang="en-US" sz="2400" dirty="0">
                <a:latin typeface="VNI-Avo" pitchFamily="2" charset="0"/>
              </a:rPr>
              <a:t>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02668" y="1203723"/>
            <a:ext cx="4523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Neáu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khoâng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coù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reã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Caây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ñaâm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choài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ra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traùi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ngoït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hoa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töôi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35644" y="3443860"/>
            <a:ext cx="42446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Reã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chaúng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nhieàu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lôøi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AÂm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thaàm</a:t>
            </a:r>
            <a:r>
              <a:rPr lang="en-US" sz="2400" dirty="0">
                <a:latin typeface="VNI-Avo" pitchFamily="2" charset="0"/>
              </a:rPr>
              <a:t>, </a:t>
            </a:r>
            <a:r>
              <a:rPr lang="en-US" sz="2400" dirty="0" err="1">
                <a:latin typeface="VNI-Avo" pitchFamily="2" charset="0"/>
              </a:rPr>
              <a:t>nhoû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beù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Laøm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ñeïp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cho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ñôøi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Khieâm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nhöôøng</a:t>
            </a:r>
            <a:r>
              <a:rPr lang="en-US" sz="2400" dirty="0">
                <a:latin typeface="VNI-Avo" pitchFamily="2" charset="0"/>
              </a:rPr>
              <a:t>, </a:t>
            </a:r>
            <a:r>
              <a:rPr lang="en-US" sz="2400" dirty="0" err="1">
                <a:latin typeface="VNI-Avo" pitchFamily="2" charset="0"/>
              </a:rPr>
              <a:t>laëng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leõ</a:t>
            </a:r>
            <a:r>
              <a:rPr lang="en-US" sz="2400" dirty="0">
                <a:latin typeface="VNI-Avo" pitchFamily="2" charset="0"/>
              </a:rPr>
              <a:t>.</a:t>
            </a:r>
          </a:p>
          <a:p>
            <a:r>
              <a:rPr lang="en-US" sz="2400" dirty="0">
                <a:latin typeface="VNI-Avo" pitchFamily="2" charset="0"/>
              </a:rPr>
              <a:t>                  ( </a:t>
            </a:r>
            <a:r>
              <a:rPr lang="en-US" sz="2400" dirty="0" err="1">
                <a:latin typeface="VNI-Avo" pitchFamily="2" charset="0"/>
              </a:rPr>
              <a:t>Phöông</a:t>
            </a:r>
            <a:r>
              <a:rPr lang="en-US" sz="2400" dirty="0">
                <a:latin typeface="VNI-Avo" pitchFamily="2" charset="0"/>
              </a:rPr>
              <a:t> Dung)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61427" y="1208109"/>
            <a:ext cx="37882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VNI-Avo" pitchFamily="2" charset="0"/>
              </a:rPr>
              <a:t>Hoa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treân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caønh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Khoe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muoân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saéc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thaém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Giöõa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voøm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laù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xanh</a:t>
            </a:r>
            <a:endParaRPr lang="en-US" sz="2400" dirty="0">
              <a:latin typeface="VNI-Avo" pitchFamily="2" charset="0"/>
            </a:endParaRPr>
          </a:p>
          <a:p>
            <a:r>
              <a:rPr lang="en-US" sz="2400" dirty="0" err="1">
                <a:latin typeface="VNI-Avo" pitchFamily="2" charset="0"/>
              </a:rPr>
              <a:t>Toaû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höông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trong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naéng</a:t>
            </a:r>
            <a:r>
              <a:rPr lang="en-US" sz="2400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230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14" grpId="0"/>
      <p:bldP spid="15" grpId="0"/>
      <p:bldP spid="16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grnew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22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59" name="DISC1728.WA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4800" y="6248400"/>
            <a:ext cx="406400" cy="304800"/>
          </a:xfrm>
        </p:spPr>
      </p:pic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812800" y="609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noProof="0" dirty="0" err="1">
                <a:solidFill>
                  <a:prstClr val="black"/>
                </a:solidFill>
                <a:latin typeface="Arial"/>
                <a:cs typeface="Times New Roman" pitchFamily="18" charset="0"/>
              </a:rPr>
              <a:t>Đức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2952751" y="609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</a:t>
            </a:r>
            <a:r>
              <a:rPr lang="en-US" sz="2400" b="1" dirty="0" err="1">
                <a:solidFill>
                  <a:prstClr val="black"/>
                </a:solidFill>
                <a:latin typeface="Arial"/>
              </a:rPr>
              <a:t>uyền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Anh</a:t>
            </a:r>
          </a:p>
        </p:txBody>
      </p:sp>
      <p:sp>
        <p:nvSpPr>
          <p:cNvPr id="47" name="Rectangle 5"/>
          <p:cNvSpPr>
            <a:spLocks noChangeArrowheads="1"/>
          </p:cNvSpPr>
          <p:nvPr/>
        </p:nvSpPr>
        <p:spPr bwMode="auto">
          <a:xfrm>
            <a:off x="5080000" y="609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Phúc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7213600" y="609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Anh</a:t>
            </a:r>
          </a:p>
        </p:txBody>
      </p:sp>
      <p:sp>
        <p:nvSpPr>
          <p:cNvPr id="50" name="Rectangle 7"/>
          <p:cNvSpPr>
            <a:spLocks noChangeArrowheads="1"/>
          </p:cNvSpPr>
          <p:nvPr/>
        </p:nvSpPr>
        <p:spPr bwMode="auto">
          <a:xfrm>
            <a:off x="9347200" y="609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</a:t>
            </a:r>
          </a:p>
        </p:txBody>
      </p:sp>
      <p:sp>
        <p:nvSpPr>
          <p:cNvPr id="55" name="Rectangle 11"/>
          <p:cNvSpPr>
            <a:spLocks noChangeArrowheads="1"/>
          </p:cNvSpPr>
          <p:nvPr/>
        </p:nvSpPr>
        <p:spPr bwMode="auto">
          <a:xfrm>
            <a:off x="812800" y="16002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dirty="0">
                <a:solidFill>
                  <a:prstClr val="black"/>
                </a:solidFill>
                <a:latin typeface="Arial"/>
              </a:rPr>
              <a:t>Châu Anh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12"/>
          <p:cNvSpPr>
            <a:spLocks noChangeArrowheads="1"/>
          </p:cNvSpPr>
          <p:nvPr/>
        </p:nvSpPr>
        <p:spPr bwMode="auto">
          <a:xfrm>
            <a:off x="2946400" y="16002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AnhThư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5080000" y="16002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</a:t>
            </a:r>
          </a:p>
        </p:txBody>
      </p:sp>
      <p:sp>
        <p:nvSpPr>
          <p:cNvPr id="58" name="Rectangle 14"/>
          <p:cNvSpPr>
            <a:spLocks noChangeArrowheads="1"/>
          </p:cNvSpPr>
          <p:nvPr/>
        </p:nvSpPr>
        <p:spPr bwMode="auto">
          <a:xfrm>
            <a:off x="7213600" y="16002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Kiệt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Rectangle 15"/>
          <p:cNvSpPr>
            <a:spLocks noChangeArrowheads="1"/>
          </p:cNvSpPr>
          <p:nvPr/>
        </p:nvSpPr>
        <p:spPr bwMode="auto">
          <a:xfrm>
            <a:off x="9347200" y="16002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Dũng</a:t>
            </a:r>
          </a:p>
        </p:txBody>
      </p:sp>
      <p:sp>
        <p:nvSpPr>
          <p:cNvPr id="63" name="Rectangle 19"/>
          <p:cNvSpPr>
            <a:spLocks noChangeArrowheads="1"/>
          </p:cNvSpPr>
          <p:nvPr/>
        </p:nvSpPr>
        <p:spPr bwMode="auto">
          <a:xfrm>
            <a:off x="812800" y="2514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Phương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ectangle 20"/>
          <p:cNvSpPr>
            <a:spLocks noChangeArrowheads="1"/>
          </p:cNvSpPr>
          <p:nvPr/>
        </p:nvSpPr>
        <p:spPr bwMode="auto">
          <a:xfrm>
            <a:off x="2946400" y="2514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noProof="0" dirty="0" err="1">
                <a:solidFill>
                  <a:prstClr val="black"/>
                </a:solidFill>
                <a:latin typeface="Arial"/>
              </a:rPr>
              <a:t>Hân</a:t>
            </a:r>
            <a:r>
              <a:rPr lang="en-US" sz="2600" b="1" noProof="0" dirty="0">
                <a:solidFill>
                  <a:prstClr val="black"/>
                </a:solidFill>
                <a:latin typeface="Arial"/>
              </a:rPr>
              <a:t> 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Rectangle 21"/>
          <p:cNvSpPr>
            <a:spLocks noChangeArrowheads="1"/>
          </p:cNvSpPr>
          <p:nvPr/>
        </p:nvSpPr>
        <p:spPr bwMode="auto">
          <a:xfrm>
            <a:off x="5080000" y="2514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noProof="0" dirty="0" err="1">
                <a:solidFill>
                  <a:prstClr val="black"/>
                </a:solidFill>
                <a:latin typeface="Arial"/>
              </a:rPr>
              <a:t>Hải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Rectangle 22"/>
          <p:cNvSpPr>
            <a:spLocks noChangeArrowheads="1"/>
          </p:cNvSpPr>
          <p:nvPr/>
        </p:nvSpPr>
        <p:spPr bwMode="auto">
          <a:xfrm>
            <a:off x="7213600" y="2514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Quân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ectangle 23"/>
          <p:cNvSpPr>
            <a:spLocks noChangeArrowheads="1"/>
          </p:cNvSpPr>
          <p:nvPr/>
        </p:nvSpPr>
        <p:spPr bwMode="auto">
          <a:xfrm>
            <a:off x="9347200" y="2514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dirty="0" err="1">
                <a:solidFill>
                  <a:prstClr val="black"/>
                </a:solidFill>
                <a:latin typeface="Arial"/>
              </a:rPr>
              <a:t>Đoàn</a:t>
            </a:r>
            <a:r>
              <a:rPr lang="en-US" sz="2900" b="1" dirty="0">
                <a:solidFill>
                  <a:prstClr val="black"/>
                </a:solidFill>
                <a:latin typeface="Arial"/>
              </a:rPr>
              <a:t> Anh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ectangle 27"/>
          <p:cNvSpPr>
            <a:spLocks noChangeArrowheads="1"/>
          </p:cNvSpPr>
          <p:nvPr/>
        </p:nvSpPr>
        <p:spPr bwMode="auto">
          <a:xfrm>
            <a:off x="698743" y="3403600"/>
            <a:ext cx="194286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Hoài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Anh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Rectangle 28"/>
          <p:cNvSpPr>
            <a:spLocks noChangeArrowheads="1"/>
          </p:cNvSpPr>
          <p:nvPr/>
        </p:nvSpPr>
        <p:spPr bwMode="auto">
          <a:xfrm>
            <a:off x="2946400" y="34290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Trang</a:t>
            </a:r>
          </a:p>
        </p:txBody>
      </p:sp>
      <p:sp>
        <p:nvSpPr>
          <p:cNvPr id="73" name="Rectangle 29"/>
          <p:cNvSpPr>
            <a:spLocks noChangeArrowheads="1"/>
          </p:cNvSpPr>
          <p:nvPr/>
        </p:nvSpPr>
        <p:spPr bwMode="auto">
          <a:xfrm>
            <a:off x="5080000" y="34290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Phong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30"/>
          <p:cNvSpPr>
            <a:spLocks noChangeArrowheads="1"/>
          </p:cNvSpPr>
          <p:nvPr/>
        </p:nvSpPr>
        <p:spPr bwMode="auto">
          <a:xfrm>
            <a:off x="7213600" y="3276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Nhật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Minh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 31"/>
          <p:cNvSpPr>
            <a:spLocks noChangeArrowheads="1"/>
          </p:cNvSpPr>
          <p:nvPr/>
        </p:nvSpPr>
        <p:spPr bwMode="auto">
          <a:xfrm>
            <a:off x="9347200" y="34290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Ngọc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Anh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Rectangle 35"/>
          <p:cNvSpPr>
            <a:spLocks noChangeArrowheads="1"/>
          </p:cNvSpPr>
          <p:nvPr/>
        </p:nvSpPr>
        <p:spPr bwMode="auto">
          <a:xfrm>
            <a:off x="812800" y="43434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Trung</a:t>
            </a:r>
          </a:p>
        </p:txBody>
      </p:sp>
      <p:sp>
        <p:nvSpPr>
          <p:cNvPr id="78" name="Rectangle 36"/>
          <p:cNvSpPr>
            <a:spLocks noChangeArrowheads="1"/>
          </p:cNvSpPr>
          <p:nvPr/>
        </p:nvSpPr>
        <p:spPr bwMode="auto">
          <a:xfrm>
            <a:off x="2952751" y="4260273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9" name="Rectangle 37"/>
          <p:cNvSpPr>
            <a:spLocks noChangeArrowheads="1"/>
          </p:cNvSpPr>
          <p:nvPr/>
        </p:nvSpPr>
        <p:spPr bwMode="auto">
          <a:xfrm>
            <a:off x="5080000" y="43434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Khánh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Ngân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Rectangle 38"/>
          <p:cNvSpPr>
            <a:spLocks noChangeArrowheads="1"/>
          </p:cNvSpPr>
          <p:nvPr/>
        </p:nvSpPr>
        <p:spPr bwMode="auto">
          <a:xfrm>
            <a:off x="7213600" y="43434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dirty="0" err="1">
                <a:solidFill>
                  <a:prstClr val="black"/>
                </a:solidFill>
                <a:latin typeface="Arial"/>
              </a:rPr>
              <a:t>Đỗ</a:t>
            </a:r>
            <a:r>
              <a:rPr lang="en-US" sz="29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Arial"/>
              </a:rPr>
              <a:t>Hân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Rectangle 39"/>
          <p:cNvSpPr>
            <a:spLocks noChangeArrowheads="1"/>
          </p:cNvSpPr>
          <p:nvPr/>
        </p:nvSpPr>
        <p:spPr bwMode="auto">
          <a:xfrm>
            <a:off x="9347200" y="43434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dirty="0" err="1">
                <a:solidFill>
                  <a:prstClr val="black"/>
                </a:solidFill>
                <a:latin typeface="Arial"/>
              </a:rPr>
              <a:t>Đinh</a:t>
            </a:r>
            <a:r>
              <a:rPr lang="en-US" sz="29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Arial"/>
              </a:rPr>
              <a:t>Hân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16" descr="Picture36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984" y="6010276"/>
            <a:ext cx="142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val 31"/>
          <p:cNvSpPr/>
          <p:nvPr/>
        </p:nvSpPr>
        <p:spPr>
          <a:xfrm>
            <a:off x="2946400" y="-276225"/>
            <a:ext cx="4988984" cy="644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205" tIns="56603" rIns="113205" bIns="56603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chơi: Ai may mắn</a:t>
            </a:r>
          </a:p>
        </p:txBody>
      </p:sp>
    </p:spTree>
    <p:extLst>
      <p:ext uri="{BB962C8B-B14F-4D97-AF65-F5344CB8AC3E}">
        <p14:creationId xmlns:p14="http://schemas.microsoft.com/office/powerpoint/2010/main" val="22420716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0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"/>
                            </p:stCondLst>
                            <p:childTnLst>
                              <p:par>
                                <p:cTn id="2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3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4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5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50"/>
                            </p:stCondLst>
                            <p:childTnLst>
                              <p:par>
                                <p:cTn id="5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6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7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50"/>
                            </p:stCondLst>
                            <p:childTnLst>
                              <p:par>
                                <p:cTn id="8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8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3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9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9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0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5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1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7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1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2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9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13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5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1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4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7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4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3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15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9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1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4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6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7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0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7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6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2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8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8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9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19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7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0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6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20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9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2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1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5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8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22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4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2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0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3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3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6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3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9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2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4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5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8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5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1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4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25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7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0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3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5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6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26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9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0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1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2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7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5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6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7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8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2150"/>
                            </p:stCondLst>
                            <p:childTnLst>
                              <p:par>
                                <p:cTn id="28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1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2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3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4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8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7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8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9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9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3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4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5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6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9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9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0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1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2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304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5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6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7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8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21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1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2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3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1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6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7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8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9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32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2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3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4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8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9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0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1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33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4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5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6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7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3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0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1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2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3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 nodeType="afterGroup">
                            <p:stCondLst>
                              <p:cond delay="2650"/>
                            </p:stCondLst>
                            <p:childTnLst>
                              <p:par>
                                <p:cTn id="34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6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7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8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9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5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2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3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4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5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35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8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0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1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6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4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7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36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0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1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2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3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7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6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7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8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9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38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2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3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4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5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8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9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0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1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39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4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5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6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7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9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0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1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2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3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40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6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7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8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9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41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2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3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4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5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41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8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9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0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1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2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4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5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6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7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42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0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1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2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3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43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6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7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8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9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44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2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3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4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5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4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8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9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0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1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453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0" dur="500"/>
                                        <p:tgtEl>
                                          <p:spTgt spid="43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1" dur="500"/>
                                        <p:tgtEl>
                                          <p:spTgt spid="43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32948E-6 C -0.00174 0.00463 -0.00261 0.00971 -0.00452 0.01434 C -0.00625 0.01873 -0.01077 0.02659 -0.01077 0.02682 C -0.01476 0.04231 -0.0224 0.05202 -0.02917 0.06567 C -0.03594 0.07954 -0.04098 0.09503 -0.04775 0.10867 C -0.05244 0.12925 -0.05695 0.15006 -0.06303 0.17017 C -0.06198 0.27468 -0.06129 0.37896 -0.0599 0.48347 C -0.05973 0.49734 -0.05695 0.50844 -0.05226 0.52046 C -0.05053 0.53457 -0.04688 0.54405 -0.04306 0.55746 C -0.03837 0.57387 -0.03542 0.59769 -0.02917 0.61272 C -0.02223 0.6296 -0.00764 0.65596 0.00312 0.67006 C 0.01545 0.68624 0.03316 0.69179 0.04618 0.70682 C 0.05954 0.72231 0.07395 0.73434 0.08923 0.7459 C 0.11493 0.76555 0.08125 0.7415 0.10781 0.76439 C 0.11475 0.77041 0.12222 0.77526 0.12934 0.78058 C 0.13385 0.78382 0.13715 0.78937 0.14149 0.79306 C 0.14444 0.79561 0.14791 0.79653 0.15086 0.79908 C 0.15781 0.80486 0.16423 0.81133 0.17083 0.81757 C 0.17968 0.8259 0.19079 0.82844 0.2 0.83607 C 0.20798 0.84278 0.21527 0.8511 0.22309 0.8585 C 0.22534 0.86058 0.22829 0.86081 0.23072 0.86266 C 0.23802 0.86844 0.24184 0.87607 0.2493 0.88116 C 0.25364 0.88902 0.25902 0.89549 0.26319 0.90359 C 0.26892 0.91445 0.27395 0.92578 0.28003 0.93642 C 0.28524 0.9563 0.27656 0.92578 0.28611 0.94867 C 0.29375 0.96694 0.28055 0.94798 0.29236 0.96301 C 0.29513 0.97411 0.2967 0.98497 0.3 0.99584 C 0.2993 1.00486 0.30121 1.01549 0.29392 1.02035 C 0.29149 1.02197 0.28871 1.0215 0.28611 1.02243 C 0.28298 1.02359 0.27691 1.02659 0.27691 1.02682 C 0.21736 1.01919 0.17517 1.0252 0.13229 0.96925 C 0.12621 0.95283 0.11406 0.93896 0.1092 0.92208 C 0.1026 0.89919 0.09774 0.87515 0.09079 0.85249 C 0.08784 0.8326 0.08298 0.80301 0.09687 0.79098 C 0.14461 0.79445 0.19236 0.79676 0.2401 0.80116 C 0.26736 0.8037 0.29201 0.82798 0.31857 0.83399 C 0.32829 0.84069 0.33871 0.84601 0.3493 0.84833 C 0.35816 0.85642 0.36736 0.85064 0.37691 0.84624 C 0.38472 0.83584 0.37864 0.84185 0.39236 0.83607 C 0.40625 0.83029 0.42881 0.82335 0.4401 0.81133 C 0.44687 0.80416 0.45434 0.79491 0.46163 0.7889 C 0.47187 0.78035 0.46753 0.79006 0.47691 0.77642 C 0.48559 0.76416 0.48836 0.74728 0.49687 0.73549 C 0.49947 0.72532 0.50208 0.71515 0.50468 0.70497 C 0.5052 0.70081 0.50625 0.69665 0.50625 0.69249 C 0.50468 0.56879 0.5026 0.44532 0.5 0.32162 C 0.49965 0.30335 0.49218 0.28902 0.48767 0.2726 C 0.47812 0.23723 0.46979 0.20971 0.4493 0.18243 C 0.44496 0.17665 0.4302 0.16624 0.42777 0.16393 C 0.41701 0.15353 0.40555 0.14474 0.39236 0.1415 C 0.38454 0.13642 0.37465 0.13179 0.36614 0.12902 C 0.35798 0.12971 0.34965 0.12948 0.34149 0.1311 C 0.33177 0.13295 0.32326 0.14289 0.31545 0.1496 C 0.30642 0.15746 0.29427 0.16393 0.28611 0.17411 C 0.27968 0.18197 0.27395 0.19052 0.2677 0.19885 C 0.26562 0.20162 0.26284 0.20347 0.26163 0.20694 C 0.25711 0.21919 0.25989 0.21295 0.25225 0.22543 C 0.25173 0.23098 0.25191 0.23653 0.25086 0.24185 C 0.25034 0.24486 0.24774 0.24694 0.24774 0.24994 C 0.24774 0.27306 0.24895 0.29665 0.25086 0.31977 C 0.25138 0.32532 0.25538 0.32902 0.25694 0.33411 C 0.26059 0.34682 0.26197 0.3637 0.2677 0.37503 C 0.26892 0.37734 0.27118 0.37873 0.27239 0.38104 C 0.27725 0.3896 0.27986 0.40069 0.28611 0.40786 C 0.29114 0.41364 0.29913 0.41711 0.30468 0.4222 C 0.31024 0.42752 0.31545 0.43399 0.32152 0.43861 C 0.32343 0.44 0.33298 0.44231 0.33385 0.44254 C 0.34149 0.44509 0.34809 0.44948 0.35538 0.45295 C 0.36267 0.45133 0.36996 0.44994 0.37691 0.44671 C 0.38524 0.41341 0.37552 0.37642 0.36163 0.34844 C 0.35763 0.34035 0.35156 0.33318 0.34461 0.32994 C 0.34149 0.32856 0.33541 0.32578 0.33541 0.32601 C 0.33333 0.32601 0.31649 0.32671 0.31076 0.32994 C 0.3059 0.33272 0.30208 0.33572 0.29687 0.33804 C 0.29201 0.34266 0.29427 0.3422 0.29079 0.3422 " pathEditMode="relative" rAng="0" ptsTypes="ffffffffffffffffffffffffffffffffffffffffffffffffffffffffffffffffffffffffffA">
                                      <p:cBhvr>
                                        <p:cTn id="55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00" y="51300"/>
                                    </p:animMotion>
                                  </p:childTnLst>
                                </p:cTn>
                              </p:par>
                              <p:par>
                                <p:cTn id="5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7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 nodeType="afterGroup">
                            <p:stCondLst>
                              <p:cond delay="5550"/>
                            </p:stCondLst>
                            <p:childTnLst>
                              <p:par>
                                <p:cTn id="55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6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59"/>
                </p:tgtEl>
              </p:cMediaNode>
            </p:audio>
          </p:childTnLst>
        </p:cTn>
      </p:par>
    </p:tnLst>
    <p:bldLst>
      <p:bldP spid="45" grpId="0" animBg="1"/>
      <p:bldP spid="45" grpId="1" animBg="1"/>
      <p:bldP spid="45" grpId="2" animBg="1"/>
      <p:bldP spid="45" grpId="3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50" grpId="0" animBg="1"/>
      <p:bldP spid="50" grpId="1" animBg="1"/>
      <p:bldP spid="50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  <p:bldP spid="80" grpId="0" animBg="1"/>
      <p:bldP spid="80" grpId="1" animBg="1"/>
      <p:bldP spid="80" grpId="2" animBg="1"/>
      <p:bldP spid="81" grpId="0" animBg="1"/>
      <p:bldP spid="81" grpId="1" animBg="1"/>
      <p:bldP spid="81" grpId="2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 noChangeArrowheads="1"/>
          </p:cNvSpPr>
          <p:nvPr>
            <p:ph type="title"/>
          </p:nvPr>
        </p:nvSpPr>
        <p:spPr>
          <a:xfrm>
            <a:off x="807829" y="4505477"/>
            <a:ext cx="10947400" cy="133032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en-US" altLang="en-US" sz="3600" dirty="0"/>
            </a:br>
            <a:br>
              <a:rPr lang="en-US" altLang="en-US" sz="3600" dirty="0"/>
            </a:br>
            <a:br>
              <a:rPr lang="en-US" altLang="en-US" sz="3600" dirty="0"/>
            </a:br>
            <a:r>
              <a:rPr lang="en-US" altLang="en-US" sz="3600" dirty="0"/>
              <a:t>            </a:t>
            </a:r>
            <a:endParaRPr lang="en-US" altLang="en-US" sz="35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Title 1"/>
          <p:cNvSpPr txBox="1">
            <a:spLocks/>
          </p:cNvSpPr>
          <p:nvPr/>
        </p:nvSpPr>
        <p:spPr bwMode="auto">
          <a:xfrm>
            <a:off x="1299599" y="4571756"/>
            <a:ext cx="10961687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8" rIns="91430" bIns="45718" anchor="b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3600" dirty="0">
                <a:latin typeface="Calibri Light" pitchFamily="34" charset="0"/>
              </a:rPr>
            </a:br>
            <a:br>
              <a:rPr lang="en-US" altLang="en-US" sz="3600" dirty="0">
                <a:latin typeface="Calibri Light" pitchFamily="34" charset="0"/>
              </a:rPr>
            </a:br>
            <a:r>
              <a:rPr lang="en-US" altLang="en-US" sz="3600" dirty="0">
                <a:latin typeface="Calibri Light" pitchFamily="34" charset="0"/>
              </a:rPr>
              <a:t>            </a:t>
            </a:r>
            <a:br>
              <a:rPr lang="en-US" altLang="en-US" sz="3600" dirty="0">
                <a:latin typeface="Calibri Light" pitchFamily="34" charset="0"/>
              </a:rPr>
            </a:br>
            <a:endParaRPr lang="vi-VN" altLang="en-US" sz="3600" dirty="0">
              <a:latin typeface="Calibri Light" pitchFamily="34" charset="0"/>
            </a:endParaRPr>
          </a:p>
          <a:p>
            <a:r>
              <a:rPr lang="vi-VN" altLang="en-US" sz="3200" b="1" dirty="0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altLang="en-US" sz="3200" b="1" dirty="0" err="1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altLang="en-US" sz="3200" b="1" dirty="0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thuộc</a:t>
            </a:r>
            <a:r>
              <a:rPr lang="en-US" altLang="en-US" sz="3200" b="1" dirty="0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lòng</a:t>
            </a:r>
            <a:r>
              <a:rPr lang="en-US" altLang="en-US" sz="3200" b="1" dirty="0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altLang="en-US" sz="3200" b="1" dirty="0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khổ</a:t>
            </a:r>
            <a:r>
              <a:rPr lang="en-US" altLang="en-US" sz="3200" b="1" dirty="0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thơ</a:t>
            </a:r>
            <a:r>
              <a:rPr lang="en-US" altLang="en-US" sz="3200" b="1" dirty="0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altLang="en-US" sz="3200" b="1" dirty="0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7653" name="Title 1"/>
          <p:cNvSpPr txBox="1">
            <a:spLocks/>
          </p:cNvSpPr>
          <p:nvPr/>
        </p:nvSpPr>
        <p:spPr bwMode="auto">
          <a:xfrm>
            <a:off x="1154739" y="5433769"/>
            <a:ext cx="10917237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8" rIns="91430" bIns="45718" anchor="b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br>
              <a:rPr lang="en-US" altLang="en-US" sz="3600" dirty="0">
                <a:latin typeface="Calibri Light" pitchFamily="34" charset="0"/>
              </a:rPr>
            </a:br>
            <a:r>
              <a:rPr lang="en-US" altLang="en-US" sz="3600" dirty="0">
                <a:latin typeface="Calibri Light" pitchFamily="34" charset="0"/>
              </a:rPr>
              <a:t>            </a:t>
            </a:r>
            <a:br>
              <a:rPr lang="en-US" altLang="en-US" sz="3600" dirty="0">
                <a:latin typeface="Calibri Light" pitchFamily="34" charset="0"/>
              </a:rPr>
            </a:br>
            <a:r>
              <a:rPr lang="en-US" altLang="en-US" sz="3600" dirty="0">
                <a:latin typeface="Calibri Light" pitchFamily="34" charset="0"/>
              </a:rPr>
              <a:t> </a:t>
            </a:r>
            <a:r>
              <a:rPr lang="vi-VN" altLang="en-US" sz="3200" b="1" dirty="0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altLang="en-US" sz="3200" b="1" dirty="0" err="1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altLang="en-US" sz="3200" b="1" dirty="0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altLang="en-US" sz="3200" b="1" dirty="0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altLang="en-US" sz="3200" b="1" dirty="0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đức</a:t>
            </a:r>
            <a:r>
              <a:rPr lang="en-US" altLang="en-US" sz="3200" b="1" dirty="0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altLang="en-US" sz="3200" b="1" dirty="0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altLang="en-US" sz="3200" b="1" dirty="0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altLang="en-US" sz="3200" b="1" dirty="0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altLang="en-US" sz="3200" b="1" dirty="0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đáng</a:t>
            </a:r>
            <a:r>
              <a:rPr lang="en-US" altLang="en-US" sz="3200" b="1" dirty="0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altLang="en-US" sz="3200" b="1" dirty="0">
                <a:solidFill>
                  <a:srgbClr val="006E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82DC113-0B9D-47E4-B73E-F9C1F530C83C}"/>
              </a:ext>
            </a:extLst>
          </p:cNvPr>
          <p:cNvSpPr txBox="1">
            <a:spLocks/>
          </p:cNvSpPr>
          <p:nvPr/>
        </p:nvSpPr>
        <p:spPr>
          <a:xfrm>
            <a:off x="2103781" y="2221417"/>
            <a:ext cx="8918715" cy="1473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solidFill>
                  <a:schemeClr val="tx1"/>
                </a:solidFill>
                <a:latin typeface="HP001 4 hang 1 ô ly" panose="020B0603050302020204" pitchFamily="34" charset="0"/>
              </a:rPr>
              <a:t>lặng</a:t>
            </a:r>
            <a:r>
              <a:rPr lang="en-US" sz="3600" dirty="0">
                <a:solidFill>
                  <a:schemeClr val="tx1"/>
                </a:solidFill>
                <a:latin typeface="HP001 4 hang 1 ô ly" panose="020B06030503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HP001 4 hang 1 ô ly" panose="020B0603050302020204" pitchFamily="34" charset="0"/>
              </a:rPr>
              <a:t>lẽ</a:t>
            </a:r>
            <a:r>
              <a:rPr lang="en-US" sz="3600" dirty="0">
                <a:solidFill>
                  <a:schemeClr val="tx1"/>
                </a:solidFill>
                <a:latin typeface="HP001 4 hang 1 ô ly" panose="020B0603050302020204" pitchFamily="34" charset="0"/>
              </a:rPr>
              <a:t>                                      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solidFill>
                  <a:schemeClr val="tx1"/>
                </a:solidFill>
                <a:latin typeface="HP001 4 hang 1 ô ly" panose="020B0603050302020204" pitchFamily="34" charset="0"/>
              </a:rPr>
              <a:t>khiêm</a:t>
            </a:r>
            <a:r>
              <a:rPr lang="en-US" sz="3600" dirty="0">
                <a:solidFill>
                  <a:schemeClr val="tx1"/>
                </a:solidFill>
                <a:latin typeface="HP001 4 hang 1 ô ly" panose="020B06030503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HP001 4 hang 1 ô ly" panose="020B0603050302020204" pitchFamily="34" charset="0"/>
              </a:rPr>
              <a:t>nhường</a:t>
            </a:r>
            <a:r>
              <a:rPr lang="en-US" sz="3600" dirty="0">
                <a:solidFill>
                  <a:schemeClr val="tx1"/>
                </a:solidFill>
                <a:latin typeface="HP001 4 hang 1 ô ly" panose="020B0603050302020204" pitchFamily="34" charset="0"/>
              </a:rPr>
              <a:t>                               </a:t>
            </a:r>
            <a:r>
              <a:rPr lang="vi-VN" sz="3600" dirty="0">
                <a:solidFill>
                  <a:schemeClr val="tx1"/>
                </a:solidFill>
                <a:latin typeface="HP001 4 hang 1 ô ly" panose="020B0603050302020204" pitchFamily="34" charset="0"/>
              </a:rPr>
              <a:t>                            </a:t>
            </a:r>
            <a:endParaRPr lang="en-US" sz="3600" dirty="0">
              <a:solidFill>
                <a:schemeClr val="tx1"/>
              </a:solidFill>
              <a:latin typeface="HP001 4 hang 1 ô ly" panose="020B06030503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65EDFF5-414C-4754-9140-0011A78F5563}"/>
              </a:ext>
            </a:extLst>
          </p:cNvPr>
          <p:cNvSpPr/>
          <p:nvPr/>
        </p:nvSpPr>
        <p:spPr>
          <a:xfrm>
            <a:off x="1071970" y="213982"/>
            <a:ext cx="5209559" cy="77311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3600" b="1" dirty="0">
                <a:solidFill>
                  <a:schemeClr val="bg1"/>
                </a:solidFill>
                <a:latin typeface="Times New Roman" pitchFamily="18" charset="0"/>
              </a:rPr>
              <a:t> 4.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itchFamily="18" charset="0"/>
              </a:rPr>
              <a:t>Nhiệm</a:t>
            </a:r>
            <a:r>
              <a:rPr lang="en-US" altLang="zh-CN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itchFamily="18" charset="0"/>
              </a:rPr>
              <a:t>vụ</a:t>
            </a:r>
            <a:r>
              <a:rPr lang="en-US" altLang="zh-CN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itchFamily="18" charset="0"/>
              </a:rPr>
              <a:t>tự</a:t>
            </a:r>
            <a:r>
              <a:rPr lang="en-US" altLang="zh-CN" sz="36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chemeClr val="bg1"/>
                </a:solidFill>
                <a:latin typeface="Times New Roman" pitchFamily="18" charset="0"/>
              </a:rPr>
              <a:t>học</a:t>
            </a:r>
            <a:endParaRPr lang="en-US" altLang="zh-CN" sz="36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8484" y="1658324"/>
            <a:ext cx="2488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NI-Avo" pitchFamily="2" charset="0"/>
              </a:rPr>
              <a:t>- </a:t>
            </a:r>
            <a:r>
              <a:rPr lang="en-US" sz="2400" dirty="0" err="1">
                <a:latin typeface="VNI-Avo" pitchFamily="2" charset="0"/>
              </a:rPr>
              <a:t>Vieát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töø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ngöõ</a:t>
            </a:r>
            <a:r>
              <a:rPr lang="en-US" sz="2400" dirty="0">
                <a:latin typeface="VNI-Avo" pitchFamily="2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08484" y="3674724"/>
            <a:ext cx="9809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VNI-Avo" pitchFamily="2" charset="0"/>
              </a:rPr>
              <a:t>- </a:t>
            </a:r>
            <a:r>
              <a:rPr lang="en-US" sz="2400" dirty="0" err="1">
                <a:latin typeface="VNI-Avo" pitchFamily="2" charset="0"/>
              </a:rPr>
              <a:t>Vieát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nhöõng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tieáng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cuøng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vaàn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vôùi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nhau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ôû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cuoái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caùc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doøng</a:t>
            </a:r>
            <a:r>
              <a:rPr lang="en-US" sz="2400" dirty="0">
                <a:latin typeface="VNI-Avo" pitchFamily="2" charset="0"/>
              </a:rPr>
              <a:t> </a:t>
            </a:r>
            <a:r>
              <a:rPr lang="en-US" sz="2400" dirty="0" err="1">
                <a:latin typeface="VNI-Avo" pitchFamily="2" charset="0"/>
              </a:rPr>
              <a:t>thô</a:t>
            </a:r>
            <a:r>
              <a:rPr lang="en-US" sz="2400" dirty="0">
                <a:latin typeface="VNI-Avo" pitchFamily="2" charset="0"/>
              </a:rPr>
              <a:t>. (SHS </a:t>
            </a:r>
            <a:r>
              <a:rPr lang="en-US" sz="2400" dirty="0" err="1">
                <a:latin typeface="VNI-Avo" pitchFamily="2" charset="0"/>
              </a:rPr>
              <a:t>trang</a:t>
            </a:r>
            <a:r>
              <a:rPr lang="en-US" sz="2400" dirty="0">
                <a:latin typeface="VNI-Avo" pitchFamily="2" charset="0"/>
              </a:rPr>
              <a:t> 88,89)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71970" y="1073549"/>
            <a:ext cx="9223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1.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Hoaøn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thieän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baøi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trong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vôû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taäp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VNI-Avo" pitchFamily="2" charset="0"/>
              </a:rPr>
              <a:t>vieát</a:t>
            </a:r>
            <a:endParaRPr lang="en-US" sz="3200" b="1" dirty="0">
              <a:solidFill>
                <a:schemeClr val="accent1">
                  <a:lumMod val="75000"/>
                </a:schemeClr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00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indow dir="ver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59" y="208872"/>
            <a:ext cx="11833412" cy="656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770094" y="2743200"/>
            <a:ext cx="6831106" cy="1187054"/>
          </a:xfrm>
          <a:prstGeom prst="rect">
            <a:avLst/>
          </a:prstGeom>
        </p:spPr>
        <p:txBody>
          <a:bodyPr wrap="none" lIns="69266" tIns="34633" rIns="69266" bIns="34633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3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XIN CHÀO VÀ HẸN GẶP LẠI CÁC CON</a:t>
            </a:r>
            <a:endParaRPr lang="vi-VN" sz="43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23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rizontal Scroll 2"/>
          <p:cNvSpPr/>
          <p:nvPr/>
        </p:nvSpPr>
        <p:spPr>
          <a:xfrm>
            <a:off x="2156769" y="258422"/>
            <a:ext cx="7772427" cy="136166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FF0000"/>
                </a:solidFill>
              </a:rPr>
              <a:t>Hoạt động 1: Khởi động</a:t>
            </a:r>
            <a:endParaRPr lang="en-US" sz="4000" dirty="0"/>
          </a:p>
        </p:txBody>
      </p:sp>
      <p:sp>
        <p:nvSpPr>
          <p:cNvPr id="9" name="Horizontal Scroll 8"/>
          <p:cNvSpPr/>
          <p:nvPr/>
        </p:nvSpPr>
        <p:spPr>
          <a:xfrm>
            <a:off x="2240429" y="1891915"/>
            <a:ext cx="7772427" cy="136166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FF0000"/>
                </a:solidFill>
              </a:rPr>
              <a:t>Hoạt động</a:t>
            </a:r>
            <a:r>
              <a:rPr lang="en-US" sz="4000" b="1" dirty="0">
                <a:solidFill>
                  <a:srgbClr val="FF0000"/>
                </a:solidFill>
              </a:rPr>
              <a:t> 2</a:t>
            </a:r>
            <a:r>
              <a:rPr lang="vi-VN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 err="1">
                <a:solidFill>
                  <a:srgbClr val="FF0000"/>
                </a:solidFill>
              </a:rPr>
              <a:t>Luyện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đọc</a:t>
            </a:r>
            <a:endParaRPr lang="en-US" sz="4000" dirty="0"/>
          </a:p>
        </p:txBody>
      </p:sp>
      <p:sp>
        <p:nvSpPr>
          <p:cNvPr id="10" name="Horizontal Scroll 9"/>
          <p:cNvSpPr/>
          <p:nvPr/>
        </p:nvSpPr>
        <p:spPr>
          <a:xfrm>
            <a:off x="2263622" y="3564982"/>
            <a:ext cx="7772427" cy="136166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FF0000"/>
                </a:solidFill>
              </a:rPr>
              <a:t>Hoạt động </a:t>
            </a:r>
            <a:r>
              <a:rPr lang="en-US" sz="4000" b="1" dirty="0">
                <a:solidFill>
                  <a:srgbClr val="FF0000"/>
                </a:solidFill>
              </a:rPr>
              <a:t>3</a:t>
            </a:r>
            <a:r>
              <a:rPr lang="vi-VN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bài</a:t>
            </a:r>
            <a:endParaRPr lang="en-US" sz="4000" dirty="0"/>
          </a:p>
        </p:txBody>
      </p:sp>
      <p:sp>
        <p:nvSpPr>
          <p:cNvPr id="11" name="Horizontal Scroll 10"/>
          <p:cNvSpPr/>
          <p:nvPr/>
        </p:nvSpPr>
        <p:spPr>
          <a:xfrm>
            <a:off x="2326571" y="5118781"/>
            <a:ext cx="7772427" cy="1361661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dirty="0">
                <a:solidFill>
                  <a:srgbClr val="FF0000"/>
                </a:solidFill>
              </a:rPr>
              <a:t>Hoạt động </a:t>
            </a:r>
            <a:r>
              <a:rPr lang="en-US" sz="4000" b="1" dirty="0">
                <a:solidFill>
                  <a:srgbClr val="FF0000"/>
                </a:solidFill>
              </a:rPr>
              <a:t>4</a:t>
            </a:r>
            <a:r>
              <a:rPr lang="vi-VN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 err="1">
                <a:solidFill>
                  <a:srgbClr val="FF0000"/>
                </a:solidFill>
              </a:rPr>
              <a:t>Nhiệm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vụ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tự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học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1239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 isInverted="1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3952"/>
            <a:ext cx="12801600" cy="1004047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4E389509-2AD4-4171-8BA3-60AB463BB1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044" y="377152"/>
            <a:ext cx="3785587" cy="584775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cs typeface="Arial" panose="020B0604020202020204" pitchFamily="34" charset="0"/>
              </a:rPr>
              <a:t>TIẾNG </a:t>
            </a:r>
            <a:r>
              <a:rPr lang="en-US" alt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VIỆT</a:t>
            </a:r>
            <a:r>
              <a:rPr lang="en-US" alt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LỚP</a:t>
            </a:r>
            <a:r>
              <a:rPr lang="en-US" altLang="en-US" b="1" dirty="0">
                <a:solidFill>
                  <a:srgbClr val="FF0000"/>
                </a:solidFill>
                <a:cs typeface="Arial" panose="020B0604020202020204" pitchFamily="34" charset="0"/>
              </a:rPr>
              <a:t> 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A1ADFA-BE8F-4B7F-9E42-B3ADFF2375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2857" y="1015286"/>
            <a:ext cx="6400800" cy="84182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600" b="1" dirty="0">
                <a:solidFill>
                  <a:srgbClr val="005400"/>
                </a:solidFill>
                <a:cs typeface="Arial" panose="020B0604020202020204" pitchFamily="34" charset="0"/>
              </a:rPr>
              <a:t>BÀI 2: CÂU CHUYỆN CỦA RỄ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CEB0805-526F-4809-BA5D-D6CD68B9C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9265" y="1922826"/>
            <a:ext cx="8565743" cy="523220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i="1" dirty="0">
                <a:solidFill>
                  <a:srgbClr val="005400"/>
                </a:solidFill>
                <a:cs typeface="Arial" panose="020B0604020202020204" pitchFamily="34" charset="0"/>
              </a:rPr>
              <a:t>(</a:t>
            </a:r>
            <a:r>
              <a:rPr lang="en-US" altLang="en-US" sz="2800" i="1" dirty="0" err="1">
                <a:solidFill>
                  <a:srgbClr val="005400"/>
                </a:solidFill>
                <a:cs typeface="Arial" panose="020B0604020202020204" pitchFamily="34" charset="0"/>
              </a:rPr>
              <a:t>Sách</a:t>
            </a:r>
            <a:r>
              <a:rPr lang="en-US" altLang="en-US" sz="2800" i="1" dirty="0">
                <a:solidFill>
                  <a:srgbClr val="0054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005400"/>
                </a:solidFill>
                <a:cs typeface="Arial" panose="020B0604020202020204" pitchFamily="34" charset="0"/>
              </a:rPr>
              <a:t>giáo</a:t>
            </a:r>
            <a:r>
              <a:rPr lang="en-US" altLang="en-US" sz="2800" i="1" dirty="0">
                <a:solidFill>
                  <a:srgbClr val="0054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005400"/>
                </a:solidFill>
                <a:cs typeface="Arial" panose="020B0604020202020204" pitchFamily="34" charset="0"/>
              </a:rPr>
              <a:t>khoa</a:t>
            </a:r>
            <a:r>
              <a:rPr lang="en-US" altLang="en-US" sz="2800" i="1" dirty="0">
                <a:solidFill>
                  <a:srgbClr val="0054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005400"/>
                </a:solidFill>
                <a:cs typeface="Arial" panose="020B0604020202020204" pitchFamily="34" charset="0"/>
              </a:rPr>
              <a:t>Tiếng</a:t>
            </a:r>
            <a:r>
              <a:rPr lang="en-US" altLang="en-US" sz="2800" i="1" dirty="0">
                <a:solidFill>
                  <a:srgbClr val="0054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i="1" dirty="0" err="1">
                <a:solidFill>
                  <a:srgbClr val="005400"/>
                </a:solidFill>
                <a:cs typeface="Arial" panose="020B0604020202020204" pitchFamily="34" charset="0"/>
              </a:rPr>
              <a:t>Việt</a:t>
            </a:r>
            <a:r>
              <a:rPr lang="en-US" altLang="en-US" sz="2800" i="1" dirty="0">
                <a:solidFill>
                  <a:srgbClr val="005400"/>
                </a:solidFill>
                <a:cs typeface="Arial" panose="020B0604020202020204" pitchFamily="34" charset="0"/>
              </a:rPr>
              <a:t> 1 - </a:t>
            </a:r>
            <a:r>
              <a:rPr lang="en-US" altLang="en-US" sz="2800" i="1" dirty="0" err="1">
                <a:solidFill>
                  <a:srgbClr val="005400"/>
                </a:solidFill>
                <a:cs typeface="Arial" panose="020B0604020202020204" pitchFamily="34" charset="0"/>
              </a:rPr>
              <a:t>Tập</a:t>
            </a:r>
            <a:r>
              <a:rPr lang="en-US" altLang="en-US" sz="2800" i="1" dirty="0">
                <a:solidFill>
                  <a:srgbClr val="005400"/>
                </a:solidFill>
                <a:cs typeface="Arial" panose="020B0604020202020204" pitchFamily="34" charset="0"/>
              </a:rPr>
              <a:t> 2 – </a:t>
            </a:r>
            <a:r>
              <a:rPr lang="en-US" altLang="en-US" sz="2800" i="1" dirty="0" err="1">
                <a:solidFill>
                  <a:srgbClr val="005400"/>
                </a:solidFill>
                <a:cs typeface="Arial" panose="020B0604020202020204" pitchFamily="34" charset="0"/>
              </a:rPr>
              <a:t>Trang</a:t>
            </a:r>
            <a:r>
              <a:rPr lang="en-US" altLang="en-US" sz="2800" i="1" dirty="0">
                <a:solidFill>
                  <a:srgbClr val="005400"/>
                </a:solidFill>
                <a:cs typeface="Arial" panose="020B0604020202020204" pitchFamily="34" charset="0"/>
              </a:rPr>
              <a:t> 88, 89)</a:t>
            </a:r>
          </a:p>
        </p:txBody>
      </p:sp>
      <p:pic>
        <p:nvPicPr>
          <p:cNvPr id="8" name="Picture 7" descr="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602" y="2449404"/>
            <a:ext cx="2064082" cy="197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38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1398" y="2777193"/>
            <a:ext cx="6731844" cy="110799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70C0"/>
                </a:solidFill>
                <a:latin typeface=".VnAvant" panose="020B7200000000000000" pitchFamily="34" charset="0"/>
              </a:rPr>
              <a:t> 1. </a:t>
            </a:r>
            <a:r>
              <a:rPr lang="en-US" sz="6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Kh</a:t>
            </a:r>
            <a:r>
              <a:rPr lang="en-US" sz="6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ở</a:t>
            </a:r>
            <a:r>
              <a:rPr lang="en-US" sz="6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i</a:t>
            </a:r>
            <a:r>
              <a:rPr lang="en-US" sz="6000" b="1" dirty="0">
                <a:solidFill>
                  <a:srgbClr val="0070C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đ</a:t>
            </a:r>
            <a:r>
              <a:rPr lang="en-US" sz="66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ộ</a:t>
            </a:r>
            <a:r>
              <a:rPr lang="en-US" sz="60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ng</a:t>
            </a:r>
            <a:endParaRPr lang="en-US" sz="60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10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6BF9CC-1A23-0E94-7F2D-5097C4DBD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118" y="1922826"/>
            <a:ext cx="10478277" cy="707886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Em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hãy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đọc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Kiến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chim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bồ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câu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272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grnew1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622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59" name="DISC1728.WA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64800" y="6248400"/>
            <a:ext cx="406400" cy="304800"/>
          </a:xfrm>
        </p:spPr>
      </p:pic>
      <p:sp>
        <p:nvSpPr>
          <p:cNvPr id="45" name="Rectangle 3"/>
          <p:cNvSpPr>
            <a:spLocks noChangeArrowheads="1"/>
          </p:cNvSpPr>
          <p:nvPr/>
        </p:nvSpPr>
        <p:spPr bwMode="auto">
          <a:xfrm>
            <a:off x="812800" y="609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noProof="0" dirty="0" err="1">
                <a:solidFill>
                  <a:prstClr val="black"/>
                </a:solidFill>
                <a:latin typeface="Arial"/>
                <a:cs typeface="Times New Roman" pitchFamily="18" charset="0"/>
              </a:rPr>
              <a:t>Đức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Times New Roman" pitchFamily="18" charset="0"/>
            </a:endParaRPr>
          </a:p>
        </p:txBody>
      </p:sp>
      <p:sp>
        <p:nvSpPr>
          <p:cNvPr id="46" name="Rectangle 4"/>
          <p:cNvSpPr>
            <a:spLocks noChangeArrowheads="1"/>
          </p:cNvSpPr>
          <p:nvPr/>
        </p:nvSpPr>
        <p:spPr bwMode="auto">
          <a:xfrm>
            <a:off x="2952751" y="609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H</a:t>
            </a:r>
            <a:r>
              <a:rPr lang="en-US" sz="2400" b="1" noProof="0" dirty="0">
                <a:solidFill>
                  <a:prstClr val="black"/>
                </a:solidFill>
                <a:latin typeface="Arial"/>
              </a:rPr>
              <a:t>oài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 Anh</a:t>
            </a:r>
          </a:p>
        </p:txBody>
      </p:sp>
      <p:sp>
        <p:nvSpPr>
          <p:cNvPr id="47" name="Rectangle 5"/>
          <p:cNvSpPr>
            <a:spLocks noChangeArrowheads="1"/>
          </p:cNvSpPr>
          <p:nvPr/>
        </p:nvSpPr>
        <p:spPr bwMode="auto">
          <a:xfrm>
            <a:off x="5080000" y="609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Phúc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7213600" y="609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Anh</a:t>
            </a:r>
          </a:p>
        </p:txBody>
      </p:sp>
      <p:sp>
        <p:nvSpPr>
          <p:cNvPr id="50" name="Rectangle 7"/>
          <p:cNvSpPr>
            <a:spLocks noChangeArrowheads="1"/>
          </p:cNvSpPr>
          <p:nvPr/>
        </p:nvSpPr>
        <p:spPr bwMode="auto">
          <a:xfrm>
            <a:off x="9347200" y="609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Chi</a:t>
            </a:r>
          </a:p>
        </p:txBody>
      </p:sp>
      <p:sp>
        <p:nvSpPr>
          <p:cNvPr id="55" name="Rectangle 11"/>
          <p:cNvSpPr>
            <a:spLocks noChangeArrowheads="1"/>
          </p:cNvSpPr>
          <p:nvPr/>
        </p:nvSpPr>
        <p:spPr bwMode="auto">
          <a:xfrm>
            <a:off x="812800" y="16002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dirty="0">
                <a:solidFill>
                  <a:prstClr val="black"/>
                </a:solidFill>
                <a:latin typeface="Arial"/>
              </a:rPr>
              <a:t>Châu Anh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 12"/>
          <p:cNvSpPr>
            <a:spLocks noChangeArrowheads="1"/>
          </p:cNvSpPr>
          <p:nvPr/>
        </p:nvSpPr>
        <p:spPr bwMode="auto">
          <a:xfrm>
            <a:off x="2946400" y="16002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AnhThư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 13"/>
          <p:cNvSpPr>
            <a:spLocks noChangeArrowheads="1"/>
          </p:cNvSpPr>
          <p:nvPr/>
        </p:nvSpPr>
        <p:spPr bwMode="auto">
          <a:xfrm>
            <a:off x="5080000" y="16002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</a:t>
            </a:r>
          </a:p>
        </p:txBody>
      </p:sp>
      <p:sp>
        <p:nvSpPr>
          <p:cNvPr id="58" name="Rectangle 14"/>
          <p:cNvSpPr>
            <a:spLocks noChangeArrowheads="1"/>
          </p:cNvSpPr>
          <p:nvPr/>
        </p:nvSpPr>
        <p:spPr bwMode="auto">
          <a:xfrm>
            <a:off x="7213600" y="16002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Kiệt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Rectangle 15"/>
          <p:cNvSpPr>
            <a:spLocks noChangeArrowheads="1"/>
          </p:cNvSpPr>
          <p:nvPr/>
        </p:nvSpPr>
        <p:spPr bwMode="auto">
          <a:xfrm>
            <a:off x="9347200" y="16002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Dũng</a:t>
            </a:r>
          </a:p>
        </p:txBody>
      </p:sp>
      <p:sp>
        <p:nvSpPr>
          <p:cNvPr id="63" name="Rectangle 19"/>
          <p:cNvSpPr>
            <a:spLocks noChangeArrowheads="1"/>
          </p:cNvSpPr>
          <p:nvPr/>
        </p:nvSpPr>
        <p:spPr bwMode="auto">
          <a:xfrm>
            <a:off x="812800" y="2514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Phương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Rectangle 20"/>
          <p:cNvSpPr>
            <a:spLocks noChangeArrowheads="1"/>
          </p:cNvSpPr>
          <p:nvPr/>
        </p:nvSpPr>
        <p:spPr bwMode="auto">
          <a:xfrm>
            <a:off x="2946400" y="2514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noProof="0" dirty="0" err="1">
                <a:solidFill>
                  <a:prstClr val="black"/>
                </a:solidFill>
                <a:latin typeface="Arial"/>
              </a:rPr>
              <a:t>Hân</a:t>
            </a:r>
            <a:r>
              <a:rPr lang="en-US" sz="2600" b="1" noProof="0" dirty="0">
                <a:solidFill>
                  <a:prstClr val="black"/>
                </a:solidFill>
                <a:latin typeface="Arial"/>
              </a:rPr>
              <a:t> A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Rectangle 21"/>
          <p:cNvSpPr>
            <a:spLocks noChangeArrowheads="1"/>
          </p:cNvSpPr>
          <p:nvPr/>
        </p:nvSpPr>
        <p:spPr bwMode="auto">
          <a:xfrm>
            <a:off x="5080000" y="2514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500" b="1" noProof="0" dirty="0" err="1">
                <a:solidFill>
                  <a:prstClr val="black"/>
                </a:solidFill>
                <a:latin typeface="Arial"/>
              </a:rPr>
              <a:t>Hải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Rectangle 22"/>
          <p:cNvSpPr>
            <a:spLocks noChangeArrowheads="1"/>
          </p:cNvSpPr>
          <p:nvPr/>
        </p:nvSpPr>
        <p:spPr bwMode="auto">
          <a:xfrm>
            <a:off x="7213600" y="2514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Quân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Rectangle 23"/>
          <p:cNvSpPr>
            <a:spLocks noChangeArrowheads="1"/>
          </p:cNvSpPr>
          <p:nvPr/>
        </p:nvSpPr>
        <p:spPr bwMode="auto">
          <a:xfrm>
            <a:off x="9347200" y="2514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dirty="0" err="1">
                <a:solidFill>
                  <a:prstClr val="black"/>
                </a:solidFill>
                <a:latin typeface="Arial"/>
              </a:rPr>
              <a:t>Đoàn</a:t>
            </a:r>
            <a:r>
              <a:rPr lang="en-US" sz="2900" b="1" dirty="0">
                <a:solidFill>
                  <a:prstClr val="black"/>
                </a:solidFill>
                <a:latin typeface="Arial"/>
              </a:rPr>
              <a:t> Anh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Rectangle 27"/>
          <p:cNvSpPr>
            <a:spLocks noChangeArrowheads="1"/>
          </p:cNvSpPr>
          <p:nvPr/>
        </p:nvSpPr>
        <p:spPr bwMode="auto">
          <a:xfrm>
            <a:off x="698743" y="3403600"/>
            <a:ext cx="194286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Huyền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Anh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Rectangle 28"/>
          <p:cNvSpPr>
            <a:spLocks noChangeArrowheads="1"/>
          </p:cNvSpPr>
          <p:nvPr/>
        </p:nvSpPr>
        <p:spPr bwMode="auto">
          <a:xfrm>
            <a:off x="2946400" y="34290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Trang</a:t>
            </a:r>
          </a:p>
        </p:txBody>
      </p:sp>
      <p:sp>
        <p:nvSpPr>
          <p:cNvPr id="73" name="Rectangle 29"/>
          <p:cNvSpPr>
            <a:spLocks noChangeArrowheads="1"/>
          </p:cNvSpPr>
          <p:nvPr/>
        </p:nvSpPr>
        <p:spPr bwMode="auto">
          <a:xfrm>
            <a:off x="5080000" y="34290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Phong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Rectangle 30"/>
          <p:cNvSpPr>
            <a:spLocks noChangeArrowheads="1"/>
          </p:cNvSpPr>
          <p:nvPr/>
        </p:nvSpPr>
        <p:spPr bwMode="auto">
          <a:xfrm>
            <a:off x="7213600" y="32766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Nhật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Minh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Rectangle 31"/>
          <p:cNvSpPr>
            <a:spLocks noChangeArrowheads="1"/>
          </p:cNvSpPr>
          <p:nvPr/>
        </p:nvSpPr>
        <p:spPr bwMode="auto">
          <a:xfrm>
            <a:off x="9347200" y="34290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Ngọc</a:t>
            </a:r>
            <a:r>
              <a:rPr kumimoji="0" lang="en-US" sz="29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Anh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Rectangle 35"/>
          <p:cNvSpPr>
            <a:spLocks noChangeArrowheads="1"/>
          </p:cNvSpPr>
          <p:nvPr/>
        </p:nvSpPr>
        <p:spPr bwMode="auto">
          <a:xfrm>
            <a:off x="812800" y="43434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Trung</a:t>
            </a:r>
          </a:p>
        </p:txBody>
      </p:sp>
      <p:sp>
        <p:nvSpPr>
          <p:cNvPr id="78" name="Rectangle 36"/>
          <p:cNvSpPr>
            <a:spLocks noChangeArrowheads="1"/>
          </p:cNvSpPr>
          <p:nvPr/>
        </p:nvSpPr>
        <p:spPr bwMode="auto">
          <a:xfrm>
            <a:off x="2952751" y="4260273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9" name="Rectangle 37"/>
          <p:cNvSpPr>
            <a:spLocks noChangeArrowheads="1"/>
          </p:cNvSpPr>
          <p:nvPr/>
        </p:nvSpPr>
        <p:spPr bwMode="auto">
          <a:xfrm>
            <a:off x="5080000" y="43434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Khánh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Ngân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Rectangle 38"/>
          <p:cNvSpPr>
            <a:spLocks noChangeArrowheads="1"/>
          </p:cNvSpPr>
          <p:nvPr/>
        </p:nvSpPr>
        <p:spPr bwMode="auto">
          <a:xfrm>
            <a:off x="7213600" y="43434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dirty="0" err="1">
                <a:solidFill>
                  <a:prstClr val="black"/>
                </a:solidFill>
                <a:latin typeface="Arial"/>
              </a:rPr>
              <a:t>Đỗ</a:t>
            </a:r>
            <a:r>
              <a:rPr lang="en-US" sz="29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Arial"/>
              </a:rPr>
              <a:t>Hân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Rectangle 39"/>
          <p:cNvSpPr>
            <a:spLocks noChangeArrowheads="1"/>
          </p:cNvSpPr>
          <p:nvPr/>
        </p:nvSpPr>
        <p:spPr bwMode="auto">
          <a:xfrm>
            <a:off x="9347200" y="4343400"/>
            <a:ext cx="1828800" cy="7620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50000">
                <a:srgbClr val="FFFFFF"/>
              </a:gs>
              <a:gs pos="100000">
                <a:srgbClr val="00FF00"/>
              </a:gs>
            </a:gsLst>
            <a:lin ang="5400000" scaled="1"/>
          </a:gradFill>
          <a:ln w="57150" cmpd="thinThick">
            <a:solidFill>
              <a:srgbClr val="669900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lIns="134757" tIns="67380" rIns="134757" bIns="6738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00" b="1" dirty="0" err="1">
                <a:solidFill>
                  <a:prstClr val="black"/>
                </a:solidFill>
                <a:latin typeface="Arial"/>
              </a:rPr>
              <a:t>Đinh</a:t>
            </a:r>
            <a:r>
              <a:rPr lang="en-US" sz="29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900" b="1" dirty="0" err="1">
                <a:solidFill>
                  <a:prstClr val="black"/>
                </a:solidFill>
                <a:latin typeface="Arial"/>
              </a:rPr>
              <a:t>Hân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16" descr="Picture36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984" y="6010276"/>
            <a:ext cx="142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Oval 31"/>
          <p:cNvSpPr/>
          <p:nvPr/>
        </p:nvSpPr>
        <p:spPr>
          <a:xfrm>
            <a:off x="2946400" y="-276225"/>
            <a:ext cx="4988984" cy="6445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3205" tIns="56603" rIns="113205" bIns="56603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 chơi: Ai may mắn</a:t>
            </a:r>
          </a:p>
        </p:txBody>
      </p:sp>
    </p:spTree>
    <p:extLst>
      <p:ext uri="{BB962C8B-B14F-4D97-AF65-F5344CB8AC3E}">
        <p14:creationId xmlns:p14="http://schemas.microsoft.com/office/powerpoint/2010/main" val="40168830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0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1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"/>
                            </p:stCondLst>
                            <p:childTnLst>
                              <p:par>
                                <p:cTn id="2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"/>
                            </p:stCondLst>
                            <p:childTnLst>
                              <p:par>
                                <p:cTn id="2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"/>
                            </p:stCondLst>
                            <p:childTnLst>
                              <p:par>
                                <p:cTn id="3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4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id="4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5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50"/>
                            </p:stCondLst>
                            <p:childTnLst>
                              <p:par>
                                <p:cTn id="5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6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450"/>
                            </p:stCondLst>
                            <p:childTnLst>
                              <p:par>
                                <p:cTn id="7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1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50"/>
                            </p:stCondLst>
                            <p:childTnLst>
                              <p:par>
                                <p:cTn id="8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7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8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2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3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9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9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0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5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0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11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4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5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6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7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850"/>
                            </p:stCondLst>
                            <p:childTnLst>
                              <p:par>
                                <p:cTn id="11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0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2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25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6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7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9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131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5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8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1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43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7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49" presetID="21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3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150"/>
                            </p:stCondLst>
                            <p:childTnLst>
                              <p:par>
                                <p:cTn id="155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9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21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1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2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3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4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6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7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8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0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7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6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 nodeType="afterGroup">
                            <p:stCondLst>
                              <p:cond delay="1300"/>
                            </p:stCondLst>
                            <p:childTnLst>
                              <p:par>
                                <p:cTn id="17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2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18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5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8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 nodeType="afterGroup">
                            <p:stCondLst>
                              <p:cond delay="1400"/>
                            </p:stCondLst>
                            <p:childTnLst>
                              <p:par>
                                <p:cTn id="19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1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2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3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4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 nodeType="afterGroup">
                            <p:stCondLst>
                              <p:cond delay="1450"/>
                            </p:stCondLst>
                            <p:childTnLst>
                              <p:par>
                                <p:cTn id="19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7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8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9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0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3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4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5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6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 nodeType="afterGroup">
                            <p:stCondLst>
                              <p:cond delay="1550"/>
                            </p:stCondLst>
                            <p:childTnLst>
                              <p:par>
                                <p:cTn id="20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9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0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1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2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21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5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7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8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 nodeType="afterGroup">
                            <p:stCondLst>
                              <p:cond delay="1650"/>
                            </p:stCondLst>
                            <p:childTnLst>
                              <p:par>
                                <p:cTn id="22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1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3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4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2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7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8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9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0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3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3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4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5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6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 nodeType="afterGroup">
                            <p:stCondLst>
                              <p:cond delay="1800"/>
                            </p:stCondLst>
                            <p:childTnLst>
                              <p:par>
                                <p:cTn id="23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9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0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1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2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 nodeType="afterGroup">
                            <p:stCondLst>
                              <p:cond delay="1850"/>
                            </p:stCondLst>
                            <p:childTnLst>
                              <p:par>
                                <p:cTn id="24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5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6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7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8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 nodeType="afterGroup">
                            <p:stCondLst>
                              <p:cond delay="1900"/>
                            </p:stCondLst>
                            <p:childTnLst>
                              <p:par>
                                <p:cTn id="25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1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4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25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7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8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0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3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4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5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6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2050"/>
                            </p:stCondLst>
                            <p:childTnLst>
                              <p:par>
                                <p:cTn id="26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9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0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1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2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274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5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6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7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8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2150"/>
                            </p:stCondLst>
                            <p:childTnLst>
                              <p:par>
                                <p:cTn id="280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1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2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3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84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86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7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8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9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292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3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4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5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6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98" presetID="21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9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0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1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2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 nodeType="afterGroup">
                            <p:stCondLst>
                              <p:cond delay="2350"/>
                            </p:stCondLst>
                            <p:childTnLst>
                              <p:par>
                                <p:cTn id="304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5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6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7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8" dur="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21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0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1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2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3" dur="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31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6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7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8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9" dur="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32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2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3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4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5" dur="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8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9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0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1" dur="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 nodeType="afterGroup">
                            <p:stCondLst>
                              <p:cond delay="2550"/>
                            </p:stCondLst>
                            <p:childTnLst>
                              <p:par>
                                <p:cTn id="33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4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5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6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7" dur="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3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0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1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2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3" dur="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 nodeType="afterGroup">
                            <p:stCondLst>
                              <p:cond delay="2650"/>
                            </p:stCondLst>
                            <p:childTnLst>
                              <p:par>
                                <p:cTn id="34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6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7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8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9" dur="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35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2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3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4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5" dur="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35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8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9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0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1" dur="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6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4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5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6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7" dur="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 nodeType="afterGroup">
                            <p:stCondLst>
                              <p:cond delay="2850"/>
                            </p:stCondLst>
                            <p:childTnLst>
                              <p:par>
                                <p:cTn id="36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0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1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2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3" dur="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 nodeType="afterGroup">
                            <p:stCondLst>
                              <p:cond delay="2900"/>
                            </p:stCondLst>
                            <p:childTnLst>
                              <p:par>
                                <p:cTn id="37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6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7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8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9" dur="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0" fill="hold" nodeType="afterGroup">
                            <p:stCondLst>
                              <p:cond delay="2950"/>
                            </p:stCondLst>
                            <p:childTnLst>
                              <p:par>
                                <p:cTn id="38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2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3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4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5" dur="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8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8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9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0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1" dur="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 nodeType="afterGroup">
                            <p:stCondLst>
                              <p:cond delay="3050"/>
                            </p:stCondLst>
                            <p:childTnLst>
                              <p:par>
                                <p:cTn id="39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4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5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6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7" dur="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39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0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1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2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3" dur="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 nodeType="afterGroup">
                            <p:stCondLst>
                              <p:cond delay="3150"/>
                            </p:stCondLst>
                            <p:childTnLst>
                              <p:par>
                                <p:cTn id="40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6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7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8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9" dur="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0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41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2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3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4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5" dur="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6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41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8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9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0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1" dur="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2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423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4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5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6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7" dur="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 nodeType="afterGroup">
                            <p:stCondLst>
                              <p:cond delay="3350"/>
                            </p:stCondLst>
                            <p:childTnLst>
                              <p:par>
                                <p:cTn id="429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0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1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2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3" dur="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435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6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7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8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9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0" fill="hold" nodeType="afterGroup">
                            <p:stCondLst>
                              <p:cond delay="3450"/>
                            </p:stCondLst>
                            <p:childTnLst>
                              <p:par>
                                <p:cTn id="441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2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3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4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5" dur="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47" presetID="21" presetClass="emph" presetSubtype="0" fill="remove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8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9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0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1" dur="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2" fill="hold" nodeType="afterGroup">
                            <p:stCondLst>
                              <p:cond delay="3550"/>
                            </p:stCondLst>
                            <p:childTnLst>
                              <p:par>
                                <p:cTn id="453" presetID="2" presetClass="exit" presetSubtype="4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4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4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5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8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9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6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8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2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6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7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4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5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6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0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5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2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3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6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0" dur="500"/>
                                        <p:tgtEl>
                                          <p:spTgt spid="43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1" dur="500"/>
                                        <p:tgtEl>
                                          <p:spTgt spid="43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0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32948E-6 C -0.00174 0.00463 -0.00261 0.00971 -0.00452 0.01434 C -0.00625 0.01873 -0.01077 0.02659 -0.01077 0.02682 C -0.01476 0.04231 -0.0224 0.05202 -0.02917 0.06567 C -0.03594 0.07954 -0.04098 0.09503 -0.04775 0.10867 C -0.05244 0.12925 -0.05695 0.15006 -0.06303 0.17017 C -0.06198 0.27468 -0.06129 0.37896 -0.0599 0.48347 C -0.05973 0.49734 -0.05695 0.50844 -0.05226 0.52046 C -0.05053 0.53457 -0.04688 0.54405 -0.04306 0.55746 C -0.03837 0.57387 -0.03542 0.59769 -0.02917 0.61272 C -0.02223 0.6296 -0.00764 0.65596 0.00312 0.67006 C 0.01545 0.68624 0.03316 0.69179 0.04618 0.70682 C 0.05954 0.72231 0.07395 0.73434 0.08923 0.7459 C 0.11493 0.76555 0.08125 0.7415 0.10781 0.76439 C 0.11475 0.77041 0.12222 0.77526 0.12934 0.78058 C 0.13385 0.78382 0.13715 0.78937 0.14149 0.79306 C 0.14444 0.79561 0.14791 0.79653 0.15086 0.79908 C 0.15781 0.80486 0.16423 0.81133 0.17083 0.81757 C 0.17968 0.8259 0.19079 0.82844 0.2 0.83607 C 0.20798 0.84278 0.21527 0.8511 0.22309 0.8585 C 0.22534 0.86058 0.22829 0.86081 0.23072 0.86266 C 0.23802 0.86844 0.24184 0.87607 0.2493 0.88116 C 0.25364 0.88902 0.25902 0.89549 0.26319 0.90359 C 0.26892 0.91445 0.27395 0.92578 0.28003 0.93642 C 0.28524 0.9563 0.27656 0.92578 0.28611 0.94867 C 0.29375 0.96694 0.28055 0.94798 0.29236 0.96301 C 0.29513 0.97411 0.2967 0.98497 0.3 0.99584 C 0.2993 1.00486 0.30121 1.01549 0.29392 1.02035 C 0.29149 1.02197 0.28871 1.0215 0.28611 1.02243 C 0.28298 1.02359 0.27691 1.02659 0.27691 1.02682 C 0.21736 1.01919 0.17517 1.0252 0.13229 0.96925 C 0.12621 0.95283 0.11406 0.93896 0.1092 0.92208 C 0.1026 0.89919 0.09774 0.87515 0.09079 0.85249 C 0.08784 0.8326 0.08298 0.80301 0.09687 0.79098 C 0.14461 0.79445 0.19236 0.79676 0.2401 0.80116 C 0.26736 0.8037 0.29201 0.82798 0.31857 0.83399 C 0.32829 0.84069 0.33871 0.84601 0.3493 0.84833 C 0.35816 0.85642 0.36736 0.85064 0.37691 0.84624 C 0.38472 0.83584 0.37864 0.84185 0.39236 0.83607 C 0.40625 0.83029 0.42881 0.82335 0.4401 0.81133 C 0.44687 0.80416 0.45434 0.79491 0.46163 0.7889 C 0.47187 0.78035 0.46753 0.79006 0.47691 0.77642 C 0.48559 0.76416 0.48836 0.74728 0.49687 0.73549 C 0.49947 0.72532 0.50208 0.71515 0.50468 0.70497 C 0.5052 0.70081 0.50625 0.69665 0.50625 0.69249 C 0.50468 0.56879 0.5026 0.44532 0.5 0.32162 C 0.49965 0.30335 0.49218 0.28902 0.48767 0.2726 C 0.47812 0.23723 0.46979 0.20971 0.4493 0.18243 C 0.44496 0.17665 0.4302 0.16624 0.42777 0.16393 C 0.41701 0.15353 0.40555 0.14474 0.39236 0.1415 C 0.38454 0.13642 0.37465 0.13179 0.36614 0.12902 C 0.35798 0.12971 0.34965 0.12948 0.34149 0.1311 C 0.33177 0.13295 0.32326 0.14289 0.31545 0.1496 C 0.30642 0.15746 0.29427 0.16393 0.28611 0.17411 C 0.27968 0.18197 0.27395 0.19052 0.2677 0.19885 C 0.26562 0.20162 0.26284 0.20347 0.26163 0.20694 C 0.25711 0.21919 0.25989 0.21295 0.25225 0.22543 C 0.25173 0.23098 0.25191 0.23653 0.25086 0.24185 C 0.25034 0.24486 0.24774 0.24694 0.24774 0.24994 C 0.24774 0.27306 0.24895 0.29665 0.25086 0.31977 C 0.25138 0.32532 0.25538 0.32902 0.25694 0.33411 C 0.26059 0.34682 0.26197 0.3637 0.2677 0.37503 C 0.26892 0.37734 0.27118 0.37873 0.27239 0.38104 C 0.27725 0.3896 0.27986 0.40069 0.28611 0.40786 C 0.29114 0.41364 0.29913 0.41711 0.30468 0.4222 C 0.31024 0.42752 0.31545 0.43399 0.32152 0.43861 C 0.32343 0.44 0.33298 0.44231 0.33385 0.44254 C 0.34149 0.44509 0.34809 0.44948 0.35538 0.45295 C 0.36267 0.45133 0.36996 0.44994 0.37691 0.44671 C 0.38524 0.41341 0.37552 0.37642 0.36163 0.34844 C 0.35763 0.34035 0.35156 0.33318 0.34461 0.32994 C 0.34149 0.32856 0.33541 0.32578 0.33541 0.32601 C 0.33333 0.32601 0.31649 0.32671 0.31076 0.32994 C 0.3059 0.33272 0.30208 0.33572 0.29687 0.33804 C 0.29201 0.34266 0.29427 0.3422 0.29079 0.3422 " pathEditMode="relative" rAng="0" ptsTypes="ffffffffffffffffffffffffffffffffffffffffffffffffffffffffffffffffffffffffffA">
                                      <p:cBhvr>
                                        <p:cTn id="55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00" y="51300"/>
                                    </p:animMotion>
                                  </p:childTnLst>
                                </p:cTn>
                              </p:par>
                              <p:par>
                                <p:cTn id="5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7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 nodeType="afterGroup">
                            <p:stCondLst>
                              <p:cond delay="5550"/>
                            </p:stCondLst>
                            <p:childTnLst>
                              <p:par>
                                <p:cTn id="55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6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059"/>
                </p:tgtEl>
              </p:cMediaNode>
            </p:audio>
          </p:childTnLst>
        </p:cTn>
      </p:par>
    </p:tnLst>
    <p:bldLst>
      <p:bldP spid="45" grpId="0" animBg="1"/>
      <p:bldP spid="45" grpId="1" animBg="1"/>
      <p:bldP spid="45" grpId="2" animBg="1"/>
      <p:bldP spid="45" grpId="3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50" grpId="0" animBg="1"/>
      <p:bldP spid="50" grpId="1" animBg="1"/>
      <p:bldP spid="50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3" grpId="0" animBg="1"/>
      <p:bldP spid="63" grpId="1" animBg="1"/>
      <p:bldP spid="63" grpId="2" animBg="1"/>
      <p:bldP spid="64" grpId="0" animBg="1"/>
      <p:bldP spid="64" grpId="1" animBg="1"/>
      <p:bldP spid="64" grpId="2" animBg="1"/>
      <p:bldP spid="65" grpId="0" animBg="1"/>
      <p:bldP spid="65" grpId="1" animBg="1"/>
      <p:bldP spid="65" grpId="2" animBg="1"/>
      <p:bldP spid="66" grpId="0" animBg="1"/>
      <p:bldP spid="66" grpId="1" animBg="1"/>
      <p:bldP spid="66" grpId="2" animBg="1"/>
      <p:bldP spid="67" grpId="0" animBg="1"/>
      <p:bldP spid="67" grpId="1" animBg="1"/>
      <p:bldP spid="67" grpId="2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5" grpId="0" animBg="1"/>
      <p:bldP spid="75" grpId="1" animBg="1"/>
      <p:bldP spid="75" grpId="2" animBg="1"/>
      <p:bldP spid="77" grpId="0" animBg="1"/>
      <p:bldP spid="77" grpId="1" animBg="1"/>
      <p:bldP spid="77" grpId="2" animBg="1"/>
      <p:bldP spid="78" grpId="0" animBg="1"/>
      <p:bldP spid="78" grpId="1" animBg="1"/>
      <p:bldP spid="78" grpId="2" animBg="1"/>
      <p:bldP spid="79" grpId="0" animBg="1"/>
      <p:bldP spid="79" grpId="1" animBg="1"/>
      <p:bldP spid="79" grpId="2" animBg="1"/>
      <p:bldP spid="80" grpId="0" animBg="1"/>
      <p:bldP spid="80" grpId="1" animBg="1"/>
      <p:bldP spid="80" grpId="2" animBg="1"/>
      <p:bldP spid="81" grpId="0" animBg="1"/>
      <p:bldP spid="81" grpId="1" animBg="1"/>
      <p:bldP spid="81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AA6360-0F0A-FAF0-C113-1C1CCEEE6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118" y="1922826"/>
            <a:ext cx="10478277" cy="132343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Sau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khi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học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xong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Kiến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và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chim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bồ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câu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em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học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tập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điều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gì</a:t>
            </a:r>
            <a:r>
              <a:rPr lang="en-US" altLang="en-US" sz="4000" b="1" i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5043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41"/>
          <p:cNvSpPr txBox="1"/>
          <p:nvPr/>
        </p:nvSpPr>
        <p:spPr>
          <a:xfrm>
            <a:off x="80681" y="612385"/>
            <a:ext cx="1586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2800" dirty="0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800" dirty="0" err="1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2800" dirty="0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+mj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2800" dirty="0">
              <a:latin typeface="+mj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Em Yêu Cây Xanh - Bài hát thiếu nhi vui nhộn cho trẻ mầm n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6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589" y="141328"/>
            <a:ext cx="11823033" cy="639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5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7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1783</TotalTime>
  <Words>1465</Words>
  <Application>Microsoft Office PowerPoint</Application>
  <PresentationFormat>Widescreen</PresentationFormat>
  <Paragraphs>391</Paragraphs>
  <Slides>54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54</vt:i4>
      </vt:variant>
    </vt:vector>
  </HeadingPairs>
  <TitlesOfParts>
    <vt:vector size="69" baseType="lpstr">
      <vt:lpstr>等线</vt:lpstr>
      <vt:lpstr>.VnAvant</vt:lpstr>
      <vt:lpstr>Arial</vt:lpstr>
      <vt:lpstr>Arial Rounded MT Bold</vt:lpstr>
      <vt:lpstr>Arial-Rounded</vt:lpstr>
      <vt:lpstr>Calibri</vt:lpstr>
      <vt:lpstr>Calibri Light</vt:lpstr>
      <vt:lpstr>HP001 4 hang 1 ô ly</vt:lpstr>
      <vt:lpstr>inpin heiti</vt:lpstr>
      <vt:lpstr>Times New Roman</vt:lpstr>
      <vt:lpstr>VNI-Avo</vt:lpstr>
      <vt:lpstr>Office Theme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HOA_TIEUHOCSO1</dc:creator>
  <cp:lastModifiedBy>hai dohai</cp:lastModifiedBy>
  <cp:revision>246</cp:revision>
  <dcterms:created xsi:type="dcterms:W3CDTF">2020-08-26T02:27:43Z</dcterms:created>
  <dcterms:modified xsi:type="dcterms:W3CDTF">2024-03-25T23:00:31Z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