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290" r:id="rId19"/>
    <p:sldId id="291" r:id="rId20"/>
    <p:sldId id="265" r:id="rId21"/>
    <p:sldId id="267" r:id="rId22"/>
    <p:sldId id="266" r:id="rId23"/>
    <p:sldId id="292" r:id="rId24"/>
    <p:sldId id="268" r:id="rId25"/>
    <p:sldId id="269" r:id="rId26"/>
    <p:sldId id="270" r:id="rId27"/>
    <p:sldId id="271" r:id="rId28"/>
    <p:sldId id="294" r:id="rId29"/>
    <p:sldId id="298" r:id="rId30"/>
    <p:sldId id="299" r:id="rId31"/>
    <p:sldId id="300" r:id="rId32"/>
    <p:sldId id="297" r:id="rId33"/>
    <p:sldId id="272" r:id="rId34"/>
    <p:sldId id="273" r:id="rId35"/>
    <p:sldId id="301" r:id="rId36"/>
    <p:sldId id="274" r:id="rId37"/>
    <p:sldId id="275" r:id="rId38"/>
    <p:sldId id="276" r:id="rId39"/>
    <p:sldId id="277" r:id="rId40"/>
    <p:sldId id="278" r:id="rId41"/>
    <p:sldId id="279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08629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//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chạy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uây</a:t>
            </a:r>
            <a:endParaRPr lang="en-US" sz="54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oang</a:t>
            </a:r>
            <a:endParaRPr lang="en-US" sz="54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1170</Words>
  <Application>Microsoft Office PowerPoint</Application>
  <PresentationFormat>On-screen Show (16:9)</PresentationFormat>
  <Paragraphs>142</Paragraphs>
  <Slides>41</Slides>
  <Notes>41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Arial 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hai dohai</cp:lastModifiedBy>
  <cp:revision>54</cp:revision>
  <dcterms:created xsi:type="dcterms:W3CDTF">2020-08-13T09:19:00Z</dcterms:created>
  <dcterms:modified xsi:type="dcterms:W3CDTF">2025-01-15T01:30:48Z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