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80" r:id="rId3"/>
    <p:sldId id="258" r:id="rId4"/>
    <p:sldId id="281" r:id="rId5"/>
    <p:sldId id="262" r:id="rId6"/>
    <p:sldId id="263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905"/>
    <a:srgbClr val="00CC00"/>
    <a:srgbClr val="F43E30"/>
    <a:srgbClr val="138774"/>
    <a:srgbClr val="EA2E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AE9B7-FFA3-4487-BEC0-239D5556CE54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7E55A-B8A7-431C-B38F-6B9E554A3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619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7E21DA-8087-42BF-B2D5-8F34F5BE0A5D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35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50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916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333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772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781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732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39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4003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072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72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100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96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7324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32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94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69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30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62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63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168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20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3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26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213179" y="-6350"/>
            <a:ext cx="12192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39" name="WordArt 9"/>
          <p:cNvSpPr>
            <a:spLocks noChangeArrowheads="1" noChangeShapeType="1" noTextEdit="1"/>
          </p:cNvSpPr>
          <p:nvPr/>
        </p:nvSpPr>
        <p:spPr bwMode="auto">
          <a:xfrm>
            <a:off x="3292928" y="723900"/>
            <a:ext cx="619881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9423" y="2286000"/>
            <a:ext cx="6096000" cy="646330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6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119" y="1"/>
            <a:ext cx="12164786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H="1">
            <a:off x="-3333750" y="3286881"/>
            <a:ext cx="6858000" cy="28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4429" y="6694488"/>
            <a:ext cx="12258524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H="1">
            <a:off x="8649570" y="3274900"/>
            <a:ext cx="6827837" cy="28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621" y="1909482"/>
            <a:ext cx="11196450" cy="240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329" y="4333315"/>
            <a:ext cx="11268636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0992" y="675860"/>
            <a:ext cx="9978887" cy="53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93488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1" y="701856"/>
            <a:ext cx="9627326" cy="85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804" y="2105569"/>
            <a:ext cx="9206094" cy="68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397" y="3263401"/>
            <a:ext cx="9274129" cy="77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096" y="4587598"/>
            <a:ext cx="10217426" cy="76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70" y="0"/>
            <a:ext cx="8861016" cy="92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990" y="699272"/>
            <a:ext cx="4776560" cy="615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5671" y="783771"/>
            <a:ext cx="4778466" cy="607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reeform 11"/>
          <p:cNvSpPr/>
          <p:nvPr/>
        </p:nvSpPr>
        <p:spPr>
          <a:xfrm rot="11982874">
            <a:off x="5210278" y="2575229"/>
            <a:ext cx="2116054" cy="360953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571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2004793">
            <a:off x="5200492" y="3557051"/>
            <a:ext cx="2151539" cy="296817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8148546">
            <a:off x="4857315" y="3155679"/>
            <a:ext cx="2735788" cy="330342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57150">
            <a:solidFill>
              <a:srgbClr val="EA2E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  <p:sp>
        <p:nvSpPr>
          <p:cNvPr id="15" name="Freeform 14"/>
          <p:cNvSpPr/>
          <p:nvPr/>
        </p:nvSpPr>
        <p:spPr>
          <a:xfrm rot="11982874">
            <a:off x="5116093" y="5514697"/>
            <a:ext cx="2224031" cy="389886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8676551">
            <a:off x="4989031" y="5382085"/>
            <a:ext cx="2313714" cy="415094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051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63"/>
            <a:ext cx="8150087" cy="86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137" y="695808"/>
            <a:ext cx="5897217" cy="612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81392" y="636104"/>
            <a:ext cx="3485322" cy="605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reeform 10"/>
          <p:cNvSpPr/>
          <p:nvPr/>
        </p:nvSpPr>
        <p:spPr>
          <a:xfrm rot="12443685">
            <a:off x="5950372" y="2660726"/>
            <a:ext cx="3112959" cy="454274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571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9391959">
            <a:off x="6058693" y="2288379"/>
            <a:ext cx="2810412" cy="366980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57150">
            <a:solidFill>
              <a:srgbClr val="1387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13" name="Freeform 12"/>
          <p:cNvSpPr/>
          <p:nvPr/>
        </p:nvSpPr>
        <p:spPr>
          <a:xfrm rot="9391959">
            <a:off x="6052066" y="3129892"/>
            <a:ext cx="2810412" cy="366980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57150">
            <a:solidFill>
              <a:srgbClr val="F43E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2109078">
            <a:off x="6043306" y="5293718"/>
            <a:ext cx="2907246" cy="395463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15" name="Freeform 14"/>
          <p:cNvSpPr/>
          <p:nvPr/>
        </p:nvSpPr>
        <p:spPr>
          <a:xfrm rot="9391959">
            <a:off x="6038816" y="5435770"/>
            <a:ext cx="2810412" cy="366980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57150">
            <a:solidFill>
              <a:srgbClr val="A7D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758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781" y="301351"/>
            <a:ext cx="10157167" cy="103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344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029" y="1745875"/>
            <a:ext cx="7109104" cy="63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6804" y="544886"/>
            <a:ext cx="8330267" cy="8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2969" y="2586853"/>
            <a:ext cx="8908770" cy="78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5218" y="3710609"/>
            <a:ext cx="10098156" cy="124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5231986"/>
            <a:ext cx="10681252" cy="128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8621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37" t="62095" r="1"/>
          <a:stretch/>
        </p:blipFill>
        <p:spPr>
          <a:xfrm>
            <a:off x="213070" y="391886"/>
            <a:ext cx="11689666" cy="6191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0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</Words>
  <Application>Microsoft Office PowerPoint</Application>
  <PresentationFormat>Custom</PresentationFormat>
  <Paragraphs>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GhostBTT</cp:lastModifiedBy>
  <cp:revision>22</cp:revision>
  <dcterms:created xsi:type="dcterms:W3CDTF">2020-08-24T02:42:38Z</dcterms:created>
  <dcterms:modified xsi:type="dcterms:W3CDTF">2024-03-21T13:55:44Z</dcterms:modified>
</cp:coreProperties>
</file>