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67" r:id="rId4"/>
    <p:sldId id="280" r:id="rId5"/>
    <p:sldId id="262" r:id="rId6"/>
    <p:sldId id="281" r:id="rId7"/>
    <p:sldId id="295" r:id="rId8"/>
    <p:sldId id="297" r:id="rId9"/>
    <p:sldId id="318" r:id="rId10"/>
    <p:sldId id="317" r:id="rId11"/>
    <p:sldId id="283" r:id="rId12"/>
    <p:sldId id="282" r:id="rId13"/>
    <p:sldId id="270" r:id="rId14"/>
    <p:sldId id="271" r:id="rId15"/>
    <p:sldId id="298" r:id="rId16"/>
    <p:sldId id="300" r:id="rId17"/>
    <p:sldId id="299" r:id="rId18"/>
    <p:sldId id="301" r:id="rId19"/>
    <p:sldId id="302" r:id="rId20"/>
    <p:sldId id="303" r:id="rId21"/>
    <p:sldId id="304" r:id="rId22"/>
    <p:sldId id="307" r:id="rId23"/>
    <p:sldId id="305" r:id="rId24"/>
    <p:sldId id="308" r:id="rId25"/>
    <p:sldId id="306" r:id="rId26"/>
    <p:sldId id="309" r:id="rId27"/>
    <p:sldId id="284" r:id="rId28"/>
    <p:sldId id="272" r:id="rId29"/>
    <p:sldId id="310" r:id="rId30"/>
    <p:sldId id="311" r:id="rId31"/>
    <p:sldId id="274" r:id="rId32"/>
    <p:sldId id="273" r:id="rId33"/>
    <p:sldId id="276" r:id="rId34"/>
    <p:sldId id="275" r:id="rId35"/>
    <p:sldId id="312" r:id="rId36"/>
    <p:sldId id="313" r:id="rId37"/>
    <p:sldId id="285" r:id="rId38"/>
    <p:sldId id="277" r:id="rId39"/>
    <p:sldId id="279" r:id="rId40"/>
    <p:sldId id="286" r:id="rId41"/>
    <p:sldId id="288" r:id="rId42"/>
    <p:sldId id="287" r:id="rId43"/>
    <p:sldId id="291" r:id="rId44"/>
    <p:sldId id="292" r:id="rId45"/>
    <p:sldId id="293" r:id="rId46"/>
    <p:sldId id="294" r:id="rId47"/>
    <p:sldId id="31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 autoAdjust="0"/>
    <p:restoredTop sz="94660"/>
  </p:normalViewPr>
  <p:slideViewPr>
    <p:cSldViewPr snapToGrid="0">
      <p:cViewPr>
        <p:scale>
          <a:sx n="70" d="100"/>
          <a:sy n="70" d="100"/>
        </p:scale>
        <p:origin x="-690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6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81.png"/><Relationship Id="rId5" Type="http://schemas.openxmlformats.org/officeDocument/2006/relationships/audio" Target="../media/audio3.wav"/><Relationship Id="rId10" Type="http://schemas.openxmlformats.org/officeDocument/2006/relationships/image" Target="../media/image62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27773" y="2173393"/>
            <a:ext cx="716534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6600" b="1" kern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giao thông</a:t>
            </a:r>
            <a:endParaRPr lang="en-US" sz="6600" b="1" kern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52" y="291840"/>
            <a:ext cx="8044551" cy="96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06" y="1533784"/>
            <a:ext cx="8607093" cy="77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580" y="2572296"/>
            <a:ext cx="8308407" cy="78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343" y="3562066"/>
            <a:ext cx="10837365" cy="148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3633" y="5315495"/>
            <a:ext cx="8469549" cy="71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52" y="332783"/>
            <a:ext cx="8044551" cy="96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06" y="1574727"/>
            <a:ext cx="8607093" cy="77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1505240"/>
            <a:ext cx="4784539" cy="2799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</a:p>
          <a:p>
            <a:pPr algn="ctr"/>
            <a:r>
              <a:rPr lang="en-US" sz="5865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sz="5865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53" y="0"/>
            <a:ext cx="11241139" cy="353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5456" y="4067032"/>
            <a:ext cx="9880173" cy="181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038" y="3565097"/>
            <a:ext cx="5071114" cy="51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8465" y="5800298"/>
            <a:ext cx="9826222" cy="1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vào 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06" y="303680"/>
            <a:ext cx="9952318" cy="81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751199"/>
            <a:ext cx="5405718" cy="9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7573" y="1802672"/>
            <a:ext cx="1815376" cy="66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695" y="1358537"/>
            <a:ext cx="10647362" cy="27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206" y="888274"/>
            <a:ext cx="10842171" cy="409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086" y="1633946"/>
            <a:ext cx="10332720" cy="31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951" y="334599"/>
            <a:ext cx="3841478" cy="106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269" y="561703"/>
            <a:ext cx="5943599" cy="573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776" y="1398494"/>
            <a:ext cx="10838329" cy="33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84312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sát 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541" y="941294"/>
            <a:ext cx="11093824" cy="465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695" y="1358537"/>
            <a:ext cx="10647362" cy="27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96153" y="2124634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3545540" y="2102221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5" name="Rectangle 4"/>
          <p:cNvSpPr/>
          <p:nvPr/>
        </p:nvSpPr>
        <p:spPr>
          <a:xfrm>
            <a:off x="6503893" y="2088775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6" name="Rectangle 5"/>
          <p:cNvSpPr/>
          <p:nvPr/>
        </p:nvSpPr>
        <p:spPr>
          <a:xfrm>
            <a:off x="9448800" y="2088775"/>
            <a:ext cx="12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X</a:t>
            </a:r>
            <a:endParaRPr lang="en-US" sz="7200" dirty="0"/>
          </a:p>
        </p:txBody>
      </p:sp>
      <p:sp>
        <p:nvSpPr>
          <p:cNvPr id="7" name="Rectangle 6"/>
          <p:cNvSpPr/>
          <p:nvPr/>
        </p:nvSpPr>
        <p:spPr>
          <a:xfrm>
            <a:off x="600636" y="3554504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3563471" y="3558986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6469242" y="3558986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9453283" y="3558986"/>
            <a:ext cx="73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X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846"/>
            <a:ext cx="12017828" cy="35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457" y="849085"/>
            <a:ext cx="11077303" cy="43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905531" y="2013088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6970941" y="2034860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853187" y="2801214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3896815" y="2814277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979650" y="2788152"/>
            <a:ext cx="229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điều khiển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3896814" y="3558861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6949169" y="3541444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874941" y="4312152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892460" y="4312152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6936106" y="4312153"/>
            <a:ext cx="2712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giao thông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37" y="1306286"/>
            <a:ext cx="11234057" cy="45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35" y="1317812"/>
            <a:ext cx="11672047" cy="350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47744" y="2792378"/>
            <a:ext cx="6618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Đèn giao thông có ba màu.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012" y="1463040"/>
            <a:ext cx="11247120" cy="357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6788" y="2138083"/>
            <a:ext cx="2810435" cy="19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48871"/>
            <a:ext cx="11734800" cy="4329953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9971" y="2823883"/>
            <a:ext cx="1409793" cy="69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3925" y="4383740"/>
            <a:ext cx="1735605" cy="7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257" y="1789611"/>
            <a:ext cx="11625943" cy="36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08556" y="3275706"/>
            <a:ext cx="100385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Xe cộ cần phải dừng lại khi có đèn đỏ.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5" y="970054"/>
            <a:ext cx="10676965" cy="54710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06" y="44825"/>
            <a:ext cx="9462060" cy="92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9611"/>
            <a:ext cx="12527280" cy="348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sát tranh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24" y="0"/>
            <a:ext cx="967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438" y="759479"/>
            <a:ext cx="9440209" cy="108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430" y="1896035"/>
            <a:ext cx="5867400" cy="463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0" y="2043952"/>
            <a:ext cx="6000750" cy="44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</a:t>
            </a:r>
            <a:b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</a:br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viết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798" y="618565"/>
            <a:ext cx="11027390" cy="56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5183549" y="2382542"/>
            <a:ext cx="2213538" cy="5790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Hình chữ nhật: Góc Tròn 1"/>
          <p:cNvSpPr/>
          <p:nvPr/>
        </p:nvSpPr>
        <p:spPr>
          <a:xfrm>
            <a:off x="2606397" y="3572172"/>
            <a:ext cx="2213538" cy="5790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31" y="914400"/>
            <a:ext cx="11573692" cy="536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90990" y="2295993"/>
            <a:ext cx="10730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Đèn đỏ báo hiệu dừng lại. Đèn xanh báo 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263675" y="3219102"/>
            <a:ext cx="11571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được phép di chuyển. Đèn vàng báo hiệu đi 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315926" y="4107375"/>
            <a:ext cx="10730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chậm trước khi dừng hẳn. 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446" y="1371600"/>
            <a:ext cx="11586754" cy="414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104" y="1985555"/>
            <a:ext cx="2534194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52" y="268941"/>
            <a:ext cx="7930496" cy="79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5249" y="1437612"/>
            <a:ext cx="5189324" cy="7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992" y="2743199"/>
            <a:ext cx="10345002" cy="141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3445" y="2980804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4830" y="2996727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5702" y="2860249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95946" y="2983079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845777" y="-118116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0161" y="2306546"/>
            <a:ext cx="2325188" cy="127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776" y="1452282"/>
            <a:ext cx="11013142" cy="301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048" y="378823"/>
            <a:ext cx="6290763" cy="7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06" y="1169511"/>
            <a:ext cx="9366069" cy="520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“Trạm cấp cứu”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Biển báo “Giường bệnh”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Biển báo “Bệnh viện”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1036" y="228601"/>
            <a:ext cx="3980330" cy="333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07" y="256896"/>
            <a:ext cx="3895258" cy="32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447" y="3570193"/>
            <a:ext cx="10584235" cy="29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17059" y="167808"/>
            <a:ext cx="4666129" cy="268296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3600">
              <a:solidFill>
                <a:schemeClr val="bg1"/>
              </a:solidFill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04800" y="0"/>
            <a:ext cx="427567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23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330451" y="3363258"/>
            <a:ext cx="752474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Đường dành cho người đi bộ.</a:t>
            </a:r>
            <a:endParaRPr lang="en-US" sz="4000" b="1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252" y="3465514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1" y="337287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344590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107018" y="355861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487085" y="4527176"/>
            <a:ext cx="73681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Vị trí người đi bộ qua đường.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2" y="4757739"/>
            <a:ext cx="79163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2" y="4510741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54342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081618" y="4709926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235200" y="5694363"/>
            <a:ext cx="76200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</a:rPr>
              <a:t>  Cấm người đi bộ sang đường.</a:t>
            </a:r>
            <a:endParaRPr 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2" y="595312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852" y="5730875"/>
            <a:ext cx="2000249" cy="80168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59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081618" y="59166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5984" y="935038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607484" y="134302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2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231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31451" y="321945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886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44151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31451" y="32337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74" name="WordArt 44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75" name="WordArt 45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76" name="WordArt 46"/>
          <p:cNvSpPr>
            <a:spLocks noChangeArrowheads="1" noChangeShapeType="1" noTextEdit="1"/>
          </p:cNvSpPr>
          <p:nvPr/>
        </p:nvSpPr>
        <p:spPr bwMode="auto">
          <a:xfrm>
            <a:off x="10312400" y="32289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77" name="WordArt 47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10325100" y="32480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991165" y="4362451"/>
            <a:ext cx="1953186" cy="1179513"/>
            <a:chOff x="4320" y="2928"/>
            <a:chExt cx="1104" cy="1104"/>
          </a:xfrm>
        </p:grpSpPr>
        <p:sp>
          <p:nvSpPr>
            <p:cNvPr id="1233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3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2241176" y="506523"/>
            <a:ext cx="46975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sau là loại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gì? Chọn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trả lời đúng.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3801" y="161365"/>
            <a:ext cx="3980328" cy="29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936" y="1089212"/>
            <a:ext cx="2381064" cy="190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7883" y="318264"/>
            <a:ext cx="9184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loại biển báo dành cho người đi bộ</a:t>
            </a:r>
            <a:endParaRPr lang="nl-NL" sz="4000" b="1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311" y="3048841"/>
            <a:ext cx="3838575" cy="71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9842" y="981635"/>
            <a:ext cx="2186921" cy="201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1203" y="2864223"/>
            <a:ext cx="5295900" cy="8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7159" y="3862948"/>
            <a:ext cx="2380782" cy="216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31" y="6024283"/>
            <a:ext cx="5181600" cy="7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9436" y="3818965"/>
            <a:ext cx="5204012" cy="213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9464" y="5930152"/>
            <a:ext cx="5505450" cy="82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765" y="235044"/>
            <a:ext cx="3052482" cy="285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17" y="3106552"/>
            <a:ext cx="4848225" cy="61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93606"/>
            <a:ext cx="5795682" cy="240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2082" y="2952471"/>
            <a:ext cx="5791200" cy="110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926541"/>
            <a:ext cx="5896068" cy="238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0182" y="4721599"/>
            <a:ext cx="5715000" cy="97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3"/>
            <a:ext cx="427567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2144807" y="3805517"/>
            <a:ext cx="8496300" cy="8875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Được họp chợ ở đây.</a:t>
            </a:r>
            <a:endParaRPr lang="en-US"/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3760228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27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776818" y="3945964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2185148" y="4881282"/>
            <a:ext cx="8496300" cy="8695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Cấm họp chợ ở đây</a:t>
            </a:r>
            <a:endParaRPr lang="en-US"/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4872225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94525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776818" y="5057961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2171701" y="5895975"/>
            <a:ext cx="84963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Sắp có chợ ở một khu vực gần đường.</a:t>
            </a: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2" y="5975631"/>
            <a:ext cx="2000249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90895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776818" y="6161367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389965" y="173505"/>
            <a:ext cx="185569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892363" y="609134"/>
            <a:ext cx="92299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</a:t>
            </a: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sp>
        <p:nvSpPr>
          <p:cNvPr id="140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2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3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4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5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6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7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8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9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0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51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52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53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54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55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0030012" y="4585447"/>
            <a:ext cx="2336800" cy="1752600"/>
            <a:chOff x="4320" y="2928"/>
            <a:chExt cx="1104" cy="1104"/>
          </a:xfrm>
        </p:grpSpPr>
        <p:sp>
          <p:nvSpPr>
            <p:cNvPr id="1028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028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0281" name="Picture 5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326341" y="237565"/>
            <a:ext cx="4666129" cy="25863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/>
              <a:t> </a:t>
            </a:r>
            <a:r>
              <a:rPr lang="en-US" sz="4000" b="1" smtClean="0"/>
              <a:t> </a:t>
            </a:r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 báo bên có ý 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 gì? Chọn câu</a:t>
            </a:r>
          </a:p>
          <a:p>
            <a:r>
              <a:rPr lang="nl-NL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trả lời đúng:</a:t>
            </a:r>
            <a:endParaRPr lang="nl-NL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2435" y="215154"/>
            <a:ext cx="4424083" cy="324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4844676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2" y="4818638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5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0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90" y="1740260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70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874394" y="4852296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4" y="3733800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6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9" y="4130523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7929"/>
          <a:stretch/>
        </p:blipFill>
        <p:spPr>
          <a:xfrm>
            <a:off x="0" y="5585229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6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3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8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Đọc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824" y="874058"/>
            <a:ext cx="10703858" cy="56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789" y="196944"/>
            <a:ext cx="3630706" cy="7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7567098" y="1533091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053188" y="2434426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3099599" y="2865500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607668" y="3309638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1054881" y="3897465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8808068" y="4289352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191039" y="5190689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998171" y="6183466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824" y="874058"/>
            <a:ext cx="10703858" cy="56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789" y="196944"/>
            <a:ext cx="3630706" cy="7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Hình chữ nhật: Góc Tròn 1"/>
          <p:cNvSpPr/>
          <p:nvPr/>
        </p:nvSpPr>
        <p:spPr>
          <a:xfrm>
            <a:off x="6082938" y="1870166"/>
            <a:ext cx="2721428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Hình chữ nhật: Góc Tròn 1"/>
          <p:cNvSpPr/>
          <p:nvPr/>
        </p:nvSpPr>
        <p:spPr>
          <a:xfrm>
            <a:off x="1092925" y="2693126"/>
            <a:ext cx="2068285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4" name="Hình chữ nhật: Góc Tròn 1"/>
          <p:cNvSpPr/>
          <p:nvPr/>
        </p:nvSpPr>
        <p:spPr>
          <a:xfrm>
            <a:off x="1785256" y="4143103"/>
            <a:ext cx="2120537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Hình chữ nhật: Góc Tròn 1"/>
          <p:cNvSpPr/>
          <p:nvPr/>
        </p:nvSpPr>
        <p:spPr>
          <a:xfrm>
            <a:off x="9061268" y="4587240"/>
            <a:ext cx="1637212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86" y="679270"/>
            <a:ext cx="11430000" cy="109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5400000">
            <a:off x="2272938" y="1227910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5129352" y="1184367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9152712" y="1236619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9701352" y="1184367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0602688" y="1249681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1530151" y="1236619"/>
            <a:ext cx="653143" cy="104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958" y="2925945"/>
            <a:ext cx="11461613" cy="88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Connector 19"/>
          <p:cNvCxnSpPr/>
          <p:nvPr/>
        </p:nvCxnSpPr>
        <p:spPr>
          <a:xfrm rot="5400000">
            <a:off x="2455819" y="3300552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711339" y="3296198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9256628" y="3255255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1490962" y="3257009"/>
            <a:ext cx="661851" cy="6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824" y="874058"/>
            <a:ext cx="10703858" cy="56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789" y="196944"/>
            <a:ext cx="3630706" cy="7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ưu đồ: Đường kết nối 8"/>
          <p:cNvSpPr/>
          <p:nvPr/>
        </p:nvSpPr>
        <p:spPr>
          <a:xfrm>
            <a:off x="747215" y="865495"/>
            <a:ext cx="528077" cy="54934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872320" y="3556379"/>
            <a:ext cx="528077" cy="54934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/>
          <p:cNvSpPr/>
          <p:nvPr/>
        </p:nvSpPr>
        <p:spPr>
          <a:xfrm>
            <a:off x="940558" y="5494361"/>
            <a:ext cx="528077" cy="54934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311</Words>
  <Application>WPS Presentation</Application>
  <PresentationFormat>Custom</PresentationFormat>
  <Paragraphs>127</Paragraphs>
  <Slides>47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GhostBTT</cp:lastModifiedBy>
  <cp:revision>19</cp:revision>
  <dcterms:created xsi:type="dcterms:W3CDTF">2020-09-01T13:58:58Z</dcterms:created>
  <dcterms:modified xsi:type="dcterms:W3CDTF">2024-03-20T07:28:01Z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