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3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Override2.xml" ContentType="application/vnd.openxmlformats-officedocument.themeOverride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  <p:sldMasterId id="2147483690" r:id="rId5"/>
  </p:sldMasterIdLst>
  <p:notesMasterIdLst>
    <p:notesMasterId r:id="rId50"/>
  </p:notesMasterIdLst>
  <p:sldIdLst>
    <p:sldId id="301" r:id="rId6"/>
    <p:sldId id="302" r:id="rId7"/>
    <p:sldId id="258" r:id="rId8"/>
    <p:sldId id="275" r:id="rId9"/>
    <p:sldId id="324" r:id="rId10"/>
    <p:sldId id="266" r:id="rId11"/>
    <p:sldId id="337" r:id="rId12"/>
    <p:sldId id="338" r:id="rId13"/>
    <p:sldId id="339" r:id="rId14"/>
    <p:sldId id="340" r:id="rId15"/>
    <p:sldId id="290" r:id="rId16"/>
    <p:sldId id="326" r:id="rId17"/>
    <p:sldId id="300" r:id="rId18"/>
    <p:sldId id="267" r:id="rId19"/>
    <p:sldId id="327" r:id="rId20"/>
    <p:sldId id="341" r:id="rId21"/>
    <p:sldId id="342" r:id="rId22"/>
    <p:sldId id="343" r:id="rId23"/>
    <p:sldId id="346" r:id="rId24"/>
    <p:sldId id="347" r:id="rId25"/>
    <p:sldId id="348" r:id="rId26"/>
    <p:sldId id="349" r:id="rId27"/>
    <p:sldId id="352" r:id="rId28"/>
    <p:sldId id="350" r:id="rId29"/>
    <p:sldId id="356" r:id="rId30"/>
    <p:sldId id="351" r:id="rId31"/>
    <p:sldId id="353" r:id="rId32"/>
    <p:sldId id="332" r:id="rId33"/>
    <p:sldId id="329" r:id="rId34"/>
    <p:sldId id="344" r:id="rId35"/>
    <p:sldId id="354" r:id="rId36"/>
    <p:sldId id="333" r:id="rId37"/>
    <p:sldId id="328" r:id="rId38"/>
    <p:sldId id="334" r:id="rId39"/>
    <p:sldId id="322" r:id="rId40"/>
    <p:sldId id="345" r:id="rId41"/>
    <p:sldId id="355" r:id="rId42"/>
    <p:sldId id="335" r:id="rId43"/>
    <p:sldId id="330" r:id="rId44"/>
    <p:sldId id="336" r:id="rId45"/>
    <p:sldId id="323" r:id="rId46"/>
    <p:sldId id="331" r:id="rId47"/>
    <p:sldId id="298" r:id="rId48"/>
    <p:sldId id="297" r:id="rId49"/>
  </p:sldIdLst>
  <p:sldSz cx="9144000" cy="5143500" type="screen16x9"/>
  <p:notesSz cx="6858000" cy="9144000"/>
  <p:embeddedFontLst>
    <p:embeddedFont>
      <p:font typeface="宋体" pitchFamily="2" charset="-122"/>
      <p:regular r:id="rId51"/>
    </p:embeddedFont>
    <p:embeddedFont>
      <p:font typeface="Arial-Rounded" charset="0"/>
      <p:regular r:id="rId52"/>
    </p:embeddedFont>
    <p:embeddedFont>
      <p:font typeface="Calibri" pitchFamily="34" charset="0"/>
      <p:regular r:id="rId53"/>
      <p:bold r:id="rId54"/>
      <p:italic r:id="rId55"/>
      <p:boldItalic r:id="rId56"/>
    </p:embeddedFont>
    <p:embeddedFont>
      <p:font typeface="HP001 4 hàng" pitchFamily="34" charset="0"/>
      <p:regular r:id="rId57"/>
      <p:bold r:id="rId58"/>
    </p:embeddedFont>
    <p:embeddedFont>
      <p:font typeface=".VnAvant" pitchFamily="34" charset="0"/>
      <p:regular r:id="rId59"/>
      <p:bold r:id="rId60"/>
      <p:italic r:id="rId61"/>
      <p:boldItalic r:id="rId62"/>
    </p:embeddedFont>
    <p:embeddedFont>
      <p:font typeface="Verdana" pitchFamily="34" charset="0"/>
      <p:regular r:id="rId63"/>
      <p:bold r:id="rId64"/>
      <p:italic r:id="rId65"/>
      <p:boldItalic r:id="rId66"/>
    </p:embeddedFont>
    <p:embeddedFont>
      <p:font typeface="VNI-Brush" pitchFamily="2" charset="0"/>
      <p:italic r:id="rId67"/>
    </p:embeddedFont>
  </p:embeddedFontLst>
  <p:custDataLst>
    <p:tags r:id="rId6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Phần Mặc định" id="{89293C27-06D2-442F-A694-0966E65ACEDD}">
          <p14:sldIdLst>
            <p14:sldId id="301"/>
            <p14:sldId id="302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90"/>
            <p14:sldId id="319"/>
            <p14:sldId id="300"/>
          </p14:sldIdLst>
        </p14:section>
        <p14:section name="Tiết 2" id="{47239A1A-9B72-4DA5-96A7-F8786F163078}">
          <p14:sldIdLst>
            <p14:sldId id="267"/>
            <p14:sldId id="320"/>
            <p14:sldId id="321"/>
            <p14:sldId id="322"/>
            <p14:sldId id="323"/>
            <p14:sldId id="299"/>
            <p14:sldId id="298"/>
            <p14:sldId id="29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14420"/>
    <a:srgbClr val="FF6600"/>
    <a:srgbClr val="EF2A19"/>
    <a:srgbClr val="4CA420"/>
    <a:srgbClr val="679C31"/>
    <a:srgbClr val="920000"/>
    <a:srgbClr val="F56636"/>
    <a:srgbClr val="A9250B"/>
    <a:srgbClr val="8CB823"/>
    <a:srgbClr val="C4D83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8246" autoAdjust="0"/>
    <p:restoredTop sz="94660"/>
  </p:normalViewPr>
  <p:slideViewPr>
    <p:cSldViewPr snapToGrid="0">
      <p:cViewPr>
        <p:scale>
          <a:sx n="90" d="100"/>
          <a:sy n="90" d="100"/>
        </p:scale>
        <p:origin x="-696" y="-222"/>
      </p:cViewPr>
      <p:guideLst>
        <p:guide orient="horz" pos="1574"/>
        <p:guide pos="290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font" Target="fonts/font13.fntdata"/><Relationship Id="rId68" Type="http://schemas.openxmlformats.org/officeDocument/2006/relationships/tags" Target="tags/tag1.xml"/><Relationship Id="rId7" Type="http://schemas.openxmlformats.org/officeDocument/2006/relationships/slide" Target="slides/slide2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font" Target="fonts/font7.fntdata"/><Relationship Id="rId61" Type="http://schemas.openxmlformats.org/officeDocument/2006/relationships/font" Target="fonts/font11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font" Target="fonts/font1.fntdata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2024/3/17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pPr algn="r"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pPr algn="r"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pPr algn="r"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pPr algn="r"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pPr algn="r"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pPr algn="r"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2504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200150"/>
            <a:ext cx="4032504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2024/3/17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2024/3/17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2024/3/17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2024/3/17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7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  <p:sp>
        <p:nvSpPr>
          <p:cNvPr id="14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16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2024/3/17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2024/3/17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5293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pPr algn="r"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pPr algn="r"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pPr algn="r"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pPr algn="r"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pPr algn="r"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pPr lvl="0" eaLnBrk="1" hangingPunct="1">
                <a:buNone/>
              </a:pPr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eaLnBrk="0" fontAlgn="base" hangingPunct="0">
        <a:spcBef>
          <a:spcPct val="15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2024/3/17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fld id="{62E82ED4-375F-4F08-A54B-E5C986F28C77}" type="datetimeFigureOut">
              <a:rPr lang="zh-CN" altLang="en-US" smtClean="0"/>
              <a:pPr/>
              <a:t>2024/3/17</a:t>
            </a:fld>
            <a:endParaRPr lang="zh-CN" alt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endParaRPr lang="zh-CN" alt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399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4.png"/><Relationship Id="rId12" Type="http://schemas.microsoft.com/office/2007/relationships/media" Target="../media/media1.mp3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jpeg"/><Relationship Id="rId11" Type="http://schemas.openxmlformats.org/officeDocument/2006/relationships/image" Target="../media/image1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5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audio" Target="../media/audio2.wav"/><Relationship Id="rId7" Type="http://schemas.openxmlformats.org/officeDocument/2006/relationships/image" Target="../media/image7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audio" Target="../media/audio3.wav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gif"/><Relationship Id="rId5" Type="http://schemas.openxmlformats.org/officeDocument/2006/relationships/image" Target="../media/image84.gif"/><Relationship Id="rId4" Type="http://schemas.openxmlformats.org/officeDocument/2006/relationships/image" Target="../media/image83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1021715" y="1998980"/>
            <a:ext cx="7101205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các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em tham</a:t>
            </a:r>
          </a:p>
          <a:p>
            <a:pPr algn="ctr"/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gia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tiết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học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hôm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nay</a:t>
            </a:r>
            <a:endParaRPr lang="en-US" altLang="zh-CN" sz="5400" b="1" kern="10" dirty="0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3102610" y="2560955"/>
            <a:ext cx="2650490" cy="5632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26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Tiếng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Việt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1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048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284" y="191386"/>
            <a:ext cx="8761228" cy="4774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Lưu đồ: Đường kết nối 8"/>
          <p:cNvSpPr/>
          <p:nvPr/>
        </p:nvSpPr>
        <p:spPr>
          <a:xfrm>
            <a:off x="138223" y="614916"/>
            <a:ext cx="597189" cy="549349"/>
          </a:xfrm>
          <a:prstGeom prst="flowChartConnector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ưu đồ: Đường kết nối 8"/>
          <p:cNvSpPr/>
          <p:nvPr/>
        </p:nvSpPr>
        <p:spPr>
          <a:xfrm>
            <a:off x="95697" y="2234608"/>
            <a:ext cx="597189" cy="549349"/>
          </a:xfrm>
          <a:prstGeom prst="flowChartConnector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40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37684" y="1359195"/>
            <a:ext cx="1690355" cy="1819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646375" cy="2519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249" y="2478199"/>
            <a:ext cx="6482317" cy="552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5654" y="3048480"/>
            <a:ext cx="7515225" cy="959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8663" y="3917802"/>
            <a:ext cx="7777383" cy="106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912519" y="962025"/>
            <a:ext cx="3088481" cy="4181475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155" cy="23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18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1884760" y="315516"/>
            <a:ext cx="1372790" cy="1227534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1203127" y="968573"/>
            <a:ext cx="1239441" cy="1359694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3027760" y="144066"/>
            <a:ext cx="1372790" cy="1227534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886200" y="829866"/>
            <a:ext cx="1372791" cy="1227534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343400" y="1943100"/>
            <a:ext cx="1372791" cy="1227535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4117777" y="2797373"/>
            <a:ext cx="1239441" cy="1359694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3330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187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1031677" y="1997273"/>
            <a:ext cx="1239441" cy="1359694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18022" y="2796778"/>
            <a:ext cx="1238250" cy="1359694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2343150" y="1123474"/>
            <a:ext cx="2085975" cy="1765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i="1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40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50851" y="1639186"/>
            <a:ext cx="20955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174" y="191386"/>
            <a:ext cx="6071300" cy="829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772" y="1222744"/>
            <a:ext cx="4720855" cy="59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89535" y="1190845"/>
            <a:ext cx="2730242" cy="574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96913"/>
            <a:ext cx="882015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50" y="844550"/>
            <a:ext cx="8724900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66739"/>
            <a:ext cx="87630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7245" y="976793"/>
            <a:ext cx="3769574" cy="3733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8845" y="999461"/>
            <a:ext cx="3800364" cy="371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5372" y="185996"/>
            <a:ext cx="38004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2879842" y="1644650"/>
            <a:ext cx="1836174" cy="43502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421120" y="3196590"/>
            <a:ext cx="2623820" cy="19316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195830" y="1630045"/>
            <a:ext cx="5374005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6600" b="1" dirty="0" smtClean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Nếu không may bị lạc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891915" y="814705"/>
            <a:ext cx="24199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4</a:t>
            </a:r>
            <a:endParaRPr lang="en-US" altLang="zh-CN" sz="4800" b="1" dirty="0" smtClean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" grpId="0"/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405" y="982551"/>
            <a:ext cx="746760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0242" y="797442"/>
            <a:ext cx="8452883" cy="3237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96913"/>
            <a:ext cx="882015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74431" y="1727799"/>
            <a:ext cx="13078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U</a:t>
            </a:r>
            <a:endParaRPr lang="en-US" sz="6000" dirty="0"/>
          </a:p>
        </p:txBody>
      </p:sp>
      <p:sp>
        <p:nvSpPr>
          <p:cNvPr id="4" name="Rectangle 3"/>
          <p:cNvSpPr/>
          <p:nvPr/>
        </p:nvSpPr>
        <p:spPr>
          <a:xfrm>
            <a:off x="2502209" y="1741982"/>
            <a:ext cx="13078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U</a:t>
            </a:r>
            <a:endParaRPr lang="en-US" sz="6000" dirty="0"/>
          </a:p>
        </p:txBody>
      </p:sp>
      <p:sp>
        <p:nvSpPr>
          <p:cNvPr id="5" name="Rectangle 4"/>
          <p:cNvSpPr/>
          <p:nvPr/>
        </p:nvSpPr>
        <p:spPr>
          <a:xfrm>
            <a:off x="4929985" y="1745532"/>
            <a:ext cx="13078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Ư</a:t>
            </a:r>
            <a:endParaRPr lang="en-US" sz="6000" dirty="0"/>
          </a:p>
        </p:txBody>
      </p:sp>
      <p:sp>
        <p:nvSpPr>
          <p:cNvPr id="6" name="Rectangle 5"/>
          <p:cNvSpPr/>
          <p:nvPr/>
        </p:nvSpPr>
        <p:spPr>
          <a:xfrm>
            <a:off x="7368394" y="1738452"/>
            <a:ext cx="13078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Ư</a:t>
            </a:r>
            <a:endParaRPr lang="en-US" sz="6000" dirty="0"/>
          </a:p>
        </p:txBody>
      </p:sp>
      <p:sp>
        <p:nvSpPr>
          <p:cNvPr id="7" name="Rectangle 6"/>
          <p:cNvSpPr/>
          <p:nvPr/>
        </p:nvSpPr>
        <p:spPr>
          <a:xfrm>
            <a:off x="67326" y="3049757"/>
            <a:ext cx="6450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mtClean="0">
                <a:latin typeface="HP001 4 hàng" pitchFamily="34" charset="0"/>
              </a:rPr>
              <a:t>U</a:t>
            </a:r>
            <a:endParaRPr lang="en-US" sz="3200" b="1" dirty="0"/>
          </a:p>
        </p:txBody>
      </p:sp>
      <p:sp>
        <p:nvSpPr>
          <p:cNvPr id="8" name="Rectangle 7"/>
          <p:cNvSpPr/>
          <p:nvPr/>
        </p:nvSpPr>
        <p:spPr>
          <a:xfrm>
            <a:off x="2495089" y="3053306"/>
            <a:ext cx="6450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mtClean="0">
                <a:latin typeface="HP001 4 hàng" pitchFamily="34" charset="0"/>
              </a:rPr>
              <a:t>U</a:t>
            </a:r>
            <a:endParaRPr lang="en-US" sz="3200" b="1" dirty="0"/>
          </a:p>
        </p:txBody>
      </p:sp>
      <p:sp>
        <p:nvSpPr>
          <p:cNvPr id="9" name="Rectangle 8"/>
          <p:cNvSpPr/>
          <p:nvPr/>
        </p:nvSpPr>
        <p:spPr>
          <a:xfrm>
            <a:off x="4929950" y="3032039"/>
            <a:ext cx="6450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mtClean="0">
                <a:latin typeface="HP001 4 hàng" pitchFamily="34" charset="0"/>
              </a:rPr>
              <a:t>Ư</a:t>
            </a:r>
            <a:endParaRPr lang="en-US" sz="3200" b="1" dirty="0"/>
          </a:p>
        </p:txBody>
      </p:sp>
      <p:sp>
        <p:nvSpPr>
          <p:cNvPr id="10" name="Rectangle 9"/>
          <p:cNvSpPr/>
          <p:nvPr/>
        </p:nvSpPr>
        <p:spPr>
          <a:xfrm>
            <a:off x="7368350" y="3035588"/>
            <a:ext cx="6450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mtClean="0">
                <a:latin typeface="HP001 4 hàng" pitchFamily="34" charset="0"/>
              </a:rPr>
              <a:t>Ư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072264"/>
            <a:ext cx="9143999" cy="3138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50" y="844550"/>
            <a:ext cx="8724900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225200" y="1720689"/>
            <a:ext cx="23887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ngoảnh lại</a:t>
            </a:r>
            <a:endParaRPr lang="en-US" sz="3000" b="1" dirty="0"/>
          </a:p>
        </p:txBody>
      </p:sp>
      <p:sp>
        <p:nvSpPr>
          <p:cNvPr id="4" name="Rectangle 3"/>
          <p:cNvSpPr/>
          <p:nvPr/>
        </p:nvSpPr>
        <p:spPr>
          <a:xfrm>
            <a:off x="6290924" y="1724233"/>
            <a:ext cx="23887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ngoảnh lại</a:t>
            </a:r>
            <a:endParaRPr lang="en-US" sz="3000" b="1" dirty="0"/>
          </a:p>
        </p:txBody>
      </p:sp>
      <p:sp>
        <p:nvSpPr>
          <p:cNvPr id="5" name="Rectangle 4"/>
          <p:cNvSpPr/>
          <p:nvPr/>
        </p:nvSpPr>
        <p:spPr>
          <a:xfrm>
            <a:off x="368584" y="2330291"/>
            <a:ext cx="23887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ngoảnh lại</a:t>
            </a:r>
            <a:endParaRPr lang="en-US" sz="3000" b="1" dirty="0"/>
          </a:p>
        </p:txBody>
      </p:sp>
      <p:sp>
        <p:nvSpPr>
          <p:cNvPr id="6" name="Rectangle 5"/>
          <p:cNvSpPr/>
          <p:nvPr/>
        </p:nvSpPr>
        <p:spPr>
          <a:xfrm>
            <a:off x="3260643" y="2330288"/>
            <a:ext cx="23887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ngoảnh lại</a:t>
            </a:r>
            <a:endParaRPr lang="en-US" sz="3000" b="1" dirty="0"/>
          </a:p>
        </p:txBody>
      </p:sp>
      <p:sp>
        <p:nvSpPr>
          <p:cNvPr id="7" name="Rectangle 6"/>
          <p:cNvSpPr/>
          <p:nvPr/>
        </p:nvSpPr>
        <p:spPr>
          <a:xfrm>
            <a:off x="6290921" y="2340922"/>
            <a:ext cx="23887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ngoảnh lại</a:t>
            </a:r>
            <a:endParaRPr lang="en-US" sz="3000" b="1" dirty="0"/>
          </a:p>
        </p:txBody>
      </p:sp>
      <p:sp>
        <p:nvSpPr>
          <p:cNvPr id="8" name="Rectangle 7"/>
          <p:cNvSpPr/>
          <p:nvPr/>
        </p:nvSpPr>
        <p:spPr>
          <a:xfrm>
            <a:off x="3313810" y="2925714"/>
            <a:ext cx="23887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công viên</a:t>
            </a:r>
            <a:endParaRPr lang="en-US" sz="3000" b="1" dirty="0"/>
          </a:p>
        </p:txBody>
      </p:sp>
      <p:sp>
        <p:nvSpPr>
          <p:cNvPr id="9" name="Rectangle 8"/>
          <p:cNvSpPr/>
          <p:nvPr/>
        </p:nvSpPr>
        <p:spPr>
          <a:xfrm>
            <a:off x="6305111" y="2939891"/>
            <a:ext cx="23887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công viên</a:t>
            </a:r>
            <a:endParaRPr lang="en-US" sz="3000" b="1" dirty="0"/>
          </a:p>
        </p:txBody>
      </p:sp>
      <p:sp>
        <p:nvSpPr>
          <p:cNvPr id="10" name="Rectangle 9"/>
          <p:cNvSpPr/>
          <p:nvPr/>
        </p:nvSpPr>
        <p:spPr>
          <a:xfrm>
            <a:off x="244548" y="3556579"/>
            <a:ext cx="23887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công viên</a:t>
            </a:r>
            <a:endParaRPr lang="en-US" sz="3000" b="1" dirty="0"/>
          </a:p>
        </p:txBody>
      </p:sp>
      <p:sp>
        <p:nvSpPr>
          <p:cNvPr id="11" name="Rectangle 10"/>
          <p:cNvSpPr/>
          <p:nvPr/>
        </p:nvSpPr>
        <p:spPr>
          <a:xfrm>
            <a:off x="3306720" y="3567212"/>
            <a:ext cx="23887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công viên</a:t>
            </a:r>
            <a:endParaRPr lang="en-US" sz="3000" b="1" dirty="0"/>
          </a:p>
        </p:txBody>
      </p:sp>
      <p:sp>
        <p:nvSpPr>
          <p:cNvPr id="12" name="Rectangle 11"/>
          <p:cNvSpPr/>
          <p:nvPr/>
        </p:nvSpPr>
        <p:spPr>
          <a:xfrm>
            <a:off x="6315738" y="3556579"/>
            <a:ext cx="23887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công viên</a:t>
            </a:r>
            <a:endParaRPr lang="en-US" sz="3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488" y="861236"/>
            <a:ext cx="8984511" cy="3338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66739"/>
            <a:ext cx="87630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641482" y="2060934"/>
            <a:ext cx="74924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mtClean="0">
                <a:latin typeface="HP001 4 hàng" pitchFamily="34" charset="0"/>
              </a:rPr>
              <a:t>Bố cho Nam và em đi công viên.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121" y="978195"/>
            <a:ext cx="8718698" cy="2323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41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35665" y="1573619"/>
            <a:ext cx="2094613" cy="1350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999461" y="1129766"/>
            <a:ext cx="7028120" cy="584775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539326" y="1097870"/>
            <a:ext cx="20970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smtClean="0"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 lạ</a:t>
            </a:r>
            <a:endParaRPr lang="zh-CN" altLang="en-US" sz="3200" b="1" dirty="0"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208739" y="2085380"/>
            <a:ext cx="71165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smtClean="0">
                <a:solidFill>
                  <a:srgbClr val="0070C0"/>
                </a:solidFill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Uyên không                     khi bị lạc.</a:t>
            </a:r>
            <a:endParaRPr lang="zh-CN" altLang="en-US" sz="3200" b="1" dirty="0">
              <a:solidFill>
                <a:srgbClr val="0070C0"/>
              </a:solidFill>
              <a:latin typeface="+mj-l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52590" y="1096808"/>
            <a:ext cx="23441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smtClean="0"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hoảng hốt</a:t>
            </a:r>
            <a:endParaRPr lang="zh-CN" altLang="en-US" sz="3200" b="1" dirty="0">
              <a:latin typeface="+mj-l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3770343" y="202825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914" y="166170"/>
            <a:ext cx="7237671" cy="790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矩形 8"/>
          <p:cNvSpPr/>
          <p:nvPr/>
        </p:nvSpPr>
        <p:spPr>
          <a:xfrm>
            <a:off x="6061712" y="1080149"/>
            <a:ext cx="20970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smtClean="0"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mải mê</a:t>
            </a:r>
            <a:endParaRPr lang="zh-CN" altLang="en-US" sz="3200" b="1" dirty="0">
              <a:latin typeface="+mj-l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99692E-6 L -0.00087 0.1900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6" grpId="0"/>
      <p:bldP spid="9" grpId="0"/>
      <p:bldP spid="9" grpId="1"/>
      <p:bldP spid="10" grpId="0"/>
      <p:bldP spid="10" grpId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4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78540" y="1689846"/>
            <a:ext cx="2115671" cy="1178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000">
        <p:fade/>
      </p:transition>
    </mc:Choice>
    <mc:Fallback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573" y="1001380"/>
            <a:ext cx="869632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790344" y="1954604"/>
            <a:ext cx="74924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mtClean="0">
                <a:latin typeface="HP001 4 hàng" pitchFamily="34" charset="0"/>
              </a:rPr>
              <a:t>Uyên không hoảng hốt khi bị lạc.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284" y="1318438"/>
            <a:ext cx="8729330" cy="2636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04014" y="1408814"/>
            <a:ext cx="16764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2329" y="0"/>
            <a:ext cx="80391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9787" y="574150"/>
            <a:ext cx="5505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3833" y="1075254"/>
            <a:ext cx="6391275" cy="849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6619" y="1881963"/>
            <a:ext cx="3190321" cy="3112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35792" y="1896320"/>
            <a:ext cx="3327991" cy="3162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11865" y="1775638"/>
            <a:ext cx="1837661" cy="114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54" y="754913"/>
            <a:ext cx="8612371" cy="3179134"/>
          </a:xfrm>
          <a:prstGeom prst="rect">
            <a:avLst/>
          </a:prstGeom>
        </p:spPr>
      </p:pic>
      <p:sp>
        <p:nvSpPr>
          <p:cNvPr id="3" name="Hình chữ nhật: Góc Tròn 1"/>
          <p:cNvSpPr/>
          <p:nvPr/>
        </p:nvSpPr>
        <p:spPr>
          <a:xfrm>
            <a:off x="5032744" y="2241697"/>
            <a:ext cx="1208568" cy="47307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4" name="Hình chữ nhật: Góc Tròn 1"/>
          <p:cNvSpPr/>
          <p:nvPr/>
        </p:nvSpPr>
        <p:spPr>
          <a:xfrm>
            <a:off x="3671777" y="2720162"/>
            <a:ext cx="1144772" cy="47307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50" y="811213"/>
            <a:ext cx="872490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854142" y="1763210"/>
            <a:ext cx="81303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mtClean="0">
                <a:latin typeface="HP001 4 hàng" pitchFamily="34" charset="0"/>
              </a:rPr>
              <a:t>Nam bị lạc khi đi chơi công viên. Nhớ lời </a:t>
            </a:r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258712" y="2358641"/>
            <a:ext cx="88852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mtClean="0">
                <a:latin typeface="HP001 4 hàng" pitchFamily="34" charset="0"/>
              </a:rPr>
              <a:t>dặn, Nam tìm đến điểm hẹn, gặp lại bố và em.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487" y="1169582"/>
            <a:ext cx="8782493" cy="227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76078" y="1767146"/>
            <a:ext cx="2266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545" y="375278"/>
            <a:ext cx="839152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5713" y="1481285"/>
            <a:ext cx="5455720" cy="54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8493" y="2278727"/>
            <a:ext cx="6794537" cy="5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25154" y="3006503"/>
            <a:ext cx="6768511" cy="58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29363" y="3732028"/>
            <a:ext cx="6785566" cy="62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5666" y="425300"/>
            <a:ext cx="7049386" cy="353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6539" y="457202"/>
            <a:ext cx="5752214" cy="64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2597" y="4060232"/>
            <a:ext cx="721131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0622" y="4486935"/>
            <a:ext cx="7417205" cy="55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90255" y="1696373"/>
            <a:ext cx="19621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47" y="223284"/>
            <a:ext cx="8463516" cy="4581761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5181" y="223283"/>
            <a:ext cx="8750595" cy="4667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Hình chữ nhật: Góc Tròn 1"/>
          <p:cNvSpPr/>
          <p:nvPr/>
        </p:nvSpPr>
        <p:spPr>
          <a:xfrm>
            <a:off x="1194386" y="1605515"/>
            <a:ext cx="1981200" cy="552893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smtClean="0">
                <a:solidFill>
                  <a:schemeClr val="tx1"/>
                </a:solidFill>
                <a:latin typeface=".VnAvant" pitchFamily="34" charset="0"/>
              </a:rPr>
              <a:t>gi¶ng bµi</a:t>
            </a:r>
            <a:endParaRPr lang="vi-VN" sz="2800" b="1">
              <a:solidFill>
                <a:schemeClr val="tx1"/>
              </a:solidFill>
            </a:endParaRPr>
          </a:p>
        </p:txBody>
      </p:sp>
      <p:sp>
        <p:nvSpPr>
          <p:cNvPr id="4" name="Hình chữ nhật: Góc Tròn 1"/>
          <p:cNvSpPr/>
          <p:nvPr/>
        </p:nvSpPr>
        <p:spPr>
          <a:xfrm>
            <a:off x="3338618" y="1626781"/>
            <a:ext cx="1881961" cy="531628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smtClean="0">
                <a:solidFill>
                  <a:schemeClr val="tx1"/>
                </a:solidFill>
                <a:latin typeface=".VnAvant" pitchFamily="34" charset="0"/>
              </a:rPr>
              <a:t>giµy dÐp</a:t>
            </a:r>
            <a:endParaRPr lang="vi-VN" sz="2800" b="1">
              <a:solidFill>
                <a:schemeClr val="tx1"/>
              </a:solidFill>
            </a:endParaRPr>
          </a:p>
        </p:txBody>
      </p:sp>
      <p:sp>
        <p:nvSpPr>
          <p:cNvPr id="5" name="Hình chữ nhật: Góc Tròn 1"/>
          <p:cNvSpPr/>
          <p:nvPr/>
        </p:nvSpPr>
        <p:spPr>
          <a:xfrm>
            <a:off x="5334004" y="1626780"/>
            <a:ext cx="1821711" cy="542261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smtClean="0">
                <a:solidFill>
                  <a:schemeClr val="tx1"/>
                </a:solidFill>
                <a:latin typeface=".VnAvant" pitchFamily="34" charset="0"/>
              </a:rPr>
              <a:t>canh giữ</a:t>
            </a:r>
            <a:endParaRPr lang="vi-VN" sz="2800" b="1">
              <a:solidFill>
                <a:schemeClr val="tx1"/>
              </a:solidFill>
            </a:endParaRPr>
          </a:p>
        </p:txBody>
      </p:sp>
      <p:sp>
        <p:nvSpPr>
          <p:cNvPr id="6" name="Hình chữ nhật: Góc Tròn 1"/>
          <p:cNvSpPr/>
          <p:nvPr/>
        </p:nvSpPr>
        <p:spPr>
          <a:xfrm>
            <a:off x="7286848" y="1626781"/>
            <a:ext cx="1708296" cy="563526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smtClean="0">
                <a:solidFill>
                  <a:schemeClr val="tx1"/>
                </a:solidFill>
                <a:latin typeface=".VnAvant" pitchFamily="34" charset="0"/>
              </a:rPr>
              <a:t>dÎo dai</a:t>
            </a:r>
            <a:endParaRPr lang="vi-VN" sz="2800" b="1">
              <a:solidFill>
                <a:schemeClr val="tx1"/>
              </a:solidFill>
            </a:endParaRPr>
          </a:p>
        </p:txBody>
      </p:sp>
      <p:sp>
        <p:nvSpPr>
          <p:cNvPr id="7" name="Hình chữ nhật: Góc Tròn 1"/>
          <p:cNvSpPr/>
          <p:nvPr/>
        </p:nvSpPr>
        <p:spPr>
          <a:xfrm>
            <a:off x="1438940" y="2711302"/>
            <a:ext cx="1655133" cy="552891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smtClean="0">
                <a:solidFill>
                  <a:schemeClr val="tx1"/>
                </a:solidFill>
                <a:latin typeface=".VnAvant" pitchFamily="34" charset="0"/>
              </a:rPr>
              <a:t>rau c¶i</a:t>
            </a:r>
            <a:endParaRPr lang="vi-VN" sz="2800" b="1">
              <a:solidFill>
                <a:schemeClr val="tx1"/>
              </a:solidFill>
            </a:endParaRPr>
          </a:p>
        </p:txBody>
      </p:sp>
      <p:sp>
        <p:nvSpPr>
          <p:cNvPr id="8" name="Hình chữ nhật: Góc Tròn 1"/>
          <p:cNvSpPr/>
          <p:nvPr/>
        </p:nvSpPr>
        <p:spPr>
          <a:xfrm>
            <a:off x="3763926" y="2711301"/>
            <a:ext cx="1499190" cy="499728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smtClean="0">
                <a:solidFill>
                  <a:schemeClr val="tx1"/>
                </a:solidFill>
                <a:latin typeface=".VnAvant" pitchFamily="34" charset="0"/>
              </a:rPr>
              <a:t>d</a:t>
            </a:r>
            <a:r>
              <a:rPr lang="en-US" sz="2800" b="1" smtClean="0">
                <a:solidFill>
                  <a:schemeClr val="tx1"/>
                </a:solidFill>
                <a:latin typeface="+mj-lt"/>
              </a:rPr>
              <a:t>ữ</a:t>
            </a:r>
            <a:r>
              <a:rPr lang="en-US" sz="2800" b="1" smtClean="0">
                <a:solidFill>
                  <a:schemeClr val="tx1"/>
                </a:solidFill>
                <a:latin typeface=".VnAvant" pitchFamily="34" charset="0"/>
              </a:rPr>
              <a:t> tîn</a:t>
            </a:r>
            <a:endParaRPr lang="vi-VN" sz="2800" b="1">
              <a:solidFill>
                <a:schemeClr val="tx1"/>
              </a:solidFill>
            </a:endParaRPr>
          </a:p>
        </p:txBody>
      </p:sp>
      <p:sp>
        <p:nvSpPr>
          <p:cNvPr id="9" name="Hình chữ nhật: Góc Tròn 1"/>
          <p:cNvSpPr/>
          <p:nvPr/>
        </p:nvSpPr>
        <p:spPr>
          <a:xfrm>
            <a:off x="5390708" y="2732567"/>
            <a:ext cx="1913860" cy="542262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smtClean="0">
                <a:solidFill>
                  <a:schemeClr val="tx1"/>
                </a:solidFill>
                <a:latin typeface=".VnAvant" pitchFamily="34" charset="0"/>
              </a:rPr>
              <a:t>giät n­íc</a:t>
            </a:r>
            <a:endParaRPr lang="vi-VN" sz="2800" b="1">
              <a:solidFill>
                <a:schemeClr val="tx1"/>
              </a:solidFill>
            </a:endParaRPr>
          </a:p>
        </p:txBody>
      </p:sp>
      <p:sp>
        <p:nvSpPr>
          <p:cNvPr id="10" name="Hình chữ nhật: Góc Tròn 1"/>
          <p:cNvSpPr/>
          <p:nvPr/>
        </p:nvSpPr>
        <p:spPr>
          <a:xfrm>
            <a:off x="7393173" y="2732568"/>
            <a:ext cx="1750827" cy="552892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smtClean="0">
                <a:solidFill>
                  <a:schemeClr val="tx1"/>
                </a:solidFill>
                <a:latin typeface=".VnAvant" pitchFamily="34" charset="0"/>
              </a:rPr>
              <a:t>gia ®</a:t>
            </a:r>
            <a:r>
              <a:rPr lang="en-US" sz="2800" b="1" smtClean="0">
                <a:solidFill>
                  <a:schemeClr val="tx1"/>
                </a:solidFill>
                <a:latin typeface="+mj-lt"/>
              </a:rPr>
              <a:t>ì</a:t>
            </a:r>
            <a:r>
              <a:rPr lang="en-US" sz="2800" b="1" smtClean="0">
                <a:solidFill>
                  <a:schemeClr val="tx1"/>
                </a:solidFill>
                <a:latin typeface=".VnAvant" pitchFamily="34" charset="0"/>
              </a:rPr>
              <a:t>nh</a:t>
            </a:r>
            <a:endParaRPr lang="vi-VN" sz="2800" b="1">
              <a:solidFill>
                <a:schemeClr val="tx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56321" y="1652512"/>
            <a:ext cx="41299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8906" y="1666688"/>
            <a:ext cx="398818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00802" y="1687950"/>
            <a:ext cx="372139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92068" y="1702131"/>
            <a:ext cx="427171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9984" y="2761841"/>
            <a:ext cx="41299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62059" y="2712224"/>
            <a:ext cx="41299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45547" y="2779564"/>
            <a:ext cx="41299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79910" y="2772476"/>
            <a:ext cx="41299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16688"/>
            <a:ext cx="1133475" cy="153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2159" y="288224"/>
            <a:ext cx="9429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9.19186E-7 C 0.00122 0.02498 -0.00069 0.01881 0.00573 0.03115 C 0.00972 0.05829 0.00208 0.05274 0.02309 0.04966 C 0.04028 0.03948 0.07136 0.04503 0.09063 0.04349 C 0.1184 0.04441 0.1375 0.04071 0.16146 0.04966 C 0.2059 0.04657 0.24792 0.04657 0.29288 0.0475 C 0.3375 0.06415 0.38351 0.06261 0.42899 0.06415 C 0.44045 0.06847 0.46389 0.07032 0.46389 0.07032 C 0.50886 0.08729 0.54913 0.08174 0.59757 0.08266 C 0.59688 0.09407 0.59445 0.13016 0.58941 0.13849 C 0.59167 0.15021 0.59618 0.16039 0.58941 0.17149 C 0.58681 0.18692 0.59045 0.16903 0.58594 0.18198 C 0.58299 0.19031 0.58333 0.20049 0.58021 0.20882 C 0.58229 0.31307 0.58108 0.27082 0.66389 0.27267 C 0.67882 0.27729 0.6691 0.27452 0.69531 0.27884 C 0.7 0.27945 0.7092 0.28099 0.7092 0.28099 C 0.71754 0.28624 0.72292 0.28593 0.73247 0.28716 C 0.74618 0.2958 0.7717 0.29827 0.78594 0.2995 C 0.78559 0.32233 0.78542 0.34484 0.78472 0.36767 C 0.78455 0.37384 0.78247 0.37661 0.78125 0.38217 C 0.77795 0.39666 0.77708 0.41178 0.77309 0.42566 C 0.76997 0.48797 0.77431 0.39759 0.77083 0.54534 C 0.77083 0.5475 0.76962 0.55182 0.76962 0.55182 " pathEditMode="relative" ptsTypes="ffffffffffffffffffffffA">
                                      <p:cBhvr>
                                        <p:cTn id="37" dur="5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" y="0"/>
            <a:ext cx="8987790" cy="50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786063" y="14121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181223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68580" tIns="34290" rIns="68580" bIns="34290" anchor="ctr"/>
          <a:lstStyle/>
          <a:p>
            <a:pPr eaLnBrk="1" hangingPunct="1"/>
            <a:endParaRPr dirty="0"/>
          </a:p>
        </p:txBody>
      </p:sp>
      <p:sp>
        <p:nvSpPr>
          <p:cNvPr id="30723" name="Rectangle 3"/>
          <p:cNvSpPr>
            <a:spLocks noGrp="1"/>
          </p:cNvSpPr>
          <p:nvPr>
            <p:ph idx="1"/>
          </p:nvPr>
        </p:nvSpPr>
        <p:spPr/>
        <p:txBody>
          <a:bodyPr vert="horz" wrap="square" lIns="68580" tIns="34290" rIns="68580" bIns="34290" anchor="t"/>
          <a:lstStyle/>
          <a:p>
            <a:pPr eaLnBrk="1" hangingPunct="1"/>
            <a:endParaRPr dirty="0"/>
          </a:p>
        </p:txBody>
      </p:sp>
      <p:pic>
        <p:nvPicPr>
          <p:cNvPr id="30724" name="Picture 4" descr="bfn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"/>
            <a:ext cx="9144635" cy="5136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5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8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Picture 6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3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7" name="WordArt 7"/>
          <p:cNvSpPr>
            <a:spLocks noTextEdit="1"/>
          </p:cNvSpPr>
          <p:nvPr/>
        </p:nvSpPr>
        <p:spPr>
          <a:xfrm>
            <a:off x="1314450" y="914400"/>
            <a:ext cx="6343650" cy="20002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</a:p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</a:p>
        </p:txBody>
      </p:sp>
      <p:sp>
        <p:nvSpPr>
          <p:cNvPr id="30728" name="WordArt 8"/>
          <p:cNvSpPr>
            <a:spLocks noTextEdit="1"/>
          </p:cNvSpPr>
          <p:nvPr/>
        </p:nvSpPr>
        <p:spPr>
          <a:xfrm rot="494338">
            <a:off x="6779419" y="4171950"/>
            <a:ext cx="1107281" cy="106084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lstStyle/>
          <a:p>
            <a:pPr algn="ctr"/>
            <a:r>
              <a:rPr lang="en-US" sz="27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</a:p>
        </p:txBody>
      </p:sp>
      <p:pic>
        <p:nvPicPr>
          <p:cNvPr id="30729" name="Picture 9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0" y="3600450"/>
            <a:ext cx="1485900" cy="1393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0" name="Picture 10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943100" y="14859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1" name="Picture 11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2686050" y="9144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2" name="Picture 12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7015163" y="24003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3" name="Picture 13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428750" y="2686050"/>
            <a:ext cx="1771650" cy="15656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4" name="Picture 14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4229100" y="457200"/>
            <a:ext cx="685800" cy="6060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5" name="Picture 15" descr="gman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650" y="3200400"/>
            <a:ext cx="5715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6" name="Picture 16" descr="gman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7450" y="2914650"/>
            <a:ext cx="914400" cy="1657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2138" y="1020726"/>
            <a:ext cx="8357191" cy="2571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40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85777" y="1457546"/>
            <a:ext cx="123825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1000">
        <p14:conveyor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284" y="191386"/>
            <a:ext cx="8761228" cy="4774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Hình chữ nhật: Góc Tròn 1"/>
          <p:cNvSpPr/>
          <p:nvPr/>
        </p:nvSpPr>
        <p:spPr>
          <a:xfrm>
            <a:off x="1587795" y="2752060"/>
            <a:ext cx="1070344" cy="47307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cxnSp>
        <p:nvCxnSpPr>
          <p:cNvPr id="4" name="Straight Connector 3"/>
          <p:cNvCxnSpPr/>
          <p:nvPr/>
        </p:nvCxnSpPr>
        <p:spPr>
          <a:xfrm rot="5400000">
            <a:off x="7220603" y="847740"/>
            <a:ext cx="506402" cy="1080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5400000">
            <a:off x="1929133" y="1244689"/>
            <a:ext cx="506402" cy="1080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8670177" y="1265955"/>
            <a:ext cx="506402" cy="1080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6830742" y="1627462"/>
            <a:ext cx="506402" cy="1080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3003021" y="1999601"/>
            <a:ext cx="506402" cy="1080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2992388" y="2456801"/>
            <a:ext cx="506402" cy="1080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816258" y="2917546"/>
            <a:ext cx="506402" cy="1080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6515311" y="2928179"/>
            <a:ext cx="506402" cy="1080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3399969" y="3310950"/>
            <a:ext cx="506402" cy="1080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7025674" y="3300319"/>
            <a:ext cx="506402" cy="1080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4516388" y="3757518"/>
            <a:ext cx="506402" cy="1080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3740211" y="4161555"/>
            <a:ext cx="506402" cy="1080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6026213" y="4172188"/>
            <a:ext cx="506402" cy="1080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4027290" y="4586858"/>
            <a:ext cx="506402" cy="1080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284" y="191386"/>
            <a:ext cx="8761228" cy="4774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Hình chữ nhật: Góc Tròn 1"/>
          <p:cNvSpPr/>
          <p:nvPr/>
        </p:nvSpPr>
        <p:spPr>
          <a:xfrm>
            <a:off x="1587795" y="2752060"/>
            <a:ext cx="1410586" cy="473075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4" name="Hình chữ nhật: Góc Tròn 1"/>
          <p:cNvSpPr/>
          <p:nvPr/>
        </p:nvSpPr>
        <p:spPr>
          <a:xfrm>
            <a:off x="3685953" y="3095846"/>
            <a:ext cx="1481470" cy="473075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5" name="Hình chữ nhật: Góc Tròn 1"/>
          <p:cNvSpPr/>
          <p:nvPr/>
        </p:nvSpPr>
        <p:spPr>
          <a:xfrm>
            <a:off x="5929423" y="3189767"/>
            <a:ext cx="620233" cy="432317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6" name="Hình chữ nhật: Góc Tròn 1"/>
          <p:cNvSpPr/>
          <p:nvPr/>
        </p:nvSpPr>
        <p:spPr>
          <a:xfrm>
            <a:off x="241004" y="3967716"/>
            <a:ext cx="1024270" cy="473075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7" name="Hình chữ nhật: Góc Tròn 1"/>
          <p:cNvSpPr/>
          <p:nvPr/>
        </p:nvSpPr>
        <p:spPr>
          <a:xfrm>
            <a:off x="2994837" y="3988981"/>
            <a:ext cx="907312" cy="473075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8" name="Hình chữ nhật: Góc Tròn 1"/>
          <p:cNvSpPr/>
          <p:nvPr/>
        </p:nvSpPr>
        <p:spPr>
          <a:xfrm>
            <a:off x="7056474" y="3999613"/>
            <a:ext cx="1194391" cy="473075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1498" y="1063255"/>
            <a:ext cx="7513674" cy="50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" name="Straight Connector 2"/>
          <p:cNvCxnSpPr/>
          <p:nvPr/>
        </p:nvCxnSpPr>
        <p:spPr>
          <a:xfrm rot="5400000">
            <a:off x="2765560" y="1230512"/>
            <a:ext cx="506402" cy="10809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5400000">
            <a:off x="5852548" y="1191526"/>
            <a:ext cx="506402" cy="10809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7840836" y="1255322"/>
            <a:ext cx="506402" cy="10809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0996" y="2083982"/>
            <a:ext cx="7134446" cy="678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Straight Connector 9"/>
          <p:cNvCxnSpPr/>
          <p:nvPr/>
        </p:nvCxnSpPr>
        <p:spPr>
          <a:xfrm rot="5400000">
            <a:off x="3392883" y="2385920"/>
            <a:ext cx="492226" cy="3721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5129533" y="2368201"/>
            <a:ext cx="492226" cy="3721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7202885" y="2389466"/>
            <a:ext cx="492226" cy="3721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155</Words>
  <Application>WPS Presentation</Application>
  <PresentationFormat>On-screen Show (16:9)</PresentationFormat>
  <Paragraphs>58</Paragraphs>
  <Slides>44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44</vt:i4>
      </vt:variant>
    </vt:vector>
  </HeadingPairs>
  <TitlesOfParts>
    <vt:vector size="60" baseType="lpstr">
      <vt:lpstr>Arial</vt:lpstr>
      <vt:lpstr>Times New Roman</vt:lpstr>
      <vt:lpstr>宋体</vt:lpstr>
      <vt:lpstr>inpin heiti</vt:lpstr>
      <vt:lpstr>Arial-Rounded</vt:lpstr>
      <vt:lpstr>Calibri</vt:lpstr>
      <vt:lpstr>HP001 4 hàng</vt:lpstr>
      <vt:lpstr>.VnAvant</vt:lpstr>
      <vt:lpstr>Wingdings</vt:lpstr>
      <vt:lpstr>Verdana</vt:lpstr>
      <vt:lpstr>VNI-Brush</vt:lpstr>
      <vt:lpstr>3_Default Design</vt:lpstr>
      <vt:lpstr>Office Theme</vt:lpstr>
      <vt:lpstr>1_Office Theme</vt:lpstr>
      <vt:lpstr>第一PPT，www.1ppt.com</vt:lpstr>
      <vt:lpstr>1_Default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GhostBTT</cp:lastModifiedBy>
  <cp:revision>80</cp:revision>
  <dcterms:created xsi:type="dcterms:W3CDTF">2020-08-13T09:19:00Z</dcterms:created>
  <dcterms:modified xsi:type="dcterms:W3CDTF">2024-03-16T23:38:51Z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