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42"/>
  </p:notesMasterIdLst>
  <p:sldIdLst>
    <p:sldId id="257" r:id="rId3"/>
    <p:sldId id="272" r:id="rId4"/>
    <p:sldId id="258" r:id="rId5"/>
    <p:sldId id="277" r:id="rId6"/>
    <p:sldId id="259" r:id="rId7"/>
    <p:sldId id="260" r:id="rId8"/>
    <p:sldId id="273" r:id="rId9"/>
    <p:sldId id="274" r:id="rId10"/>
    <p:sldId id="261" r:id="rId11"/>
    <p:sldId id="262" r:id="rId12"/>
    <p:sldId id="263" r:id="rId13"/>
    <p:sldId id="275" r:id="rId14"/>
    <p:sldId id="276" r:id="rId15"/>
    <p:sldId id="284" r:id="rId16"/>
    <p:sldId id="285" r:id="rId17"/>
    <p:sldId id="286" r:id="rId18"/>
    <p:sldId id="288" r:id="rId19"/>
    <p:sldId id="289" r:id="rId20"/>
    <p:sldId id="287" r:id="rId21"/>
    <p:sldId id="292" r:id="rId22"/>
    <p:sldId id="290" r:id="rId23"/>
    <p:sldId id="293" r:id="rId24"/>
    <p:sldId id="291" r:id="rId25"/>
    <p:sldId id="294" r:id="rId26"/>
    <p:sldId id="278" r:id="rId27"/>
    <p:sldId id="265" r:id="rId28"/>
    <p:sldId id="295" r:id="rId29"/>
    <p:sldId id="296" r:id="rId30"/>
    <p:sldId id="279" r:id="rId31"/>
    <p:sldId id="266" r:id="rId32"/>
    <p:sldId id="280" r:id="rId33"/>
    <p:sldId id="267" r:id="rId34"/>
    <p:sldId id="297" r:id="rId35"/>
    <p:sldId id="298" r:id="rId36"/>
    <p:sldId id="281" r:id="rId37"/>
    <p:sldId id="268" r:id="rId38"/>
    <p:sldId id="283" r:id="rId39"/>
    <p:sldId id="282" r:id="rId40"/>
    <p:sldId id="27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2" autoAdjust="0"/>
    <p:restoredTop sz="94660"/>
  </p:normalViewPr>
  <p:slideViewPr>
    <p:cSldViewPr snapToGrid="0">
      <p:cViewPr varScale="1">
        <p:scale>
          <a:sx n="71" d="100"/>
          <a:sy n="71" d="100"/>
        </p:scale>
        <p:origin x="-108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SimSun" panose="02010600030101010101" pitchFamily="2" charset="-122"/>
              </a:rPr>
              <a:pPr/>
              <a:t>39</a:t>
            </a:fld>
            <a:endParaRPr lang="zh-CN" altLang="en-US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openxmlformats.org/officeDocument/2006/relationships/image" Target="../media/image67.png"/><Relationship Id="rId7" Type="http://schemas.openxmlformats.org/officeDocument/2006/relationships/image" Target="../media/image71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.png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media" Target="../media/media1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93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7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8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5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>
                  <p14:trim st="8900.000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299063" y="4386535"/>
            <a:ext cx="758952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8445" y="236442"/>
            <a:ext cx="3534989" cy="75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7023" y="1165692"/>
            <a:ext cx="9137929" cy="74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8569" y="3004856"/>
            <a:ext cx="7432395" cy="65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2687" y="4545106"/>
            <a:ext cx="9885642" cy="742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0612" y="3674967"/>
            <a:ext cx="10044953" cy="802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1735" y="2063844"/>
            <a:ext cx="9785911" cy="67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32542" y="5432612"/>
            <a:ext cx="9329270" cy="69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8104" y="2194560"/>
            <a:ext cx="7516368" cy="1591056"/>
          </a:xfrm>
          <a:prstGeom prst="rect">
            <a:avLst/>
          </a:prstGeom>
          <a:noFill/>
        </p:spPr>
        <p:txBody>
          <a:bodyPr numCol="1">
            <a:prstTxWarp prst="textDoubleWave1">
              <a:avLst/>
            </a:prstTxWarp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GB" sz="6600" b="1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GB" sz="6600" b="1" kern="1200" cap="none" spc="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6600" b="1" kern="120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endParaRPr kumimoji="0" lang="en-GB" sz="6600" b="1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77471" y="2214283"/>
            <a:ext cx="2691653" cy="13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387" y="416858"/>
            <a:ext cx="10098742" cy="217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6542" y="1707776"/>
            <a:ext cx="5641412" cy="67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390" y="222069"/>
            <a:ext cx="10933610" cy="2892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200400"/>
            <a:ext cx="10972799" cy="327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388" y="1449978"/>
            <a:ext cx="11025051" cy="308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5211" y="0"/>
            <a:ext cx="37814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0355" y="182880"/>
            <a:ext cx="5329646" cy="645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" y="963113"/>
            <a:ext cx="5016137" cy="488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8618" y="927462"/>
            <a:ext cx="8425543" cy="4454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711234"/>
            <a:ext cx="10502537" cy="367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951" y="600891"/>
            <a:ext cx="11364684" cy="428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400594" y="1600207"/>
            <a:ext cx="9056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600" smtClean="0">
                <a:latin typeface="HP001 4 hàng" pitchFamily="34" charset="0"/>
              </a:rPr>
              <a:t>L</a:t>
            </a:r>
            <a:endParaRPr lang="en-US" sz="8600" dirty="0"/>
          </a:p>
        </p:txBody>
      </p:sp>
      <p:sp>
        <p:nvSpPr>
          <p:cNvPr id="5" name="Rectangle 4"/>
          <p:cNvSpPr/>
          <p:nvPr/>
        </p:nvSpPr>
        <p:spPr>
          <a:xfrm>
            <a:off x="3596640" y="1621982"/>
            <a:ext cx="9056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600" smtClean="0">
                <a:latin typeface="HP001 4 hàng" pitchFamily="34" charset="0"/>
              </a:rPr>
              <a:t>L</a:t>
            </a:r>
            <a:endParaRPr lang="en-US" sz="8600" dirty="0"/>
          </a:p>
        </p:txBody>
      </p:sp>
      <p:sp>
        <p:nvSpPr>
          <p:cNvPr id="6" name="Rectangle 5"/>
          <p:cNvSpPr/>
          <p:nvPr/>
        </p:nvSpPr>
        <p:spPr>
          <a:xfrm>
            <a:off x="6705599" y="1608913"/>
            <a:ext cx="9056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600" smtClean="0">
                <a:latin typeface="HP001 4 hàng" pitchFamily="34" charset="0"/>
              </a:rPr>
              <a:t>Y</a:t>
            </a:r>
            <a:endParaRPr lang="en-US" sz="8600" dirty="0"/>
          </a:p>
        </p:txBody>
      </p:sp>
      <p:sp>
        <p:nvSpPr>
          <p:cNvPr id="7" name="Rectangle 6"/>
          <p:cNvSpPr/>
          <p:nvPr/>
        </p:nvSpPr>
        <p:spPr>
          <a:xfrm>
            <a:off x="9862453" y="1604560"/>
            <a:ext cx="9056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600" smtClean="0">
                <a:latin typeface="HP001 4 hàng" pitchFamily="34" charset="0"/>
              </a:rPr>
              <a:t>Y</a:t>
            </a:r>
            <a:endParaRPr lang="en-US" sz="8600" dirty="0"/>
          </a:p>
        </p:txBody>
      </p:sp>
      <p:sp>
        <p:nvSpPr>
          <p:cNvPr id="8" name="Rectangle 7"/>
          <p:cNvSpPr/>
          <p:nvPr/>
        </p:nvSpPr>
        <p:spPr>
          <a:xfrm>
            <a:off x="431075" y="3812184"/>
            <a:ext cx="9056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HP001 4 hàng" pitchFamily="34" charset="0"/>
              </a:rPr>
              <a:t>L</a:t>
            </a:r>
            <a:endParaRPr lang="en-US" sz="4000" b="1" dirty="0"/>
          </a:p>
        </p:txBody>
      </p:sp>
      <p:sp>
        <p:nvSpPr>
          <p:cNvPr id="9" name="Rectangle 8"/>
          <p:cNvSpPr/>
          <p:nvPr/>
        </p:nvSpPr>
        <p:spPr>
          <a:xfrm>
            <a:off x="3587932" y="3820895"/>
            <a:ext cx="9056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HP001 4 hàng" pitchFamily="34" charset="0"/>
              </a:rPr>
              <a:t>L</a:t>
            </a:r>
            <a:endParaRPr lang="en-US" sz="4000" b="1" dirty="0"/>
          </a:p>
        </p:txBody>
      </p:sp>
      <p:sp>
        <p:nvSpPr>
          <p:cNvPr id="10" name="Rectangle 9"/>
          <p:cNvSpPr/>
          <p:nvPr/>
        </p:nvSpPr>
        <p:spPr>
          <a:xfrm>
            <a:off x="6736081" y="3807830"/>
            <a:ext cx="9056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HP001 4 hàng" pitchFamily="34" charset="0"/>
              </a:rPr>
              <a:t>Y</a:t>
            </a:r>
            <a:endParaRPr lang="en-US" sz="4000" b="1" dirty="0"/>
          </a:p>
        </p:txBody>
      </p:sp>
      <p:sp>
        <p:nvSpPr>
          <p:cNvPr id="11" name="Rectangle 10"/>
          <p:cNvSpPr/>
          <p:nvPr/>
        </p:nvSpPr>
        <p:spPr>
          <a:xfrm>
            <a:off x="9897300" y="3807816"/>
            <a:ext cx="9056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HP001 4 hàng" pitchFamily="34" charset="0"/>
              </a:rPr>
              <a:t>Y</a:t>
            </a:r>
            <a:endParaRPr 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04365" y="2232213"/>
            <a:ext cx="2796988" cy="155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84217"/>
            <a:ext cx="12191999" cy="474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494" y="758028"/>
            <a:ext cx="11698941" cy="500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743971" y="2037172"/>
            <a:ext cx="1626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HP001 4 hàng" pitchFamily="34" charset="0"/>
              </a:rPr>
              <a:t>tíu tít</a:t>
            </a:r>
            <a:endParaRPr lang="en-US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5195817" y="2028207"/>
            <a:ext cx="1626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HP001 4 hàng" pitchFamily="34" charset="0"/>
              </a:rPr>
              <a:t>tíu tít</a:t>
            </a:r>
            <a:endParaRPr lang="en-US" sz="4000" b="1" dirty="0"/>
          </a:p>
        </p:txBody>
      </p:sp>
      <p:sp>
        <p:nvSpPr>
          <p:cNvPr id="6" name="Rectangle 5"/>
          <p:cNvSpPr/>
          <p:nvPr/>
        </p:nvSpPr>
        <p:spPr>
          <a:xfrm>
            <a:off x="7602842" y="2028207"/>
            <a:ext cx="1626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HP001 4 hàng" pitchFamily="34" charset="0"/>
              </a:rPr>
              <a:t>tíu tít</a:t>
            </a:r>
            <a:endParaRPr lang="en-US" sz="4000" b="1" dirty="0"/>
          </a:p>
        </p:txBody>
      </p:sp>
      <p:sp>
        <p:nvSpPr>
          <p:cNvPr id="7" name="Rectangle 6"/>
          <p:cNvSpPr/>
          <p:nvPr/>
        </p:nvSpPr>
        <p:spPr>
          <a:xfrm>
            <a:off x="10077100" y="2028207"/>
            <a:ext cx="1626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HP001 4 hàng" pitchFamily="34" charset="0"/>
              </a:rPr>
              <a:t>tíu tít</a:t>
            </a:r>
            <a:endParaRPr lang="en-US" sz="4000" b="1" dirty="0"/>
          </a:p>
        </p:txBody>
      </p:sp>
      <p:sp>
        <p:nvSpPr>
          <p:cNvPr id="8" name="Rectangle 7"/>
          <p:cNvSpPr/>
          <p:nvPr/>
        </p:nvSpPr>
        <p:spPr>
          <a:xfrm>
            <a:off x="516241" y="2902266"/>
            <a:ext cx="1626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HP001 4 hàng" pitchFamily="34" charset="0"/>
              </a:rPr>
              <a:t>tíu tít</a:t>
            </a:r>
            <a:endParaRPr lang="en-US" sz="4000" b="1" dirty="0"/>
          </a:p>
        </p:txBody>
      </p:sp>
      <p:sp>
        <p:nvSpPr>
          <p:cNvPr id="9" name="Rectangle 8"/>
          <p:cNvSpPr/>
          <p:nvPr/>
        </p:nvSpPr>
        <p:spPr>
          <a:xfrm>
            <a:off x="2748453" y="2902266"/>
            <a:ext cx="1626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HP001 4 hàng" pitchFamily="34" charset="0"/>
              </a:rPr>
              <a:t>tíu tít</a:t>
            </a:r>
            <a:endParaRPr lang="en-US" sz="4000" b="1" dirty="0"/>
          </a:p>
        </p:txBody>
      </p:sp>
      <p:sp>
        <p:nvSpPr>
          <p:cNvPr id="10" name="Rectangle 9"/>
          <p:cNvSpPr/>
          <p:nvPr/>
        </p:nvSpPr>
        <p:spPr>
          <a:xfrm>
            <a:off x="5209265" y="2915713"/>
            <a:ext cx="1626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HP001 4 hàng" pitchFamily="34" charset="0"/>
              </a:rPr>
              <a:t>tíu tít</a:t>
            </a:r>
            <a:endParaRPr lang="en-US" sz="4000" b="1" dirty="0"/>
          </a:p>
        </p:txBody>
      </p:sp>
      <p:sp>
        <p:nvSpPr>
          <p:cNvPr id="11" name="Rectangle 10"/>
          <p:cNvSpPr/>
          <p:nvPr/>
        </p:nvSpPr>
        <p:spPr>
          <a:xfrm>
            <a:off x="7616288" y="2902265"/>
            <a:ext cx="1626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HP001 4 hàng" pitchFamily="34" charset="0"/>
              </a:rPr>
              <a:t>tíu tít</a:t>
            </a:r>
            <a:endParaRPr lang="en-US" sz="4000" b="1" dirty="0"/>
          </a:p>
        </p:txBody>
      </p:sp>
      <p:sp>
        <p:nvSpPr>
          <p:cNvPr id="12" name="Rectangle 11"/>
          <p:cNvSpPr/>
          <p:nvPr/>
        </p:nvSpPr>
        <p:spPr>
          <a:xfrm>
            <a:off x="10063653" y="2902265"/>
            <a:ext cx="1626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HP001 4 hàng" pitchFamily="34" charset="0"/>
              </a:rPr>
              <a:t>tíu tít</a:t>
            </a:r>
            <a:endParaRPr lang="en-US" sz="4000" b="1" dirty="0"/>
          </a:p>
        </p:txBody>
      </p:sp>
      <p:sp>
        <p:nvSpPr>
          <p:cNvPr id="13" name="Rectangle 12"/>
          <p:cNvSpPr/>
          <p:nvPr/>
        </p:nvSpPr>
        <p:spPr>
          <a:xfrm>
            <a:off x="3555277" y="3762878"/>
            <a:ext cx="24824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giả giọng</a:t>
            </a:r>
            <a:endParaRPr lang="en-US" sz="4400" b="1" dirty="0"/>
          </a:p>
        </p:txBody>
      </p:sp>
      <p:sp>
        <p:nvSpPr>
          <p:cNvPr id="15" name="Rectangle 14"/>
          <p:cNvSpPr/>
          <p:nvPr/>
        </p:nvSpPr>
        <p:spPr>
          <a:xfrm>
            <a:off x="6813946" y="3753913"/>
            <a:ext cx="24824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giả giọng</a:t>
            </a:r>
            <a:endParaRPr lang="en-US" sz="4400" b="1" dirty="0"/>
          </a:p>
        </p:txBody>
      </p:sp>
      <p:sp>
        <p:nvSpPr>
          <p:cNvPr id="16" name="Rectangle 15"/>
          <p:cNvSpPr/>
          <p:nvPr/>
        </p:nvSpPr>
        <p:spPr>
          <a:xfrm>
            <a:off x="9709548" y="3758396"/>
            <a:ext cx="24824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giả giọng</a:t>
            </a:r>
            <a:endParaRPr lang="en-US" sz="4400" b="1" dirty="0"/>
          </a:p>
        </p:txBody>
      </p:sp>
      <p:sp>
        <p:nvSpPr>
          <p:cNvPr id="17" name="Rectangle 16"/>
          <p:cNvSpPr/>
          <p:nvPr/>
        </p:nvSpPr>
        <p:spPr>
          <a:xfrm>
            <a:off x="323499" y="4632454"/>
            <a:ext cx="24824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giả giọng</a:t>
            </a:r>
            <a:endParaRPr lang="en-US" sz="4400" b="1" dirty="0"/>
          </a:p>
        </p:txBody>
      </p:sp>
      <p:sp>
        <p:nvSpPr>
          <p:cNvPr id="18" name="Rectangle 17"/>
          <p:cNvSpPr/>
          <p:nvPr/>
        </p:nvSpPr>
        <p:spPr>
          <a:xfrm>
            <a:off x="3555276" y="4636937"/>
            <a:ext cx="24824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giả giọng</a:t>
            </a:r>
            <a:endParaRPr lang="en-US" sz="4400" b="1" dirty="0"/>
          </a:p>
        </p:txBody>
      </p:sp>
      <p:sp>
        <p:nvSpPr>
          <p:cNvPr id="19" name="Rectangle 18"/>
          <p:cNvSpPr/>
          <p:nvPr/>
        </p:nvSpPr>
        <p:spPr>
          <a:xfrm>
            <a:off x="6822910" y="4636936"/>
            <a:ext cx="24824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giả giọng</a:t>
            </a:r>
            <a:endParaRPr lang="en-US" sz="4400" b="1" dirty="0"/>
          </a:p>
        </p:txBody>
      </p:sp>
      <p:sp>
        <p:nvSpPr>
          <p:cNvPr id="20" name="Rectangle 19"/>
          <p:cNvSpPr/>
          <p:nvPr/>
        </p:nvSpPr>
        <p:spPr>
          <a:xfrm>
            <a:off x="9687134" y="4636936"/>
            <a:ext cx="24824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giả giọng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49086"/>
            <a:ext cx="12191999" cy="5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885" y="1423851"/>
            <a:ext cx="11338561" cy="347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120334" y="2816718"/>
            <a:ext cx="99700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Khi dê mẹ vừa đi xa, sói gõ cửa và giả </a:t>
            </a:r>
            <a:endParaRPr lang="en-US" sz="4400" b="1" dirty="0"/>
          </a:p>
        </p:txBody>
      </p:sp>
      <p:sp>
        <p:nvSpPr>
          <p:cNvPr id="4" name="Rectangle 3"/>
          <p:cNvSpPr/>
          <p:nvPr/>
        </p:nvSpPr>
        <p:spPr>
          <a:xfrm>
            <a:off x="388814" y="3770306"/>
            <a:ext cx="4026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giọng dê mẹ.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77" y="2063931"/>
            <a:ext cx="11865429" cy="3304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97281" y="2233749"/>
            <a:ext cx="3108960" cy="158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822" y="483326"/>
            <a:ext cx="10750731" cy="264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755" y="3375212"/>
            <a:ext cx="6704293" cy="77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77426" y="3402105"/>
            <a:ext cx="2097834" cy="64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71247" y="2017339"/>
            <a:ext cx="1586753" cy="57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3228" y="3415554"/>
            <a:ext cx="777501" cy="650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312355" y="1985555"/>
            <a:ext cx="1936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mở cửa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8999E-6 -3.7037E-7 L 0.09905 0.2053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" y="1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131" y="1528354"/>
            <a:ext cx="11704320" cy="350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081145" y="2934284"/>
            <a:ext cx="107538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Khi ở nhà một mình, em không được mở  </a:t>
            </a:r>
            <a:endParaRPr lang="en-US" sz="4400" b="1" dirty="0"/>
          </a:p>
        </p:txBody>
      </p:sp>
      <p:sp>
        <p:nvSpPr>
          <p:cNvPr id="6" name="Rectangle 5"/>
          <p:cNvSpPr/>
          <p:nvPr/>
        </p:nvSpPr>
        <p:spPr>
          <a:xfrm>
            <a:off x="332208" y="3857394"/>
            <a:ext cx="107538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cửa cho người lạ.  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365" y="1559859"/>
            <a:ext cx="11860306" cy="34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08463" y="1913709"/>
            <a:ext cx="2518954" cy="218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630" y="268941"/>
            <a:ext cx="6414347" cy="642769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4296" y="268942"/>
            <a:ext cx="4536234" cy="60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Lưu đồ: Đường kết nối 8"/>
          <p:cNvSpPr/>
          <p:nvPr/>
        </p:nvSpPr>
        <p:spPr>
          <a:xfrm>
            <a:off x="295837" y="255494"/>
            <a:ext cx="595311" cy="60511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73306"/>
            <a:ext cx="5459506" cy="76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649912"/>
            <a:ext cx="5567082" cy="792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757333" y="3166533"/>
            <a:ext cx="309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2400">
              <a:sym typeface="Wingdings" panose="0500000000000000000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99814"/>
            <a:ext cx="11704320" cy="6305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>
        <p:wipe/>
      </p:transition>
    </mc:Choice>
    <mc:Fallback>
      <p:transition advTm="1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17812" y="2097742"/>
            <a:ext cx="2662518" cy="153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590" y="1600200"/>
            <a:ext cx="10784540" cy="31376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78" y="387444"/>
            <a:ext cx="3387351" cy="876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Hình chữ nhật: Góc Tròn 1"/>
          <p:cNvSpPr/>
          <p:nvPr/>
        </p:nvSpPr>
        <p:spPr>
          <a:xfrm>
            <a:off x="5437095" y="2572870"/>
            <a:ext cx="546847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7" name="Hình chữ nhật: Góc Tròn 1"/>
          <p:cNvSpPr/>
          <p:nvPr/>
        </p:nvSpPr>
        <p:spPr>
          <a:xfrm>
            <a:off x="3339352" y="3137647"/>
            <a:ext cx="1662954" cy="473075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494" y="981635"/>
            <a:ext cx="11936506" cy="535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027356" y="2288825"/>
            <a:ext cx="113842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Lúc dê mẹ vừa đi, sói đến gọi cửa. Đàn dê     </a:t>
            </a:r>
            <a:endParaRPr lang="en-US" sz="4400" b="1" dirty="0"/>
          </a:p>
        </p:txBody>
      </p:sp>
      <p:sp>
        <p:nvSpPr>
          <p:cNvPr id="6" name="Rectangle 5"/>
          <p:cNvSpPr/>
          <p:nvPr/>
        </p:nvSpPr>
        <p:spPr>
          <a:xfrm>
            <a:off x="355003" y="3230120"/>
            <a:ext cx="112632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smtClean="0">
                <a:latin typeface="HP001 4 hàng" pitchFamily="34" charset="0"/>
              </a:rPr>
              <a:t>con biết sói giả giọng mẹ nên không mở cửa.  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630" y="1332411"/>
            <a:ext cx="11848011" cy="37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1259" y="2043954"/>
            <a:ext cx="2501153" cy="16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 txBox="1"/>
          <p:nvPr/>
        </p:nvSpPr>
        <p:spPr>
          <a:xfrm>
            <a:off x="1072727" y="-502920"/>
            <a:ext cx="14020800" cy="1631951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algn="ctr">
              <a:lnSpc>
                <a:spcPct val="90000"/>
              </a:lnSpc>
            </a:pPr>
            <a:endParaRPr lang="en-US" altLang="en-US" sz="4265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2210" y="322729"/>
            <a:ext cx="9124483" cy="110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459" y="1615888"/>
            <a:ext cx="10663517" cy="107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AutoShape 14" descr="daisy_button_pink_hb"/>
          <p:cNvSpPr/>
          <p:nvPr/>
        </p:nvSpPr>
        <p:spPr>
          <a:xfrm>
            <a:off x="3616910" y="1715746"/>
            <a:ext cx="728133" cy="812302"/>
          </a:xfrm>
          <a:prstGeom prst="actionButtonBlank">
            <a:avLst/>
          </a:prstGeom>
          <a:blipFill rotWithShape="1">
            <a:blip r:embed="rId4" cstate="print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24" name="AutoShape 14" descr="daisy_button_pink_hb"/>
          <p:cNvSpPr/>
          <p:nvPr/>
        </p:nvSpPr>
        <p:spPr>
          <a:xfrm>
            <a:off x="5926167" y="1659467"/>
            <a:ext cx="728133" cy="924984"/>
          </a:xfrm>
          <a:prstGeom prst="actionButtonBlank">
            <a:avLst/>
          </a:prstGeom>
          <a:blipFill rotWithShape="1">
            <a:blip r:embed="rId5" cstate="print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25" name="AutoShape 14" descr="daisy_button_pink_hb"/>
          <p:cNvSpPr/>
          <p:nvPr/>
        </p:nvSpPr>
        <p:spPr>
          <a:xfrm>
            <a:off x="8583382" y="1686311"/>
            <a:ext cx="728133" cy="924984"/>
          </a:xfrm>
          <a:prstGeom prst="actionButtonBlank">
            <a:avLst/>
          </a:prstGeom>
          <a:blipFill rotWithShape="1">
            <a:blip r:embed="rId5" cstate="print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8566" y="3086941"/>
            <a:ext cx="10461812" cy="141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AutoShape 14" descr="daisy_button_pink_hb"/>
          <p:cNvSpPr/>
          <p:nvPr/>
        </p:nvSpPr>
        <p:spPr>
          <a:xfrm>
            <a:off x="3573332" y="3259543"/>
            <a:ext cx="728133" cy="924983"/>
          </a:xfrm>
          <a:prstGeom prst="actionButtonBlank">
            <a:avLst/>
          </a:prstGeom>
          <a:blipFill rotWithShape="1">
            <a:blip r:embed="rId5" cstate="print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32" name="AutoShape 14" descr="daisy_button_pink_hb"/>
          <p:cNvSpPr/>
          <p:nvPr/>
        </p:nvSpPr>
        <p:spPr>
          <a:xfrm>
            <a:off x="5975525" y="3219625"/>
            <a:ext cx="847513" cy="924560"/>
          </a:xfrm>
          <a:prstGeom prst="actionButtonBlank">
            <a:avLst/>
          </a:prstGeom>
          <a:blipFill rotWithShape="1">
            <a:blip r:embed="rId7" cstate="print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  <p:sp>
        <p:nvSpPr>
          <p:cNvPr id="33" name="AutoShape 14" descr="daisy_button_pink_hb"/>
          <p:cNvSpPr/>
          <p:nvPr/>
        </p:nvSpPr>
        <p:spPr>
          <a:xfrm>
            <a:off x="8769026" y="3299885"/>
            <a:ext cx="751491" cy="924983"/>
          </a:xfrm>
          <a:prstGeom prst="actionButtonBlank">
            <a:avLst/>
          </a:prstGeom>
          <a:blipFill rotWithShape="1">
            <a:blip r:embed="rId8" cstate="print"/>
            <a:stretch>
              <a:fillRect/>
            </a:stretch>
          </a:blipFill>
          <a:ln w="9525">
            <a:noFill/>
          </a:ln>
        </p:spPr>
        <p:txBody>
          <a:bodyPr wrap="none" anchor="ctr"/>
          <a:lstStyle/>
          <a:p>
            <a:pPr eaLnBrk="0" hangingPunct="0"/>
            <a:endParaRPr lang="en-US" altLang="en-US" sz="2400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4" grpId="0" bldLvl="0" animBg="1"/>
      <p:bldP spid="25" grpId="0" bldLvl="0" animBg="1"/>
      <p:bldP spid="26" grpId="0" bldLvl="0" animBg="1"/>
      <p:bldP spid="32" grpId="0" bldLvl="0" animBg="1"/>
      <p:bldP spid="33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2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9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71601" y="2103120"/>
            <a:ext cx="2521130" cy="1933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444" y="94129"/>
            <a:ext cx="8532532" cy="83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8364" y="954742"/>
            <a:ext cx="9362047" cy="57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39591" y="2642067"/>
            <a:ext cx="4081279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5306" y="2673722"/>
            <a:ext cx="4424269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7706" y="1506072"/>
            <a:ext cx="7247965" cy="111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1016000" y="862013"/>
            <a:ext cx="1097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4" tIns="45718" rIns="91314" bIns="45718" anchor="ctr"/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方正准圆简体"/>
              </a:rPr>
              <a:t>DẶN DÒ</a:t>
            </a: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1882141" y="1981208"/>
            <a:ext cx="8199120" cy="2967991"/>
          </a:xfrm>
          <a:prstGeom prst="plaque">
            <a:avLst>
              <a:gd name="adj" fmla="val 16667"/>
            </a:avLst>
          </a:prstGeom>
          <a:solidFill>
            <a:srgbClr val="FFC000"/>
          </a:solidFill>
          <a:ln w="25400" algn="ctr">
            <a:solidFill>
              <a:srgbClr val="385D8A"/>
            </a:solidFill>
            <a:miter lim="800000"/>
          </a:ln>
        </p:spPr>
        <p:txBody>
          <a:bodyPr lIns="91314" tIns="45718" rIns="91314" bIns="45718" anchor="ctr"/>
          <a:lstStyle/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32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.........................</a:t>
            </a:r>
          </a:p>
          <a:p>
            <a:pPr marL="342265" indent="-342265" defTabSz="912495"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altLang="zh-CN" sz="320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 ................................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693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7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4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4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8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2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29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5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>
                  <p14:trim st="8900.000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299063" y="4386535"/>
            <a:ext cx="758952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0972" y="310080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927087" y="1845039"/>
            <a:ext cx="1347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757333" y="3166533"/>
            <a:ext cx="309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2400">
              <a:sym typeface="Wingdings" panose="05000000000000000000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 rot="5400000">
            <a:off x="8740587" y="699248"/>
            <a:ext cx="510992" cy="537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4267199" y="1174379"/>
            <a:ext cx="510992" cy="537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593540" y="1618132"/>
            <a:ext cx="510992" cy="537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11582401" y="1685367"/>
            <a:ext cx="510992" cy="537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4119281" y="2075332"/>
            <a:ext cx="510992" cy="537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11797553" y="2102225"/>
            <a:ext cx="510992" cy="537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369857" y="2559426"/>
            <a:ext cx="510992" cy="537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5773269" y="2976285"/>
            <a:ext cx="510992" cy="537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2523563" y="3424521"/>
            <a:ext cx="510992" cy="537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3733798" y="3881721"/>
            <a:ext cx="510992" cy="537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246093" y="4285133"/>
            <a:ext cx="510992" cy="537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3424516" y="5212980"/>
            <a:ext cx="510992" cy="537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3989293" y="5697074"/>
            <a:ext cx="510992" cy="537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3411069" y="6127380"/>
            <a:ext cx="510992" cy="537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9531" y="927463"/>
            <a:ext cx="2063932" cy="770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8467" y="1031967"/>
            <a:ext cx="2029008" cy="64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5382" y="1005838"/>
            <a:ext cx="1615214" cy="535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0399" y="1071154"/>
            <a:ext cx="1097189" cy="50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6519" y="2030506"/>
            <a:ext cx="11268634" cy="157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 rot="5400000">
            <a:off x="3529854" y="2418231"/>
            <a:ext cx="609600" cy="12998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7433986" y="2382373"/>
            <a:ext cx="609600" cy="12998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853454" y="3095067"/>
            <a:ext cx="609600" cy="12998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1706" y="3684494"/>
            <a:ext cx="11551024" cy="145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5" name="Straight Connector 14"/>
          <p:cNvCxnSpPr/>
          <p:nvPr/>
        </p:nvCxnSpPr>
        <p:spPr>
          <a:xfrm rot="5400000">
            <a:off x="3175748" y="3946715"/>
            <a:ext cx="609600" cy="12998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701553" y="3917580"/>
            <a:ext cx="636499" cy="1434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0668002" y="3908615"/>
            <a:ext cx="636499" cy="1434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3245224" y="4688545"/>
            <a:ext cx="636499" cy="14343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5757333" y="3166533"/>
            <a:ext cx="309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2400">
              <a:sym typeface="Wingdings" panose="05000000000000000000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Left Brace 36"/>
          <p:cNvSpPr/>
          <p:nvPr/>
        </p:nvSpPr>
        <p:spPr>
          <a:xfrm>
            <a:off x="0" y="591670"/>
            <a:ext cx="389965" cy="3065930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Left Brace 37"/>
          <p:cNvSpPr/>
          <p:nvPr/>
        </p:nvSpPr>
        <p:spPr>
          <a:xfrm>
            <a:off x="40341" y="3711388"/>
            <a:ext cx="242047" cy="2720788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3711" y="2818241"/>
            <a:ext cx="4784539" cy="189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5865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5865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865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031068" y="1555940"/>
            <a:ext cx="13479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146</Words>
  <Application>WPS Presentation</Application>
  <PresentationFormat>Custom</PresentationFormat>
  <Paragraphs>55</Paragraphs>
  <Slides>39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Office Theme</vt:lpstr>
      <vt:lpstr>2_Office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GhostBTT</cp:lastModifiedBy>
  <cp:revision>9</cp:revision>
  <dcterms:created xsi:type="dcterms:W3CDTF">2020-08-25T14:33:00Z</dcterms:created>
  <dcterms:modified xsi:type="dcterms:W3CDTF">2024-03-01T14:09:44Z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