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71" r:id="rId7"/>
    <p:sldId id="272" r:id="rId8"/>
    <p:sldId id="263" r:id="rId9"/>
    <p:sldId id="273" r:id="rId10"/>
    <p:sldId id="280" r:id="rId11"/>
    <p:sldId id="281" r:id="rId12"/>
    <p:sldId id="277" r:id="rId13"/>
    <p:sldId id="279" r:id="rId14"/>
    <p:sldId id="278" r:id="rId15"/>
    <p:sldId id="282" r:id="rId16"/>
    <p:sldId id="265" r:id="rId17"/>
    <p:sldId id="270" r:id="rId18"/>
    <p:sldId id="267" r:id="rId19"/>
    <p:sldId id="274" r:id="rId20"/>
    <p:sldId id="275" r:id="rId21"/>
    <p:sldId id="269" r:id="rId22"/>
    <p:sldId id="283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FF"/>
    <a:srgbClr val="E050C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7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57165" y="161893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>
                  <p14:trim st="8900.0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89611" y="3762103"/>
            <a:ext cx="8104735" cy="198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227909"/>
            <a:ext cx="12030891" cy="449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684" y="1227909"/>
            <a:ext cx="12023316" cy="450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910" y="927463"/>
            <a:ext cx="11682730" cy="505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587934" y="2201861"/>
            <a:ext cx="2628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lời chào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6739025" y="2206343"/>
            <a:ext cx="2628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lời chào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10078377" y="2210825"/>
            <a:ext cx="2628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lời chào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432357" y="3080401"/>
            <a:ext cx="2628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lời chào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3538627" y="3093849"/>
            <a:ext cx="2628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lời chào</a:t>
            </a:r>
            <a:endParaRPr lang="en-US" sz="4400" dirty="0"/>
          </a:p>
        </p:txBody>
      </p:sp>
      <p:sp>
        <p:nvSpPr>
          <p:cNvPr id="9" name="Rectangle 8"/>
          <p:cNvSpPr/>
          <p:nvPr/>
        </p:nvSpPr>
        <p:spPr>
          <a:xfrm>
            <a:off x="6806262" y="3093849"/>
            <a:ext cx="2628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lời chào</a:t>
            </a:r>
            <a:endParaRPr lang="en-US" sz="4400" dirty="0"/>
          </a:p>
        </p:txBody>
      </p:sp>
      <p:sp>
        <p:nvSpPr>
          <p:cNvPr id="10" name="Rectangle 9"/>
          <p:cNvSpPr/>
          <p:nvPr/>
        </p:nvSpPr>
        <p:spPr>
          <a:xfrm>
            <a:off x="10087345" y="3066954"/>
            <a:ext cx="2628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lời chào</a:t>
            </a:r>
            <a:endParaRPr lang="en-US" sz="4400" dirty="0"/>
          </a:p>
        </p:txBody>
      </p:sp>
      <p:sp>
        <p:nvSpPr>
          <p:cNvPr id="11" name="Rectangle 10"/>
          <p:cNvSpPr/>
          <p:nvPr/>
        </p:nvSpPr>
        <p:spPr>
          <a:xfrm>
            <a:off x="4345447" y="4008249"/>
            <a:ext cx="323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chân thành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8518516" y="3985837"/>
            <a:ext cx="323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chân thành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356153" y="4886790"/>
            <a:ext cx="323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chân thành</a:t>
            </a:r>
            <a:endParaRPr lang="en-US" sz="4400" dirty="0"/>
          </a:p>
        </p:txBody>
      </p:sp>
      <p:sp>
        <p:nvSpPr>
          <p:cNvPr id="14" name="Rectangle 13"/>
          <p:cNvSpPr/>
          <p:nvPr/>
        </p:nvSpPr>
        <p:spPr>
          <a:xfrm>
            <a:off x="4417164" y="4873343"/>
            <a:ext cx="323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chân thành</a:t>
            </a:r>
            <a:endParaRPr lang="en-US" sz="4400" dirty="0"/>
          </a:p>
        </p:txBody>
      </p:sp>
      <p:sp>
        <p:nvSpPr>
          <p:cNvPr id="15" name="Rectangle 14"/>
          <p:cNvSpPr/>
          <p:nvPr/>
        </p:nvSpPr>
        <p:spPr>
          <a:xfrm>
            <a:off x="8491623" y="4886789"/>
            <a:ext cx="323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chân thành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87" y="1045029"/>
            <a:ext cx="12022183" cy="493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684" y="1227909"/>
            <a:ext cx="12023316" cy="450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27613" y="3482021"/>
            <a:ext cx="4040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mtClean="0">
                <a:latin typeface="HP001 4 hàng" pitchFamily="34" charset="0"/>
              </a:rPr>
              <a:t>trước – bước, 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4136573" y="3482021"/>
            <a:ext cx="3439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mtClean="0">
                <a:latin typeface="HP001 4 hàng" pitchFamily="34" charset="0"/>
              </a:rPr>
              <a:t>nhà – xa, 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6862358" y="3477669"/>
            <a:ext cx="3439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mtClean="0">
                <a:latin typeface="HP001 4 hàng" pitchFamily="34" charset="0"/>
              </a:rPr>
              <a:t>ngày – tay. 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264334" y="4450339"/>
            <a:ext cx="2613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mtClean="0">
                <a:latin typeface="HP001 4 hàng" pitchFamily="34" charset="0"/>
              </a:rPr>
              <a:t>nào </a:t>
            </a:r>
            <a:r>
              <a:rPr lang="en-US" sz="4800" b="1" smtClean="0">
                <a:latin typeface="HP001 4 hàng" pitchFamily="34" charset="0"/>
              </a:rPr>
              <a:t>– </a:t>
            </a:r>
            <a:r>
              <a:rPr lang="en-US" sz="4800" b="1" smtClean="0">
                <a:latin typeface="HP001 4 hàng" pitchFamily="34" charset="0"/>
              </a:rPr>
              <a:t>bao</a:t>
            </a:r>
            <a:r>
              <a:rPr lang="en-US" sz="4800" b="1" smtClean="0">
                <a:latin typeface="HP001 4 hàng" pitchFamily="34" charset="0"/>
              </a:rPr>
              <a:t>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84663"/>
            <a:ext cx="11848011" cy="323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1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8" y="1555940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954" y="182880"/>
            <a:ext cx="10228217" cy="386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41" y="4197941"/>
            <a:ext cx="10371682" cy="80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5870" y="5263107"/>
            <a:ext cx="9890804" cy="85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358536" y="2612524"/>
            <a:ext cx="4318915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865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865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8" y="1555940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21" y="107577"/>
            <a:ext cx="8020143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6953" y="874058"/>
            <a:ext cx="4464423" cy="572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948518" y="927847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45224" y="1497106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69859" y="2115671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2118" y="2756648"/>
            <a:ext cx="2308412" cy="690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16071" y="4025153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94529" y="4751294"/>
            <a:ext cx="2599765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29518" y="5396752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72871" y="5948082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88024" y="905435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17776" y="2707341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12459" y="2196353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81600" y="1510553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82470" y="4083424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64305" y="4607859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43834" y="5212976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82670" y="5925670"/>
            <a:ext cx="204395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311655" y="2791521"/>
            <a:ext cx="4784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5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5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94323" y="1656780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8983" y="2186123"/>
            <a:ext cx="1972491" cy="196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9443" y="-1474449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105" y="347980"/>
            <a:ext cx="8956040" cy="6208395"/>
          </a:xfrm>
          <a:prstGeom prst="rect">
            <a:avLst/>
          </a:prstGeom>
        </p:spPr>
      </p:pic>
    </p:spTree>
  </p:cSld>
  <p:clrMapOvr>
    <a:masterClrMapping/>
  </p:clrMapOvr>
  <p:transition spd="med" advTm="1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5211" y="1479178"/>
            <a:ext cx="5553636" cy="242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iChao-HongNhung_qt33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821" tIns="62911" rIns="125821" bIns="62911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9"/>
            <a:ext cx="1795350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4" y="4613427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9" y="2817505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8"/>
            <a:ext cx="968410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7" y="1667333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8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5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3" y="47105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367706" y="195668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09475" y="3092565"/>
            <a:ext cx="4784539" cy="958047"/>
          </a:xfrm>
          <a:prstGeom prst="rect">
            <a:avLst/>
          </a:prstGeom>
          <a:noFill/>
        </p:spPr>
        <p:txBody>
          <a:bodyPr wrap="square" lIns="125821" tIns="62911" rIns="125821" bIns="62911" rtlCol="0">
            <a:spAutoFit/>
          </a:bodyPr>
          <a:lstStyle/>
          <a:p>
            <a:pPr algn="ctr"/>
            <a:r>
              <a:rPr lang="en-US" altLang="zh-CN" sz="5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 cố</a:t>
            </a:r>
            <a:endParaRPr lang="zh-CN" altLang="en-US" sz="5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270164" y="2020269"/>
            <a:ext cx="1347900" cy="1142713"/>
          </a:xfrm>
          <a:prstGeom prst="rect">
            <a:avLst/>
          </a:prstGeom>
          <a:noFill/>
        </p:spPr>
        <p:txBody>
          <a:bodyPr wrap="square" lIns="125821" tIns="62911" rIns="125821" bIns="62911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660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6600" dirty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4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9" y="3269457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049" y="2349799"/>
            <a:ext cx="8258810" cy="44678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760" y="95531"/>
            <a:ext cx="3531627" cy="92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3140" y="900954"/>
            <a:ext cx="7658609" cy="75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1640" y="1600199"/>
            <a:ext cx="8992254" cy="71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">
        <p14:conveyor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9443" y="-1474449"/>
            <a:ext cx="812800" cy="812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702" y="104502"/>
            <a:ext cx="10842171" cy="668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Hình chữ nhật: Góc Tròn 1"/>
          <p:cNvSpPr/>
          <p:nvPr/>
        </p:nvSpPr>
        <p:spPr>
          <a:xfrm>
            <a:off x="906586" y="4393346"/>
            <a:ext cx="2414838" cy="531345"/>
          </a:xfrm>
          <a:prstGeom prst="round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Hình chữ nhật: Góc Tròn 1"/>
          <p:cNvSpPr/>
          <p:nvPr/>
        </p:nvSpPr>
        <p:spPr>
          <a:xfrm>
            <a:off x="879694" y="5563240"/>
            <a:ext cx="787742" cy="531345"/>
          </a:xfrm>
          <a:prstGeom prst="round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Hình chữ nhật: Góc Tròn 1"/>
          <p:cNvSpPr/>
          <p:nvPr/>
        </p:nvSpPr>
        <p:spPr>
          <a:xfrm>
            <a:off x="2224399" y="5513295"/>
            <a:ext cx="1688695" cy="621632"/>
          </a:xfrm>
          <a:prstGeom prst="round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Hình chữ nhật: Góc Tròn 1"/>
          <p:cNvSpPr/>
          <p:nvPr/>
        </p:nvSpPr>
        <p:spPr>
          <a:xfrm>
            <a:off x="9337893" y="2685569"/>
            <a:ext cx="1567672" cy="531345"/>
          </a:xfrm>
          <a:prstGeom prst="round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Hình chữ nhật: Góc Tròn 1"/>
          <p:cNvSpPr/>
          <p:nvPr/>
        </p:nvSpPr>
        <p:spPr>
          <a:xfrm>
            <a:off x="8248681" y="4527816"/>
            <a:ext cx="1244943" cy="531345"/>
          </a:xfrm>
          <a:prstGeom prst="round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1030" y="1554480"/>
            <a:ext cx="5081450" cy="306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rot="5400000">
            <a:off x="7100304" y="1819451"/>
            <a:ext cx="726141" cy="1613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5400000">
            <a:off x="7527024" y="2559679"/>
            <a:ext cx="726141" cy="1613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7840533" y="3265074"/>
            <a:ext cx="726141" cy="1613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7971161" y="3983531"/>
            <a:ext cx="726141" cy="1613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8058246" y="3979177"/>
            <a:ext cx="726141" cy="1613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9443" y="-1474449"/>
            <a:ext cx="812800" cy="812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702" y="104502"/>
            <a:ext cx="10842171" cy="668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ưu đồ: Đường kết nối 8"/>
          <p:cNvSpPr/>
          <p:nvPr/>
        </p:nvSpPr>
        <p:spPr>
          <a:xfrm>
            <a:off x="255494" y="717177"/>
            <a:ext cx="608759" cy="549349"/>
          </a:xfrm>
          <a:prstGeom prst="flowChartConnector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8"/>
          <p:cNvSpPr/>
          <p:nvPr/>
        </p:nvSpPr>
        <p:spPr>
          <a:xfrm>
            <a:off x="340659" y="3774142"/>
            <a:ext cx="608759" cy="549349"/>
          </a:xfrm>
          <a:prstGeom prst="flowChartConnector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8"/>
          <p:cNvSpPr/>
          <p:nvPr/>
        </p:nvSpPr>
        <p:spPr>
          <a:xfrm>
            <a:off x="6149788" y="883024"/>
            <a:ext cx="608759" cy="549349"/>
          </a:xfrm>
          <a:prstGeom prst="flowChartConnector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/>
          <p:cNvSpPr/>
          <p:nvPr/>
        </p:nvSpPr>
        <p:spPr>
          <a:xfrm>
            <a:off x="6095999" y="3827930"/>
            <a:ext cx="608759" cy="549349"/>
          </a:xfrm>
          <a:prstGeom prst="flowChartConnector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5865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808" y="134471"/>
            <a:ext cx="1098129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41293"/>
            <a:ext cx="3267542" cy="572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3777" y="954741"/>
            <a:ext cx="3647141" cy="556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4106" y="657144"/>
            <a:ext cx="3536576" cy="160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Hình chữ nhật: Góc Tròn 1"/>
          <p:cNvSpPr/>
          <p:nvPr/>
        </p:nvSpPr>
        <p:spPr>
          <a:xfrm>
            <a:off x="2169459" y="1645023"/>
            <a:ext cx="1017494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Hình chữ nhật: Góc Tròn 1"/>
          <p:cNvSpPr/>
          <p:nvPr/>
        </p:nvSpPr>
        <p:spPr>
          <a:xfrm>
            <a:off x="2371164" y="2218765"/>
            <a:ext cx="1057836" cy="53134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Hình chữ nhật: Góc Tròn 1"/>
          <p:cNvSpPr/>
          <p:nvPr/>
        </p:nvSpPr>
        <p:spPr>
          <a:xfrm>
            <a:off x="2684929" y="2895600"/>
            <a:ext cx="865095" cy="531345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931458" y="4849906"/>
            <a:ext cx="865095" cy="531345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9944" y="2220684"/>
            <a:ext cx="3738283" cy="130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8024" y="3561383"/>
            <a:ext cx="3872753" cy="138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Hình chữ nhật: Góc Tròn 1"/>
          <p:cNvSpPr/>
          <p:nvPr/>
        </p:nvSpPr>
        <p:spPr>
          <a:xfrm>
            <a:off x="6687670" y="1653989"/>
            <a:ext cx="865095" cy="531345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3" name="Hình chữ nhật: Góc Tròn 1"/>
          <p:cNvSpPr/>
          <p:nvPr/>
        </p:nvSpPr>
        <p:spPr>
          <a:xfrm>
            <a:off x="6369423" y="2223248"/>
            <a:ext cx="744071" cy="531345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59782" y="5055462"/>
            <a:ext cx="3644537" cy="148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Hình chữ nhật: Góc Tròn 1"/>
          <p:cNvSpPr/>
          <p:nvPr/>
        </p:nvSpPr>
        <p:spPr>
          <a:xfrm>
            <a:off x="2130269" y="1018134"/>
            <a:ext cx="865095" cy="531345"/>
          </a:xfrm>
          <a:prstGeom prst="round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8" name="Hình chữ nhật: Góc Tròn 1"/>
          <p:cNvSpPr/>
          <p:nvPr/>
        </p:nvSpPr>
        <p:spPr>
          <a:xfrm>
            <a:off x="6684853" y="4624251"/>
            <a:ext cx="787102" cy="539285"/>
          </a:xfrm>
          <a:prstGeom prst="round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82</Words>
  <Application>WPS Presentation</Application>
  <PresentationFormat>Custom</PresentationFormat>
  <Paragraphs>42</Paragraphs>
  <Slides>23</Slides>
  <Notes>8</Notes>
  <HiddenSlides>1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GhostBTT</cp:lastModifiedBy>
  <cp:revision>12</cp:revision>
  <dcterms:created xsi:type="dcterms:W3CDTF">2020-08-26T02:27:43Z</dcterms:created>
  <dcterms:modified xsi:type="dcterms:W3CDTF">2024-03-12T08:38:12Z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