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</p:sldMasterIdLst>
  <p:notesMasterIdLst>
    <p:notesMasterId r:id="rId39"/>
  </p:notesMasterIdLst>
  <p:sldIdLst>
    <p:sldId id="256" r:id="rId4"/>
    <p:sldId id="258" r:id="rId5"/>
    <p:sldId id="275" r:id="rId6"/>
    <p:sldId id="266" r:id="rId7"/>
    <p:sldId id="297" r:id="rId8"/>
    <p:sldId id="314" r:id="rId9"/>
    <p:sldId id="315" r:id="rId10"/>
    <p:sldId id="267" r:id="rId11"/>
    <p:sldId id="279" r:id="rId12"/>
    <p:sldId id="306" r:id="rId13"/>
    <p:sldId id="307" r:id="rId14"/>
    <p:sldId id="308" r:id="rId15"/>
    <p:sldId id="298" r:id="rId16"/>
    <p:sldId id="305" r:id="rId17"/>
    <p:sldId id="299" r:id="rId18"/>
    <p:sldId id="316" r:id="rId19"/>
    <p:sldId id="319" r:id="rId20"/>
    <p:sldId id="320" r:id="rId21"/>
    <p:sldId id="321" r:id="rId22"/>
    <p:sldId id="323" r:id="rId23"/>
    <p:sldId id="324" r:id="rId24"/>
    <p:sldId id="325" r:id="rId25"/>
    <p:sldId id="309" r:id="rId26"/>
    <p:sldId id="300" r:id="rId27"/>
    <p:sldId id="318" r:id="rId28"/>
    <p:sldId id="269" r:id="rId29"/>
    <p:sldId id="283" r:id="rId30"/>
    <p:sldId id="271" r:id="rId31"/>
    <p:sldId id="301" r:id="rId32"/>
    <p:sldId id="317" r:id="rId33"/>
    <p:sldId id="310" r:id="rId34"/>
    <p:sldId id="302" r:id="rId35"/>
    <p:sldId id="311" r:id="rId36"/>
    <p:sldId id="303" r:id="rId37"/>
    <p:sldId id="312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HP001 4 hàng" panose="020B0603050302020204" pitchFamily="34" charset="0"/>
      <p:regular r:id="rId44"/>
      <p:bold r:id="rId45"/>
    </p:embeddedFont>
    <p:embeddedFont>
      <p:font typeface="DFPOP1-W9" panose="020B0600070205080204" charset="-128"/>
      <p:regular r:id="rId46"/>
    </p:embeddedFont>
    <p:embeddedFont>
      <p:font typeface="SimSun" panose="02010600030101010101" pitchFamily="2" charset="-122"/>
      <p:regular r:id="rId47"/>
    </p:embeddedFont>
    <p:embeddedFont>
      <p:font typeface="SimSun" panose="02010600030101010101" pitchFamily="2" charset="-122"/>
      <p:regular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Arial-Rounded" panose="020B0500000000000000" charset="0"/>
      <p:regular r:id="rId50"/>
    </p:embeddedFont>
  </p:embeddedFontLst>
  <p:custDataLst>
    <p:tags r:id="rId5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97"/>
            <p14:sldId id="314"/>
            <p14:sldId id="315"/>
          </p14:sldIdLst>
        </p14:section>
        <p14:section name="Tiết 2" id="{47239A1A-9B72-4DA5-96A7-F8786F163078}">
          <p14:sldIdLst>
            <p14:sldId id="267"/>
            <p14:sldId id="279"/>
            <p14:sldId id="306"/>
            <p14:sldId id="307"/>
            <p14:sldId id="308"/>
            <p14:sldId id="298"/>
            <p14:sldId id="305"/>
            <p14:sldId id="299"/>
            <p14:sldId id="316"/>
            <p14:sldId id="319"/>
            <p14:sldId id="320"/>
            <p14:sldId id="321"/>
            <p14:sldId id="323"/>
            <p14:sldId id="324"/>
            <p14:sldId id="325"/>
            <p14:sldId id="309"/>
            <p14:sldId id="300"/>
            <p14:sldId id="318"/>
            <p14:sldId id="269"/>
            <p14:sldId id="283"/>
            <p14:sldId id="271"/>
            <p14:sldId id="301"/>
            <p14:sldId id="317"/>
            <p14:sldId id="310"/>
            <p14:sldId id="302"/>
            <p14:sldId id="311"/>
            <p14:sldId id="303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3">
          <p15:clr>
            <a:srgbClr val="A4A3A4"/>
          </p15:clr>
        </p15:guide>
        <p15:guide id="2" pos="28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71" y="91"/>
      </p:cViewPr>
      <p:guideLst>
        <p:guide orient="horz" pos="1573"/>
        <p:guide pos="28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6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463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945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362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141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918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68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888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938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491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115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68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4442235"/>
            <a:ext cx="9144000" cy="7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170815" indent="-170815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513715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855980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198245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1540510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1883410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5675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7940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0205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1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43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969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196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422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649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3875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09320" y="3267635"/>
            <a:ext cx="74771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092" y="244551"/>
            <a:ext cx="7185837" cy="62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0168" y="1041993"/>
            <a:ext cx="5781675" cy="53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4061" y="1580302"/>
            <a:ext cx="7172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335" y="2115030"/>
            <a:ext cx="8492423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795" y="285344"/>
            <a:ext cx="5997981" cy="49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785" y="1424763"/>
            <a:ext cx="7028121" cy="328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86" y="872681"/>
            <a:ext cx="76485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151" y="187102"/>
            <a:ext cx="5776690" cy="63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6560" y="952980"/>
            <a:ext cx="6814694" cy="65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303" y="1658680"/>
            <a:ext cx="3891516" cy="272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0216" y="1648047"/>
            <a:ext cx="3766583" cy="263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8578" y="1645920"/>
            <a:ext cx="5637276" cy="1193292"/>
          </a:xfrm>
          <a:prstGeom prst="rect">
            <a:avLst/>
          </a:prstGeom>
          <a:noFill/>
        </p:spPr>
        <p:txBody>
          <a:bodyPr numCol="1">
            <a:prstTxWarp prst="textDoubleWave1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495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4950" b="1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95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en-GB" sz="4950" b="1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1363" y="1586021"/>
            <a:ext cx="2095500" cy="148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1387"/>
            <a:ext cx="8495413" cy="173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1426" y="1127053"/>
            <a:ext cx="2926279" cy="56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2069"/>
            <a:ext cx="89820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815" y="623150"/>
            <a:ext cx="87249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914104"/>
            <a:ext cx="8877300" cy="274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638" y="195299"/>
            <a:ext cx="3543300" cy="102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1516" y="159489"/>
            <a:ext cx="4763385" cy="471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652878" y="0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7506" y="1636058"/>
            <a:ext cx="2106706" cy="123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3" presetClass="emph" presetSubtype="0" fill="remove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8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64" y="752069"/>
            <a:ext cx="8982075" cy="345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38229" y="2259423"/>
            <a:ext cx="21903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smtClean="0">
                <a:latin typeface="HP001 4 hàng" pitchFamily="34" charset="0"/>
              </a:rPr>
              <a:t>A</a:t>
            </a:r>
            <a:endParaRPr lang="en-US" sz="6600" dirty="0"/>
          </a:p>
        </p:txBody>
      </p:sp>
      <p:sp>
        <p:nvSpPr>
          <p:cNvPr id="4" name="Rectangle 3"/>
          <p:cNvSpPr/>
          <p:nvPr/>
        </p:nvSpPr>
        <p:spPr>
          <a:xfrm>
            <a:off x="1375152" y="2262972"/>
            <a:ext cx="21903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smtClean="0">
                <a:latin typeface="HP001 4 hàng" pitchFamily="34" charset="0"/>
              </a:rPr>
              <a:t>A</a:t>
            </a:r>
            <a:endParaRPr lang="en-US" sz="6600" dirty="0"/>
          </a:p>
        </p:txBody>
      </p:sp>
      <p:sp>
        <p:nvSpPr>
          <p:cNvPr id="5" name="Rectangle 4"/>
          <p:cNvSpPr/>
          <p:nvPr/>
        </p:nvSpPr>
        <p:spPr>
          <a:xfrm>
            <a:off x="3186247" y="2255890"/>
            <a:ext cx="21903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smtClean="0">
                <a:latin typeface="HP001 4 hàng" pitchFamily="34" charset="0"/>
              </a:rPr>
              <a:t>A</a:t>
            </a:r>
            <a:endParaRPr lang="en-US" sz="6600" dirty="0"/>
          </a:p>
        </p:txBody>
      </p:sp>
      <p:sp>
        <p:nvSpPr>
          <p:cNvPr id="6" name="Rectangle 5"/>
          <p:cNvSpPr/>
          <p:nvPr/>
        </p:nvSpPr>
        <p:spPr>
          <a:xfrm>
            <a:off x="4398351" y="2277160"/>
            <a:ext cx="21903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smtClean="0">
                <a:latin typeface="HP001 4 hàng" pitchFamily="34" charset="0"/>
              </a:rPr>
              <a:t>A</a:t>
            </a:r>
            <a:endParaRPr lang="en-US" sz="6600" dirty="0"/>
          </a:p>
        </p:txBody>
      </p:sp>
      <p:sp>
        <p:nvSpPr>
          <p:cNvPr id="7" name="Rectangle 6"/>
          <p:cNvSpPr/>
          <p:nvPr/>
        </p:nvSpPr>
        <p:spPr>
          <a:xfrm>
            <a:off x="6227156" y="2266525"/>
            <a:ext cx="21903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smtClean="0">
                <a:latin typeface="HP001 4 hàng" pitchFamily="34" charset="0"/>
              </a:rPr>
              <a:t>A</a:t>
            </a:r>
            <a:endParaRPr lang="en-US" sz="6600" dirty="0"/>
          </a:p>
        </p:txBody>
      </p:sp>
      <p:sp>
        <p:nvSpPr>
          <p:cNvPr id="8" name="Rectangle 7"/>
          <p:cNvSpPr/>
          <p:nvPr/>
        </p:nvSpPr>
        <p:spPr>
          <a:xfrm>
            <a:off x="7439257" y="2266522"/>
            <a:ext cx="21903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smtClean="0">
                <a:latin typeface="HP001 4 hàng" pitchFamily="34" charset="0"/>
              </a:rPr>
              <a:t>A</a:t>
            </a:r>
            <a:endParaRPr lang="en-US" sz="6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5189" y="1983454"/>
            <a:ext cx="323628" cy="1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0213" y="2008262"/>
            <a:ext cx="323628" cy="1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3668" y="1986775"/>
            <a:ext cx="296941" cy="1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8691" y="1990319"/>
            <a:ext cx="296941" cy="1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70129" y="3645205"/>
            <a:ext cx="7761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smtClean="0">
                <a:latin typeface="HP001 4 hàng" pitchFamily="34" charset="0"/>
              </a:rPr>
              <a:t>A</a:t>
            </a:r>
            <a:endParaRPr lang="en-US" sz="3400" b="1" dirty="0"/>
          </a:p>
        </p:txBody>
      </p:sp>
      <p:sp>
        <p:nvSpPr>
          <p:cNvPr id="14" name="Rectangle 13"/>
          <p:cNvSpPr/>
          <p:nvPr/>
        </p:nvSpPr>
        <p:spPr>
          <a:xfrm>
            <a:off x="1385787" y="3648755"/>
            <a:ext cx="7761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smtClean="0">
                <a:latin typeface="HP001 4 hàng" pitchFamily="34" charset="0"/>
              </a:rPr>
              <a:t>A</a:t>
            </a:r>
            <a:endParaRPr lang="en-US" sz="3400" b="1" dirty="0"/>
          </a:p>
        </p:txBody>
      </p:sp>
      <p:sp>
        <p:nvSpPr>
          <p:cNvPr id="15" name="Rectangle 14"/>
          <p:cNvSpPr/>
          <p:nvPr/>
        </p:nvSpPr>
        <p:spPr>
          <a:xfrm>
            <a:off x="3218133" y="3641668"/>
            <a:ext cx="7761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smtClean="0">
                <a:latin typeface="HP001 4 hàng" pitchFamily="34" charset="0"/>
              </a:rPr>
              <a:t>A</a:t>
            </a:r>
            <a:endParaRPr lang="en-US" sz="34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4188" y="3485117"/>
            <a:ext cx="230374" cy="7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4423156" y="3645214"/>
            <a:ext cx="7761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smtClean="0">
                <a:latin typeface="HP001 4 hàng" pitchFamily="34" charset="0"/>
              </a:rPr>
              <a:t>A</a:t>
            </a:r>
            <a:endParaRPr lang="en-US" sz="34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844" y="3488661"/>
            <a:ext cx="230374" cy="7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6255500" y="3648761"/>
            <a:ext cx="7761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smtClean="0">
                <a:latin typeface="HP001 4 hàng" pitchFamily="34" charset="0"/>
              </a:rPr>
              <a:t>A</a:t>
            </a:r>
            <a:endParaRPr lang="en-US" sz="3400" b="1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2666" y="3498113"/>
            <a:ext cx="203348" cy="9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7460523" y="3631043"/>
            <a:ext cx="7761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smtClean="0">
                <a:latin typeface="HP001 4 hàng" pitchFamily="34" charset="0"/>
              </a:rPr>
              <a:t>A</a:t>
            </a:r>
            <a:endParaRPr lang="en-US" sz="3400" b="1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7688" y="3501657"/>
            <a:ext cx="203348" cy="9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330" y="1368944"/>
            <a:ext cx="8914448" cy="330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3" grpId="0"/>
      <p:bldP spid="14" grpId="0"/>
      <p:bldP spid="15" grpId="0"/>
      <p:bldP spid="17" grpId="0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815" y="340242"/>
            <a:ext cx="8724900" cy="419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629796" y="1345017"/>
            <a:ext cx="24100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smtClean="0">
                <a:latin typeface="HP001 4 hàng" pitchFamily="34" charset="0"/>
              </a:rPr>
              <a:t>vi trùng</a:t>
            </a:r>
            <a:endParaRPr lang="en-US" sz="3800" dirty="0"/>
          </a:p>
        </p:txBody>
      </p:sp>
      <p:sp>
        <p:nvSpPr>
          <p:cNvPr id="4" name="Rectangle 3"/>
          <p:cNvSpPr/>
          <p:nvPr/>
        </p:nvSpPr>
        <p:spPr>
          <a:xfrm>
            <a:off x="5536029" y="1348566"/>
            <a:ext cx="24100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smtClean="0">
                <a:latin typeface="HP001 4 hàng" pitchFamily="34" charset="0"/>
              </a:rPr>
              <a:t>vi trùng</a:t>
            </a:r>
            <a:endParaRPr lang="en-US" sz="3800" dirty="0"/>
          </a:p>
        </p:txBody>
      </p:sp>
      <p:sp>
        <p:nvSpPr>
          <p:cNvPr id="5" name="Rectangle 4"/>
          <p:cNvSpPr/>
          <p:nvPr/>
        </p:nvSpPr>
        <p:spPr>
          <a:xfrm>
            <a:off x="318993" y="2075125"/>
            <a:ext cx="24100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smtClean="0">
                <a:latin typeface="HP001 4 hàng" pitchFamily="34" charset="0"/>
              </a:rPr>
              <a:t>vi trùng</a:t>
            </a:r>
            <a:endParaRPr lang="en-US" sz="3800" dirty="0"/>
          </a:p>
        </p:txBody>
      </p:sp>
      <p:sp>
        <p:nvSpPr>
          <p:cNvPr id="6" name="Rectangle 5"/>
          <p:cNvSpPr/>
          <p:nvPr/>
        </p:nvSpPr>
        <p:spPr>
          <a:xfrm>
            <a:off x="2615623" y="2085757"/>
            <a:ext cx="24100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smtClean="0">
                <a:latin typeface="HP001 4 hàng" pitchFamily="34" charset="0"/>
              </a:rPr>
              <a:t>vi trùng</a:t>
            </a:r>
            <a:endParaRPr lang="en-US" sz="3800" dirty="0"/>
          </a:p>
        </p:txBody>
      </p:sp>
      <p:sp>
        <p:nvSpPr>
          <p:cNvPr id="7" name="Rectangle 6"/>
          <p:cNvSpPr/>
          <p:nvPr/>
        </p:nvSpPr>
        <p:spPr>
          <a:xfrm>
            <a:off x="5518310" y="2075126"/>
            <a:ext cx="24100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smtClean="0">
                <a:latin typeface="HP001 4 hàng" pitchFamily="34" charset="0"/>
              </a:rPr>
              <a:t>vi trùng</a:t>
            </a:r>
            <a:endParaRPr lang="en-US" sz="3800" dirty="0"/>
          </a:p>
        </p:txBody>
      </p:sp>
      <p:sp>
        <p:nvSpPr>
          <p:cNvPr id="8" name="Rectangle 7"/>
          <p:cNvSpPr/>
          <p:nvPr/>
        </p:nvSpPr>
        <p:spPr>
          <a:xfrm>
            <a:off x="2817650" y="2798137"/>
            <a:ext cx="28282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smtClean="0">
                <a:latin typeface="HP001 4 hàng" pitchFamily="34" charset="0"/>
              </a:rPr>
              <a:t>phòng bệnh</a:t>
            </a:r>
            <a:endParaRPr lang="en-US" sz="3800" dirty="0"/>
          </a:p>
        </p:txBody>
      </p:sp>
      <p:sp>
        <p:nvSpPr>
          <p:cNvPr id="9" name="Rectangle 8"/>
          <p:cNvSpPr/>
          <p:nvPr/>
        </p:nvSpPr>
        <p:spPr>
          <a:xfrm>
            <a:off x="6298048" y="2780418"/>
            <a:ext cx="28282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smtClean="0">
                <a:latin typeface="HP001 4 hàng" pitchFamily="34" charset="0"/>
              </a:rPr>
              <a:t>phòng bệnh</a:t>
            </a:r>
            <a:endParaRPr lang="en-US" sz="3800" dirty="0"/>
          </a:p>
        </p:txBody>
      </p:sp>
      <p:sp>
        <p:nvSpPr>
          <p:cNvPr id="10" name="Rectangle 9"/>
          <p:cNvSpPr/>
          <p:nvPr/>
        </p:nvSpPr>
        <p:spPr>
          <a:xfrm>
            <a:off x="365074" y="3514060"/>
            <a:ext cx="28282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smtClean="0">
                <a:latin typeface="HP001 4 hàng" pitchFamily="34" charset="0"/>
              </a:rPr>
              <a:t>phòng bệnh</a:t>
            </a:r>
            <a:endParaRPr lang="en-US" sz="3800" dirty="0"/>
          </a:p>
        </p:txBody>
      </p:sp>
      <p:sp>
        <p:nvSpPr>
          <p:cNvPr id="11" name="Rectangle 10"/>
          <p:cNvSpPr/>
          <p:nvPr/>
        </p:nvSpPr>
        <p:spPr>
          <a:xfrm>
            <a:off x="2948787" y="3492798"/>
            <a:ext cx="28282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smtClean="0">
                <a:latin typeface="HP001 4 hàng" pitchFamily="34" charset="0"/>
              </a:rPr>
              <a:t>phòng bệnh</a:t>
            </a:r>
            <a:endParaRPr lang="en-US" sz="3800" dirty="0"/>
          </a:p>
        </p:txBody>
      </p:sp>
      <p:sp>
        <p:nvSpPr>
          <p:cNvPr id="12" name="Rectangle 11"/>
          <p:cNvSpPr/>
          <p:nvPr/>
        </p:nvSpPr>
        <p:spPr>
          <a:xfrm>
            <a:off x="6294486" y="3492798"/>
            <a:ext cx="28282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smtClean="0">
                <a:latin typeface="HP001 4 hàng" pitchFamily="34" charset="0"/>
              </a:rPr>
              <a:t>phòng bệnh</a:t>
            </a:r>
            <a:endParaRPr lang="en-US" sz="3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24" y="914400"/>
            <a:ext cx="8984512" cy="368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914104"/>
            <a:ext cx="8877300" cy="265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886051" y="1940447"/>
            <a:ext cx="8077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Để phòng bệnh, chúng ta phải rửa tay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72903" y="2656371"/>
            <a:ext cx="3033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trước khi ăn.</a:t>
            </a:r>
            <a:endParaRPr lang="en-US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97" y="1477949"/>
            <a:ext cx="8921934" cy="260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3893" y="1554125"/>
            <a:ext cx="2064487" cy="12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708" y="169714"/>
            <a:ext cx="8241562" cy="314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5327" y="1477924"/>
            <a:ext cx="2009994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0157" y="2647508"/>
            <a:ext cx="1805099" cy="568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30" y="882503"/>
            <a:ext cx="8839200" cy="265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47820" y="1876653"/>
            <a:ext cx="789645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smtClean="0">
                <a:latin typeface="HP001 4 hàng" pitchFamily="34" charset="0"/>
              </a:rPr>
              <a:t>Ăn chín uống sôi để phòng bệnh.</a:t>
            </a:r>
            <a:endParaRPr lang="en-US" sz="35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6560" y="1691609"/>
            <a:ext cx="158713" cy="15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619" y="520995"/>
            <a:ext cx="8883789" cy="40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697" y="19488"/>
            <a:ext cx="8984512" cy="62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58" y="673322"/>
            <a:ext cx="73818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30458">
            <a:off x="90169" y="1610162"/>
            <a:ext cx="2100730" cy="2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57518">
            <a:off x="2366838" y="1550549"/>
            <a:ext cx="2048615" cy="239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7571" y="1562986"/>
            <a:ext cx="2041452" cy="228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259446">
            <a:off x="6708802" y="1439118"/>
            <a:ext cx="2244626" cy="254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960" y="220109"/>
            <a:ext cx="2637096" cy="90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098" y="1371600"/>
            <a:ext cx="7889358" cy="155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Hình chữ nhật: Góc Tròn 1"/>
          <p:cNvSpPr/>
          <p:nvPr/>
        </p:nvSpPr>
        <p:spPr>
          <a:xfrm>
            <a:off x="5372986" y="1531089"/>
            <a:ext cx="1091609" cy="57415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" name="Hình chữ nhật: Góc Tròn 1"/>
          <p:cNvSpPr/>
          <p:nvPr/>
        </p:nvSpPr>
        <p:spPr>
          <a:xfrm>
            <a:off x="3143693" y="2215117"/>
            <a:ext cx="1449572" cy="57415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" name="Hình chữ nhật: Góc Tròn 1"/>
          <p:cNvSpPr/>
          <p:nvPr/>
        </p:nvSpPr>
        <p:spPr>
          <a:xfrm>
            <a:off x="5089451" y="2161955"/>
            <a:ext cx="1640958" cy="57415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04029" y="205506"/>
            <a:ext cx="7761768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các bạn đang rửa tay</a:t>
            </a:r>
            <a:endParaRPr lang="zh-CN" altLang="en-US" sz="3200" b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428" y="833031"/>
            <a:ext cx="7643702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8"/>
          <p:cNvSpPr/>
          <p:nvPr/>
        </p:nvSpPr>
        <p:spPr>
          <a:xfrm>
            <a:off x="588327" y="219681"/>
            <a:ext cx="555729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 sao các bạn phải rửa tay?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/>
          <p:cNvSpPr/>
          <p:nvPr/>
        </p:nvSpPr>
        <p:spPr>
          <a:xfrm>
            <a:off x="868318" y="201954"/>
            <a:ext cx="555729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thường rửa tay khi nào?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7" grpId="0"/>
      <p:bldP spid="7" grpId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84" y="244549"/>
            <a:ext cx="8527311" cy="399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864778" y="1164270"/>
            <a:ext cx="77901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latin typeface="HP001 4 hàng" pitchFamily="34" charset="0"/>
              </a:rPr>
              <a:t>Để</a:t>
            </a:r>
            <a:r>
              <a:rPr lang="en-US" sz="3400" b="1" dirty="0" smtClean="0">
                <a:latin typeface="HP001 4 hàng" pitchFamily="34" charset="0"/>
              </a:rPr>
              <a:t> </a:t>
            </a:r>
            <a:r>
              <a:rPr lang="en-US" sz="3400" b="1" dirty="0" err="1" smtClean="0">
                <a:latin typeface="HP001 4 hàng" pitchFamily="34" charset="0"/>
              </a:rPr>
              <a:t>phòng</a:t>
            </a:r>
            <a:r>
              <a:rPr lang="en-US" sz="3400" b="1" dirty="0" smtClean="0">
                <a:latin typeface="HP001 4 hàng" pitchFamily="34" charset="0"/>
              </a:rPr>
              <a:t> </a:t>
            </a:r>
            <a:r>
              <a:rPr lang="en-US" sz="3400" b="1" dirty="0" err="1" smtClean="0">
                <a:latin typeface="HP001 4 hàng" pitchFamily="34" charset="0"/>
              </a:rPr>
              <a:t>bệnh</a:t>
            </a:r>
            <a:r>
              <a:rPr lang="en-US" sz="3400" b="1" dirty="0" smtClean="0">
                <a:latin typeface="HP001 4 hàng" pitchFamily="34" charset="0"/>
              </a:rPr>
              <a:t>, </a:t>
            </a:r>
            <a:r>
              <a:rPr lang="en-US" sz="3400" b="1" dirty="0" err="1" smtClean="0">
                <a:latin typeface="HP001 4 hàng" pitchFamily="34" charset="0"/>
              </a:rPr>
              <a:t>chúng</a:t>
            </a:r>
            <a:r>
              <a:rPr lang="en-US" sz="3400" b="1" dirty="0" smtClean="0">
                <a:latin typeface="HP001 4 hàng" pitchFamily="34" charset="0"/>
              </a:rPr>
              <a:t> ta </a:t>
            </a:r>
            <a:r>
              <a:rPr lang="en-US" sz="3400" b="1" dirty="0" err="1" smtClean="0">
                <a:latin typeface="HP001 4 hàng" pitchFamily="34" charset="0"/>
              </a:rPr>
              <a:t>phải</a:t>
            </a:r>
            <a:r>
              <a:rPr lang="en-US" sz="3400" b="1" dirty="0" smtClean="0">
                <a:latin typeface="HP001 4 hàng" pitchFamily="34" charset="0"/>
              </a:rPr>
              <a:t> </a:t>
            </a:r>
            <a:r>
              <a:rPr lang="en-US" sz="3400" b="1" dirty="0" err="1" smtClean="0">
                <a:latin typeface="HP001 4 hàng" pitchFamily="34" charset="0"/>
              </a:rPr>
              <a:t>rửa</a:t>
            </a:r>
            <a:r>
              <a:rPr lang="en-US" sz="3400" b="1" dirty="0" smtClean="0">
                <a:latin typeface="HP001 4 hàng" pitchFamily="34" charset="0"/>
              </a:rPr>
              <a:t> </a:t>
            </a:r>
            <a:r>
              <a:rPr lang="en-US" sz="3400" b="1" dirty="0" err="1" smtClean="0">
                <a:latin typeface="HP001 4 hàng" pitchFamily="34" charset="0"/>
              </a:rPr>
              <a:t>tay</a:t>
            </a:r>
            <a:r>
              <a:rPr lang="en-US" sz="3400" b="1" dirty="0" smtClean="0">
                <a:latin typeface="HP001 4 hàng" pitchFamily="34" charset="0"/>
              </a:rPr>
              <a:t> </a:t>
            </a:r>
            <a:endParaRPr lang="en-US" sz="3400" dirty="0"/>
          </a:p>
        </p:txBody>
      </p:sp>
      <p:sp>
        <p:nvSpPr>
          <p:cNvPr id="4" name="Rectangle 3"/>
          <p:cNvSpPr/>
          <p:nvPr/>
        </p:nvSpPr>
        <p:spPr>
          <a:xfrm>
            <a:off x="272902" y="1869563"/>
            <a:ext cx="8382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smtClean="0">
                <a:latin typeface="HP001 4 hàng" pitchFamily="34" charset="0"/>
              </a:rPr>
              <a:t>trước khi ăn. Cần rửa tay bằng xà phòng </a:t>
            </a:r>
            <a:endParaRPr lang="en-US" sz="3400" dirty="0"/>
          </a:p>
        </p:txBody>
      </p:sp>
      <p:sp>
        <p:nvSpPr>
          <p:cNvPr id="5" name="Rectangle 4"/>
          <p:cNvSpPr/>
          <p:nvPr/>
        </p:nvSpPr>
        <p:spPr>
          <a:xfrm>
            <a:off x="251630" y="2539411"/>
            <a:ext cx="77901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smtClean="0">
                <a:latin typeface="HP001 4 hàng" pitchFamily="34" charset="0"/>
              </a:rPr>
              <a:t>với nước sạch. </a:t>
            </a:r>
            <a:endParaRPr lang="en-US" sz="3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5452" y="1609209"/>
            <a:ext cx="18383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1"/>
          <p:cNvSpPr/>
          <p:nvPr/>
        </p:nvSpPr>
        <p:spPr>
          <a:xfrm>
            <a:off x="7772400" y="1648457"/>
            <a:ext cx="507989" cy="56374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5" name="Hình chữ nhật: Góc Tròn 1"/>
          <p:cNvSpPr/>
          <p:nvPr/>
        </p:nvSpPr>
        <p:spPr>
          <a:xfrm>
            <a:off x="7435704" y="2353747"/>
            <a:ext cx="507989" cy="56374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ình chữ nhật: Góc Tròn 1"/>
          <p:cNvSpPr/>
          <p:nvPr/>
        </p:nvSpPr>
        <p:spPr>
          <a:xfrm>
            <a:off x="3289010" y="3055494"/>
            <a:ext cx="507989" cy="56374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9" name="Hình chữ nhật: Góc Tròn 1"/>
          <p:cNvSpPr/>
          <p:nvPr/>
        </p:nvSpPr>
        <p:spPr>
          <a:xfrm>
            <a:off x="5096545" y="3066126"/>
            <a:ext cx="507989" cy="56374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1"/>
          <p:cNvSpPr/>
          <p:nvPr/>
        </p:nvSpPr>
        <p:spPr>
          <a:xfrm>
            <a:off x="6893446" y="3055494"/>
            <a:ext cx="507989" cy="56374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815" y="978195"/>
            <a:ext cx="8729996" cy="765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234" y="1789297"/>
            <a:ext cx="8455320" cy="66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346" y="2576106"/>
            <a:ext cx="8213761" cy="79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6671" y="1105787"/>
            <a:ext cx="366380" cy="48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0160" y="1098698"/>
            <a:ext cx="366380" cy="48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66764" y="1130596"/>
            <a:ext cx="366380" cy="48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1545" y="1885507"/>
            <a:ext cx="439479" cy="48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8930" y="1896139"/>
            <a:ext cx="418214" cy="48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23276" y="1864244"/>
            <a:ext cx="386316" cy="48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5152" y="2672317"/>
            <a:ext cx="366380" cy="48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5217" y="2693583"/>
            <a:ext cx="366380" cy="48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6281" y="2714847"/>
            <a:ext cx="366380" cy="48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112" y="116964"/>
            <a:ext cx="6497929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7034" y="1628258"/>
            <a:ext cx="18764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232535"/>
            <a:ext cx="6057900" cy="2969895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73" y="332636"/>
            <a:ext cx="5594829" cy="63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0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0726" y="1660450"/>
            <a:ext cx="1988288" cy="125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318000" y="2374900"/>
            <a:ext cx="30988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>
              <a:sym typeface="Wingdings" panose="05000000000000000000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7079"/>
            <a:ext cx="9144000" cy="44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rot="5400000">
            <a:off x="3349258" y="1169582"/>
            <a:ext cx="478467" cy="956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344481" y="1741970"/>
            <a:ext cx="471379" cy="496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8771855" y="1768549"/>
            <a:ext cx="478467" cy="956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862779" y="2348026"/>
            <a:ext cx="460747" cy="389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714302" y="2959395"/>
            <a:ext cx="478467" cy="956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7180523" y="3714309"/>
            <a:ext cx="478467" cy="956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4033285" y="4341629"/>
            <a:ext cx="478467" cy="956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402" y="715740"/>
            <a:ext cx="1473495" cy="47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9484" y="595422"/>
            <a:ext cx="1433512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5871" y="520997"/>
            <a:ext cx="1700325" cy="59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405" y="1580302"/>
            <a:ext cx="8304028" cy="66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 rot="5400000">
            <a:off x="2604976" y="1874874"/>
            <a:ext cx="450109" cy="815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4639339" y="1867785"/>
            <a:ext cx="450109" cy="815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521301" y="1846521"/>
            <a:ext cx="450109" cy="815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8467060" y="1857153"/>
            <a:ext cx="450109" cy="815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318000" y="2374900"/>
            <a:ext cx="30988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>
              <a:sym typeface="Wingdings" panose="05000000000000000000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7079"/>
            <a:ext cx="9144000" cy="44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Lưu đồ: Đường kết nối 8"/>
          <p:cNvSpPr/>
          <p:nvPr/>
        </p:nvSpPr>
        <p:spPr>
          <a:xfrm>
            <a:off x="1" y="912628"/>
            <a:ext cx="404036" cy="54934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8"/>
          <p:cNvSpPr/>
          <p:nvPr/>
        </p:nvSpPr>
        <p:spPr>
          <a:xfrm>
            <a:off x="0" y="3478618"/>
            <a:ext cx="404036" cy="54934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666" y="1562986"/>
            <a:ext cx="6895768" cy="211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383" y="733647"/>
            <a:ext cx="3966719" cy="59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141</Words>
  <Application>Microsoft Office PowerPoint</Application>
  <PresentationFormat>On-screen Show (16:9)</PresentationFormat>
  <Paragraphs>55</Paragraphs>
  <Slides>35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Calibri</vt:lpstr>
      <vt:lpstr>HP001 4 hàng</vt:lpstr>
      <vt:lpstr>DFPOP1-W9</vt:lpstr>
      <vt:lpstr>Times New Roman</vt:lpstr>
      <vt:lpstr>Wingdings</vt:lpstr>
      <vt:lpstr>SimSun</vt:lpstr>
      <vt:lpstr>Arial</vt:lpstr>
      <vt:lpstr>SimSun</vt:lpstr>
      <vt:lpstr>Calibri Light</vt:lpstr>
      <vt:lpstr>Arial-Rounded</vt:lpstr>
      <vt:lpstr>华康少女文字W5</vt:lpstr>
      <vt:lpstr>方正准圆简体</vt:lpstr>
      <vt:lpstr>Office 主题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AT</cp:lastModifiedBy>
  <cp:revision>30</cp:revision>
  <dcterms:created xsi:type="dcterms:W3CDTF">2020-08-13T09:19:00Z</dcterms:created>
  <dcterms:modified xsi:type="dcterms:W3CDTF">2025-03-11T01:22:34Z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