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8" r:id="rId1"/>
    <p:sldMasterId id="2147483773" r:id="rId2"/>
    <p:sldMasterId id="2147483847" r:id="rId3"/>
    <p:sldMasterId id="2147483884" r:id="rId4"/>
    <p:sldMasterId id="2147483915" r:id="rId5"/>
    <p:sldMasterId id="2147483963" r:id="rId6"/>
    <p:sldMasterId id="2147483975" r:id="rId7"/>
    <p:sldMasterId id="2147483994" r:id="rId8"/>
    <p:sldMasterId id="2147484006" r:id="rId9"/>
  </p:sldMasterIdLst>
  <p:notesMasterIdLst>
    <p:notesMasterId r:id="rId36"/>
  </p:notesMasterIdLst>
  <p:sldIdLst>
    <p:sldId id="450" r:id="rId10"/>
    <p:sldId id="513" r:id="rId11"/>
    <p:sldId id="514" r:id="rId12"/>
    <p:sldId id="515" r:id="rId13"/>
    <p:sldId id="516" r:id="rId14"/>
    <p:sldId id="517" r:id="rId15"/>
    <p:sldId id="452" r:id="rId16"/>
    <p:sldId id="485" r:id="rId17"/>
    <p:sldId id="509" r:id="rId18"/>
    <p:sldId id="498" r:id="rId19"/>
    <p:sldId id="499" r:id="rId20"/>
    <p:sldId id="478" r:id="rId21"/>
    <p:sldId id="504" r:id="rId22"/>
    <p:sldId id="503" r:id="rId23"/>
    <p:sldId id="500" r:id="rId24"/>
    <p:sldId id="502" r:id="rId25"/>
    <p:sldId id="483" r:id="rId26"/>
    <p:sldId id="510" r:id="rId27"/>
    <p:sldId id="511" r:id="rId28"/>
    <p:sldId id="505" r:id="rId29"/>
    <p:sldId id="512" r:id="rId30"/>
    <p:sldId id="506" r:id="rId31"/>
    <p:sldId id="507" r:id="rId32"/>
    <p:sldId id="508" r:id="rId33"/>
    <p:sldId id="468" r:id="rId34"/>
    <p:sldId id="490" r:id="rId35"/>
  </p:sldIdLst>
  <p:sldSz cx="12188825" cy="6858000"/>
  <p:notesSz cx="6858000" cy="9144000"/>
  <p:embeddedFontLst>
    <p:embeddedFont>
      <p:font typeface="Candara" pitchFamily="34" charset="0"/>
      <p:regular r:id="rId37"/>
      <p:bold r:id="rId38"/>
      <p:italic r:id="rId39"/>
      <p:boldItalic r:id="rId40"/>
    </p:embeddedFont>
    <p:embeddedFont>
      <p:font typeface="宋体" pitchFamily="2" charset="-122"/>
      <p:regular r:id="rId41"/>
    </p:embeddedFont>
    <p:embeddedFont>
      <p:font typeface="VNI-Avo" pitchFamily="2" charset="0"/>
      <p:regular r:id="rId42"/>
      <p:bold r:id="rId43"/>
      <p:italic r:id="rId44"/>
      <p:boldItalic r:id="rId45"/>
    </p:embeddedFont>
    <p:embeddedFont>
      <p:font typeface=".VnCooper" pitchFamily="34" charset="0"/>
      <p:regular r:id="rId46"/>
    </p:embeddedFont>
    <p:embeddedFont>
      <p:font typeface="微软雅黑" pitchFamily="34" charset="-122"/>
      <p:regular r:id="rId47"/>
      <p:bold r:id="rId48"/>
    </p:embeddedFont>
    <p:embeddedFont>
      <p:font typeface="Arial-Rounded" charset="0"/>
      <p:regular r:id="rId49"/>
      <p:bold r:id="rId50"/>
    </p:embeddedFont>
    <p:embeddedFont>
      <p:font typeface="DFPOP1-W9" charset="-128"/>
      <p:regular r:id="rId51"/>
    </p:embeddedFont>
    <p:embeddedFont>
      <p:font typeface="Calibri" pitchFamily="34" charset="0"/>
      <p:regular r:id="rId52"/>
      <p:bold r:id="rId53"/>
      <p:italic r:id="rId54"/>
      <p:boldItalic r:id="rId55"/>
    </p:embeddedFont>
    <p:embeddedFont>
      <p:font typeface="HP001 4 hàng" pitchFamily="34" charset="0"/>
      <p:regular r:id="rId56"/>
      <p:bold r:id="rId57"/>
    </p:embeddedFont>
    <p:embeddedFont>
      <p:font typeface="HP001 4 hang 1 ô ly" pitchFamily="34" charset="0"/>
      <p:bold r:id="rId58"/>
    </p:embeddedFont>
    <p:embeddedFont>
      <p:font typeface="Calibri Light" charset="0"/>
      <p:regular r:id="rId59"/>
      <p:italic r:id="rId60"/>
    </p:embeddedFont>
  </p:embeddedFontLst>
  <p:custDataLst>
    <p:tags r:id="rId61"/>
  </p:custDataLst>
  <p:defaultTextStyle>
    <a:defPPr>
      <a:defRPr lang="en-US"/>
    </a:defPPr>
    <a:lvl1pPr marL="0" algn="l" defTabSz="914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41" algn="l" defTabSz="914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095" algn="l" defTabSz="914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41" algn="l" defTabSz="914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192" algn="l" defTabSz="914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233" algn="l" defTabSz="914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287" algn="l" defTabSz="914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333" algn="l" defTabSz="914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384" algn="l" defTabSz="91409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D9FFFF"/>
    <a:srgbClr val="FFFFCC"/>
    <a:srgbClr val="FF99CC"/>
    <a:srgbClr val="990099"/>
    <a:srgbClr val="FF0066"/>
    <a:srgbClr val="FF6600"/>
    <a:srgbClr val="66FF33"/>
    <a:srgbClr val="CCECFF"/>
    <a:srgbClr val="FF9999"/>
    <a:srgbClr val="FF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660"/>
  </p:normalViewPr>
  <p:slideViewPr>
    <p:cSldViewPr>
      <p:cViewPr varScale="1">
        <p:scale>
          <a:sx n="68" d="100"/>
          <a:sy n="68" d="100"/>
        </p:scale>
        <p:origin x="-342" y="-96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font" Target="fonts/font3.fntdata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font" Target="fonts/font19.fntdata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font" Target="fonts/font5.fntdata"/><Relationship Id="rId54" Type="http://schemas.openxmlformats.org/officeDocument/2006/relationships/font" Target="fonts/font18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font" Target="fonts/font17.fntdata"/><Relationship Id="rId58" Type="http://schemas.openxmlformats.org/officeDocument/2006/relationships/font" Target="fonts/font2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Relationship Id="rId57" Type="http://schemas.openxmlformats.org/officeDocument/2006/relationships/font" Target="fonts/font21.fntdata"/><Relationship Id="rId61" Type="http://schemas.openxmlformats.org/officeDocument/2006/relationships/tags" Target="tags/tag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60" Type="http://schemas.openxmlformats.org/officeDocument/2006/relationships/font" Target="fonts/font24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font" Target="fonts/font20.fntdata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59" Type="http://schemas.openxmlformats.org/officeDocument/2006/relationships/font" Target="fonts/font2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pPr/>
              <a:t>10/03/2022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41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95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41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92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33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87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33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84" algn="l" defTabSz="91409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5pPr>
            <a:lvl6pPr marL="25146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6pPr>
            <a:lvl7pPr marL="29718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7pPr>
            <a:lvl8pPr marL="34290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8pPr>
            <a:lvl9pPr marL="3886200" indent="-228600" defTabSz="966788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defTabSz="966788" fontAlgn="base">
              <a:spcBef>
                <a:spcPct val="0"/>
              </a:spcBef>
              <a:spcAft>
                <a:spcPct val="0"/>
              </a:spcAft>
              <a:defRPr/>
            </a:pPr>
            <a:fld id="{96C9ECDE-F88C-48CF-9D13-2DBE889E7255}" type="slidenum">
              <a:rPr lang="zh-CN" altLang="en-US" sz="120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66788"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zh-CN" altLang="en-US" sz="120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439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55DEFD-6C06-46DC-A6F5-53DED1F833E0}" type="slidenum">
              <a:rPr lang="zh-CN" altLang="en-US" smtClean="0">
                <a:solidFill>
                  <a:prstClr val="black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9983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27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11" y="1122377"/>
            <a:ext cx="9141619" cy="2387600"/>
          </a:xfrm>
          <a:prstGeom prst="rect">
            <a:avLst/>
          </a:prstGeom>
        </p:spPr>
        <p:txBody>
          <a:bodyPr lIns="92296" tIns="46147" rIns="92296" bIns="46147"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11" y="3602117"/>
            <a:ext cx="9141619" cy="1655763"/>
          </a:xfrm>
          <a:prstGeom prst="rect">
            <a:avLst/>
          </a:prstGeom>
        </p:spPr>
        <p:txBody>
          <a:bodyPr lIns="92296" tIns="46147" rIns="92296" bIns="46147"/>
          <a:lstStyle>
            <a:lvl1pPr marL="0" indent="0" algn="ctr">
              <a:buNone/>
              <a:defRPr sz="2400"/>
            </a:lvl1pPr>
            <a:lvl2pPr marL="455490" indent="0" algn="ctr">
              <a:buNone/>
              <a:defRPr sz="2000"/>
            </a:lvl2pPr>
            <a:lvl3pPr marL="910969" indent="0" algn="ctr">
              <a:buNone/>
              <a:defRPr sz="1900"/>
            </a:lvl3pPr>
            <a:lvl4pPr marL="1366454" indent="0" algn="ctr">
              <a:buNone/>
              <a:defRPr sz="1600"/>
            </a:lvl4pPr>
            <a:lvl5pPr marL="1821938" indent="0" algn="ctr">
              <a:buNone/>
              <a:defRPr sz="1600"/>
            </a:lvl5pPr>
            <a:lvl6pPr marL="2277421" indent="0" algn="ctr">
              <a:buNone/>
              <a:defRPr sz="1600"/>
            </a:lvl6pPr>
            <a:lvl7pPr marL="2732906" indent="0" algn="ctr">
              <a:buNone/>
              <a:defRPr sz="1600"/>
            </a:lvl7pPr>
            <a:lvl8pPr marL="3188393" indent="0" algn="ctr">
              <a:buNone/>
              <a:defRPr sz="1600"/>
            </a:lvl8pPr>
            <a:lvl9pPr marL="3643874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38" y="6356420"/>
            <a:ext cx="2742486" cy="365125"/>
          </a:xfrm>
          <a:prstGeom prst="rect">
            <a:avLst/>
          </a:prstGeom>
        </p:spPr>
        <p:txBody>
          <a:bodyPr lIns="92296" tIns="46147" rIns="92296" bIns="46147"/>
          <a:lstStyle/>
          <a:p>
            <a:pPr defTabSz="910969"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10969" eaLnBrk="0" fontAlgn="base" hangingPunct="0">
                <a:spcBef>
                  <a:spcPct val="0"/>
                </a:spcBef>
                <a:spcAft>
                  <a:spcPct val="0"/>
                </a:spcAft>
              </a:pPr>
              <a:t>3/10/2022</a:t>
            </a:fld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420"/>
            <a:ext cx="4113728" cy="365125"/>
          </a:xfrm>
          <a:prstGeom prst="rect">
            <a:avLst/>
          </a:prstGeom>
        </p:spPr>
        <p:txBody>
          <a:bodyPr lIns="92296" tIns="46147" rIns="92296" bIns="46147"/>
          <a:lstStyle/>
          <a:p>
            <a:pPr defTabSz="91096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413" y="6356420"/>
            <a:ext cx="2742486" cy="365125"/>
          </a:xfrm>
          <a:prstGeom prst="rect">
            <a:avLst/>
          </a:prstGeom>
        </p:spPr>
        <p:txBody>
          <a:bodyPr lIns="92296" tIns="46147" rIns="92296" bIns="46147"/>
          <a:lstStyle/>
          <a:p>
            <a:pPr defTabSz="910969"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10969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2051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0217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88825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914240"/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88825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5719" y="-32952"/>
            <a:ext cx="3393107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1700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88825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914240"/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88825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5719" y="-32952"/>
            <a:ext cx="3393107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2232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1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0" indent="0">
              <a:buNone/>
              <a:defRPr sz="1400"/>
            </a:lvl2pPr>
            <a:lvl3pPr marL="914240" indent="0">
              <a:buNone/>
              <a:defRPr sz="1200"/>
            </a:lvl3pPr>
            <a:lvl4pPr marL="1371360" indent="0">
              <a:buNone/>
              <a:defRPr sz="1000"/>
            </a:lvl4pPr>
            <a:lvl5pPr marL="1828480" indent="0">
              <a:buNone/>
              <a:defRPr sz="1000"/>
            </a:lvl5pPr>
            <a:lvl6pPr marL="2285600" indent="0">
              <a:buNone/>
              <a:defRPr sz="1000"/>
            </a:lvl6pPr>
            <a:lvl7pPr marL="2742720" indent="0">
              <a:buNone/>
              <a:defRPr sz="1000"/>
            </a:lvl7pPr>
            <a:lvl8pPr marL="3199840" indent="0">
              <a:buNone/>
              <a:defRPr sz="1000"/>
            </a:lvl8pPr>
            <a:lvl9pPr marL="365696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07804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20" indent="0">
              <a:buNone/>
              <a:defRPr sz="2800"/>
            </a:lvl2pPr>
            <a:lvl3pPr marL="914240" indent="0">
              <a:buNone/>
              <a:defRPr sz="2400"/>
            </a:lvl3pPr>
            <a:lvl4pPr marL="1371360" indent="0">
              <a:buNone/>
              <a:defRPr sz="2000"/>
            </a:lvl4pPr>
            <a:lvl5pPr marL="1828480" indent="0">
              <a:buNone/>
              <a:defRPr sz="2000"/>
            </a:lvl5pPr>
            <a:lvl6pPr marL="2285600" indent="0">
              <a:buNone/>
              <a:defRPr sz="2000"/>
            </a:lvl6pPr>
            <a:lvl7pPr marL="2742720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69" y="2057401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20" indent="0">
              <a:buNone/>
              <a:defRPr sz="1400"/>
            </a:lvl2pPr>
            <a:lvl3pPr marL="914240" indent="0">
              <a:buNone/>
              <a:defRPr sz="1200"/>
            </a:lvl3pPr>
            <a:lvl4pPr marL="1371360" indent="0">
              <a:buNone/>
              <a:defRPr sz="1000"/>
            </a:lvl4pPr>
            <a:lvl5pPr marL="1828480" indent="0">
              <a:buNone/>
              <a:defRPr sz="1000"/>
            </a:lvl5pPr>
            <a:lvl6pPr marL="2285600" indent="0">
              <a:buNone/>
              <a:defRPr sz="1000"/>
            </a:lvl6pPr>
            <a:lvl7pPr marL="2742720" indent="0">
              <a:buNone/>
              <a:defRPr sz="1000"/>
            </a:lvl7pPr>
            <a:lvl8pPr marL="3199840" indent="0">
              <a:buNone/>
              <a:defRPr sz="1000"/>
            </a:lvl8pPr>
            <a:lvl9pPr marL="365696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72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3077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9" y="365126"/>
            <a:ext cx="262821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6"/>
            <a:ext cx="7732286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054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74" y="365179"/>
            <a:ext cx="2628215" cy="5811839"/>
          </a:xfrm>
          <a:prstGeom prst="rect">
            <a:avLst/>
          </a:prstGeom>
        </p:spPr>
        <p:txBody>
          <a:bodyPr vert="eaVert" lIns="92296" tIns="46147" rIns="92296" bIns="46147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50" y="365179"/>
            <a:ext cx="7732286" cy="5811839"/>
          </a:xfrm>
          <a:prstGeom prst="rect">
            <a:avLst/>
          </a:prstGeom>
        </p:spPr>
        <p:txBody>
          <a:bodyPr vert="eaVert" lIns="92296" tIns="46147" rIns="92296" bIns="46147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038" y="6356420"/>
            <a:ext cx="2742486" cy="365125"/>
          </a:xfrm>
          <a:prstGeom prst="rect">
            <a:avLst/>
          </a:prstGeom>
        </p:spPr>
        <p:txBody>
          <a:bodyPr lIns="92296" tIns="46147" rIns="92296" bIns="46147"/>
          <a:lstStyle/>
          <a:p>
            <a:pPr defTabSz="910969" eaLnBrk="0" fontAlgn="base" hangingPunct="0">
              <a:spcBef>
                <a:spcPct val="0"/>
              </a:spcBef>
              <a:spcAft>
                <a:spcPct val="0"/>
              </a:spcAft>
            </a:pPr>
            <a:fld id="{C764DE79-268F-4C1A-8933-263129D2AF90}" type="datetimeFigureOut">
              <a:rPr lang="en-US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10969" eaLnBrk="0" fontAlgn="base" hangingPunct="0">
                <a:spcBef>
                  <a:spcPct val="0"/>
                </a:spcBef>
                <a:spcAft>
                  <a:spcPct val="0"/>
                </a:spcAft>
              </a:pPr>
              <a:t>3/10/2022</a:t>
            </a:fld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7549" y="6356420"/>
            <a:ext cx="4113728" cy="365125"/>
          </a:xfrm>
          <a:prstGeom prst="rect">
            <a:avLst/>
          </a:prstGeom>
        </p:spPr>
        <p:txBody>
          <a:bodyPr lIns="92296" tIns="46147" rIns="92296" bIns="46147"/>
          <a:lstStyle/>
          <a:p>
            <a:pPr defTabSz="910969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8413" y="6356420"/>
            <a:ext cx="2742486" cy="365125"/>
          </a:xfrm>
          <a:prstGeom prst="rect">
            <a:avLst/>
          </a:prstGeom>
        </p:spPr>
        <p:txBody>
          <a:bodyPr lIns="92296" tIns="46147" rIns="92296" bIns="46147"/>
          <a:lstStyle/>
          <a:p>
            <a:pPr defTabSz="910969" eaLnBrk="0" fontAlgn="base" hangingPunct="0">
              <a:spcBef>
                <a:spcPct val="0"/>
              </a:spcBef>
              <a:spcAft>
                <a:spcPct val="0"/>
              </a:spcAft>
            </a:pPr>
            <a:fld id="{48F63A3B-78C7-47BE-AE5E-E10140E04643}" type="slidenum">
              <a:rPr lang="en-US" smtClean="0">
                <a:solidFill>
                  <a:prstClr val="black"/>
                </a:solidFill>
                <a:latin typeface="Calibri" pitchFamily="34" charset="0"/>
                <a:ea typeface="宋体" pitchFamily="2" charset="-122"/>
              </a:rPr>
              <a:pPr defTabSz="910969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89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28676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87699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7402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36" y="33"/>
            <a:ext cx="12188825" cy="6858000"/>
          </a:xfrm>
          <a:prstGeom prst="rect">
            <a:avLst/>
          </a:pr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96" tIns="46147" rIns="92296" bIns="46147" rtlCol="0" anchor="ctr"/>
          <a:lstStyle/>
          <a:p>
            <a:pPr algn="ctr" defTabSz="910969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39" y="246121"/>
            <a:ext cx="148339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" y="-82512"/>
            <a:ext cx="1343734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40057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751" y="228600"/>
            <a:ext cx="11591573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184" y="5353979"/>
            <a:ext cx="11628139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70" y="1600203"/>
            <a:ext cx="10360501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556015"/>
            <a:ext cx="8532178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51" y="228600"/>
            <a:ext cx="11591573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1162" y="4203593"/>
            <a:ext cx="3834240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1542" y="4075289"/>
            <a:ext cx="7390761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0666" y="4087563"/>
            <a:ext cx="7288741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7378" y="4074224"/>
            <a:ext cx="4409518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184" y="4058557"/>
            <a:ext cx="11628139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08" tIns="45705" rIns="91408" bIns="45705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810" y="2463560"/>
            <a:ext cx="10360501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2679" y="1437459"/>
            <a:ext cx="8554750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0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1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2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2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3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3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1981" y="2679208"/>
            <a:ext cx="5094929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1927" y="2679208"/>
            <a:ext cx="5094929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3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104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1981" y="2678121"/>
            <a:ext cx="5094929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041" indent="0">
              <a:buNone/>
              <a:defRPr sz="2000" b="1"/>
            </a:lvl2pPr>
            <a:lvl3pPr marL="914095" indent="0">
              <a:buNone/>
              <a:defRPr sz="1900" b="1"/>
            </a:lvl3pPr>
            <a:lvl4pPr marL="1371141" indent="0">
              <a:buNone/>
              <a:defRPr sz="1600" b="1"/>
            </a:lvl4pPr>
            <a:lvl5pPr marL="1828192" indent="0">
              <a:buNone/>
              <a:defRPr sz="1600" b="1"/>
            </a:lvl5pPr>
            <a:lvl6pPr marL="2285233" indent="0">
              <a:buNone/>
              <a:defRPr sz="1600" b="1"/>
            </a:lvl6pPr>
            <a:lvl7pPr marL="2742287" indent="0">
              <a:buNone/>
              <a:defRPr sz="1600" b="1"/>
            </a:lvl7pPr>
            <a:lvl8pPr marL="3199333" indent="0">
              <a:buNone/>
              <a:defRPr sz="1600" b="1"/>
            </a:lvl8pPr>
            <a:lvl9pPr marL="36563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2876" y="3429021"/>
            <a:ext cx="5092080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5994" y="2678121"/>
            <a:ext cx="5094929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041" indent="0">
              <a:buNone/>
              <a:defRPr sz="2000" b="1"/>
            </a:lvl2pPr>
            <a:lvl3pPr marL="914095" indent="0">
              <a:buNone/>
              <a:defRPr sz="1900" b="1"/>
            </a:lvl3pPr>
            <a:lvl4pPr marL="1371141" indent="0">
              <a:buNone/>
              <a:defRPr sz="1600" b="1"/>
            </a:lvl4pPr>
            <a:lvl5pPr marL="1828192" indent="0">
              <a:buNone/>
              <a:defRPr sz="1600" b="1"/>
            </a:lvl5pPr>
            <a:lvl6pPr marL="2285233" indent="0">
              <a:buNone/>
              <a:defRPr sz="1600" b="1"/>
            </a:lvl6pPr>
            <a:lvl7pPr marL="2742287" indent="0">
              <a:buNone/>
              <a:defRPr sz="1600" b="1"/>
            </a:lvl7pPr>
            <a:lvl8pPr marL="3199333" indent="0">
              <a:buNone/>
              <a:defRPr sz="1600" b="1"/>
            </a:lvl8pPr>
            <a:lvl9pPr marL="365638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63" y="3429021"/>
            <a:ext cx="5094929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3/10/2022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3/10/2022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751" y="228607"/>
            <a:ext cx="1159157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184" y="714221"/>
            <a:ext cx="11628139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3/10/2022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51" y="228607"/>
            <a:ext cx="1159157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3581461"/>
            <a:ext cx="4469236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7041" indent="0">
              <a:buNone/>
              <a:defRPr sz="1200"/>
            </a:lvl2pPr>
            <a:lvl3pPr marL="914095" indent="0">
              <a:buNone/>
              <a:defRPr sz="1100"/>
            </a:lvl3pPr>
            <a:lvl4pPr marL="1371141" indent="0">
              <a:buNone/>
              <a:defRPr sz="900"/>
            </a:lvl4pPr>
            <a:lvl5pPr marL="1828192" indent="0">
              <a:buNone/>
              <a:defRPr sz="900"/>
            </a:lvl5pPr>
            <a:lvl6pPr marL="2285233" indent="0">
              <a:buNone/>
              <a:defRPr sz="900"/>
            </a:lvl6pPr>
            <a:lvl7pPr marL="2742287" indent="0">
              <a:buNone/>
              <a:defRPr sz="900"/>
            </a:lvl7pPr>
            <a:lvl8pPr marL="3199333" indent="0">
              <a:buNone/>
              <a:defRPr sz="900"/>
            </a:lvl8pPr>
            <a:lvl9pPr marL="36563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184" y="714219"/>
            <a:ext cx="11628139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8882" y="2286011"/>
            <a:ext cx="4469236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010" y="1828800"/>
            <a:ext cx="5204079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751" y="228600"/>
            <a:ext cx="11591573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184" y="5353979"/>
            <a:ext cx="11628139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7208" y="338701"/>
            <a:ext cx="5082203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9472" y="2785542"/>
            <a:ext cx="5089963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7041" indent="0">
              <a:buNone/>
              <a:defRPr sz="1200"/>
            </a:lvl2pPr>
            <a:lvl3pPr marL="914095" indent="0">
              <a:buNone/>
              <a:defRPr sz="1100"/>
            </a:lvl3pPr>
            <a:lvl4pPr marL="1371141" indent="0">
              <a:buNone/>
              <a:defRPr sz="900"/>
            </a:lvl4pPr>
            <a:lvl5pPr marL="1828192" indent="0">
              <a:buNone/>
              <a:defRPr sz="900"/>
            </a:lvl5pPr>
            <a:lvl6pPr marL="2285233" indent="0">
              <a:buNone/>
              <a:defRPr sz="900"/>
            </a:lvl6pPr>
            <a:lvl7pPr marL="2742287" indent="0">
              <a:buNone/>
              <a:defRPr sz="900"/>
            </a:lvl7pPr>
            <a:lvl8pPr marL="3199333" indent="0">
              <a:buNone/>
              <a:defRPr sz="900"/>
            </a:lvl8pPr>
            <a:lvl9pPr marL="365638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3/10/2022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313" y="1371600"/>
            <a:ext cx="4753642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041" indent="0">
              <a:buNone/>
              <a:defRPr sz="2800"/>
            </a:lvl2pPr>
            <a:lvl3pPr marL="914095" indent="0">
              <a:buNone/>
              <a:defRPr sz="2400"/>
            </a:lvl3pPr>
            <a:lvl4pPr marL="1371141" indent="0">
              <a:buNone/>
              <a:defRPr sz="2000"/>
            </a:lvl4pPr>
            <a:lvl5pPr marL="1828192" indent="0">
              <a:buNone/>
              <a:defRPr sz="2000"/>
            </a:lvl5pPr>
            <a:lvl6pPr marL="2285233" indent="0">
              <a:buNone/>
              <a:defRPr sz="2000"/>
            </a:lvl6pPr>
            <a:lvl7pPr marL="2742287" indent="0">
              <a:buNone/>
              <a:defRPr sz="2000"/>
            </a:lvl7pPr>
            <a:lvl8pPr marL="3199333" indent="0">
              <a:buNone/>
              <a:defRPr sz="2000"/>
            </a:lvl8pPr>
            <a:lvl9pPr marL="3656384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751" y="228607"/>
            <a:ext cx="11591573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184" y="714219"/>
            <a:ext cx="11628139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1447813"/>
            <a:ext cx="2742486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1447810"/>
            <a:ext cx="802431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98951636"/>
      </p:ext>
    </p:extLst>
  </p:cSld>
  <p:clrMapOvr>
    <a:masterClrMapping/>
  </p:clrMapOvr>
  <p:transition spd="med" advClick="0" advTm="0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48651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461302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77" y="-9041"/>
            <a:ext cx="12172691" cy="686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0035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121505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06" y="1122364"/>
            <a:ext cx="1036050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11" y="3602041"/>
            <a:ext cx="914161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4600" indent="0" algn="ctr">
              <a:buNone/>
              <a:defRPr sz="2000"/>
            </a:lvl2pPr>
            <a:lvl3pPr marL="909190" indent="0" algn="ctr">
              <a:buNone/>
              <a:defRPr sz="1900"/>
            </a:lvl3pPr>
            <a:lvl4pPr marL="1363795" indent="0" algn="ctr">
              <a:buNone/>
              <a:defRPr sz="1600"/>
            </a:lvl4pPr>
            <a:lvl5pPr marL="1818382" indent="0" algn="ctr">
              <a:buNone/>
              <a:defRPr sz="1600"/>
            </a:lvl5pPr>
            <a:lvl6pPr marL="2272974" indent="0" algn="ctr">
              <a:buNone/>
              <a:defRPr sz="1600"/>
            </a:lvl6pPr>
            <a:lvl7pPr marL="2727569" indent="0" algn="ctr">
              <a:buNone/>
              <a:defRPr sz="1600"/>
            </a:lvl7pPr>
            <a:lvl8pPr marL="3182174" indent="0" algn="ctr">
              <a:buNone/>
              <a:defRPr sz="1600"/>
            </a:lvl8pPr>
            <a:lvl9pPr marL="363676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190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1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190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4921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190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1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190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0098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75" y="1709857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75" y="4589477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46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91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37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18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275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2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36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190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1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190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5317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07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1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190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1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190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6952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4" y="36514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87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00" indent="0">
              <a:buNone/>
              <a:defRPr sz="2000" b="1"/>
            </a:lvl2pPr>
            <a:lvl3pPr marL="909190" indent="0">
              <a:buNone/>
              <a:defRPr sz="1900" b="1"/>
            </a:lvl3pPr>
            <a:lvl4pPr marL="1363795" indent="0">
              <a:buNone/>
              <a:defRPr sz="1600" b="1"/>
            </a:lvl4pPr>
            <a:lvl5pPr marL="1818382" indent="0">
              <a:buNone/>
              <a:defRPr sz="1600" b="1"/>
            </a:lvl5pPr>
            <a:lvl6pPr marL="2272974" indent="0">
              <a:buNone/>
              <a:defRPr sz="1600" b="1"/>
            </a:lvl6pPr>
            <a:lvl7pPr marL="2727569" indent="0">
              <a:buNone/>
              <a:defRPr sz="1600" b="1"/>
            </a:lvl7pPr>
            <a:lvl8pPr marL="3182174" indent="0">
              <a:buNone/>
              <a:defRPr sz="1600" b="1"/>
            </a:lvl8pPr>
            <a:lvl9pPr marL="363676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87" y="2505123"/>
            <a:ext cx="515644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55" y="1681163"/>
            <a:ext cx="518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4600" indent="0">
              <a:buNone/>
              <a:defRPr sz="2000" b="1"/>
            </a:lvl2pPr>
            <a:lvl3pPr marL="909190" indent="0">
              <a:buNone/>
              <a:defRPr sz="1900" b="1"/>
            </a:lvl3pPr>
            <a:lvl4pPr marL="1363795" indent="0">
              <a:buNone/>
              <a:defRPr sz="1600" b="1"/>
            </a:lvl4pPr>
            <a:lvl5pPr marL="1818382" indent="0">
              <a:buNone/>
              <a:defRPr sz="1600" b="1"/>
            </a:lvl5pPr>
            <a:lvl6pPr marL="2272974" indent="0">
              <a:buNone/>
              <a:defRPr sz="1600" b="1"/>
            </a:lvl6pPr>
            <a:lvl7pPr marL="2727569" indent="0">
              <a:buNone/>
              <a:defRPr sz="1600" b="1"/>
            </a:lvl7pPr>
            <a:lvl8pPr marL="3182174" indent="0">
              <a:buNone/>
              <a:defRPr sz="1600" b="1"/>
            </a:lvl8pPr>
            <a:lvl9pPr marL="363676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55" y="2505123"/>
            <a:ext cx="51818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190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1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190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8857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190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1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190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78903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190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1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190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6834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190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1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190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94895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85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78" y="987427"/>
            <a:ext cx="6170593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85" y="2057455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600" indent="0">
              <a:buNone/>
              <a:defRPr sz="1500"/>
            </a:lvl2pPr>
            <a:lvl3pPr marL="909190" indent="0">
              <a:buNone/>
              <a:defRPr sz="1200"/>
            </a:lvl3pPr>
            <a:lvl4pPr marL="1363795" indent="0">
              <a:buNone/>
              <a:defRPr sz="900"/>
            </a:lvl4pPr>
            <a:lvl5pPr marL="1818382" indent="0">
              <a:buNone/>
              <a:defRPr sz="900"/>
            </a:lvl5pPr>
            <a:lvl6pPr marL="2272974" indent="0">
              <a:buNone/>
              <a:defRPr sz="900"/>
            </a:lvl6pPr>
            <a:lvl7pPr marL="2727569" indent="0">
              <a:buNone/>
              <a:defRPr sz="900"/>
            </a:lvl7pPr>
            <a:lvl8pPr marL="3182174" indent="0">
              <a:buNone/>
              <a:defRPr sz="900"/>
            </a:lvl8pPr>
            <a:lvl9pPr marL="363676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190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1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190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8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57" y="56"/>
            <a:ext cx="12176705" cy="68648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53864" y="5418482"/>
            <a:ext cx="2850214" cy="143959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" y="2991035"/>
            <a:ext cx="2990070" cy="3873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7774118" y="1943139"/>
            <a:ext cx="4414737" cy="492173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5" y="23"/>
            <a:ext cx="1494069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8952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85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78" y="987427"/>
            <a:ext cx="6170593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4600" indent="0">
              <a:buNone/>
              <a:defRPr sz="2800"/>
            </a:lvl2pPr>
            <a:lvl3pPr marL="909190" indent="0">
              <a:buNone/>
              <a:defRPr sz="2400"/>
            </a:lvl3pPr>
            <a:lvl4pPr marL="1363795" indent="0">
              <a:buNone/>
              <a:defRPr sz="2000"/>
            </a:lvl4pPr>
            <a:lvl5pPr marL="1818382" indent="0">
              <a:buNone/>
              <a:defRPr sz="2000"/>
            </a:lvl5pPr>
            <a:lvl6pPr marL="2272974" indent="0">
              <a:buNone/>
              <a:defRPr sz="2000"/>
            </a:lvl6pPr>
            <a:lvl7pPr marL="2727569" indent="0">
              <a:buNone/>
              <a:defRPr sz="2000"/>
            </a:lvl7pPr>
            <a:lvl8pPr marL="3182174" indent="0">
              <a:buNone/>
              <a:defRPr sz="2000"/>
            </a:lvl8pPr>
            <a:lvl9pPr marL="3636763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85" y="2057455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4600" indent="0">
              <a:buNone/>
              <a:defRPr sz="1500"/>
            </a:lvl2pPr>
            <a:lvl3pPr marL="909190" indent="0">
              <a:buNone/>
              <a:defRPr sz="1200"/>
            </a:lvl3pPr>
            <a:lvl4pPr marL="1363795" indent="0">
              <a:buNone/>
              <a:defRPr sz="900"/>
            </a:lvl4pPr>
            <a:lvl5pPr marL="1818382" indent="0">
              <a:buNone/>
              <a:defRPr sz="900"/>
            </a:lvl5pPr>
            <a:lvl6pPr marL="2272974" indent="0">
              <a:buNone/>
              <a:defRPr sz="900"/>
            </a:lvl6pPr>
            <a:lvl7pPr marL="2727569" indent="0">
              <a:buNone/>
              <a:defRPr sz="900"/>
            </a:lvl7pPr>
            <a:lvl8pPr marL="3182174" indent="0">
              <a:buNone/>
              <a:defRPr sz="900"/>
            </a:lvl8pPr>
            <a:lvl9pPr marL="3636763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190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1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190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5236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190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1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190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84426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58" y="365135"/>
            <a:ext cx="262821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50" y="365135"/>
            <a:ext cx="7732286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09190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091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09190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9263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606771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406397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483537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667195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9" y="275465"/>
            <a:ext cx="10969791" cy="11424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4" y="6356747"/>
            <a:ext cx="2844410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501" fontAlgn="base">
              <a:spcBef>
                <a:spcPct val="0"/>
              </a:spcBef>
              <a:spcAft>
                <a:spcPct val="0"/>
              </a:spcAft>
              <a:defRPr/>
            </a:pPr>
            <a:fld id="{9E773E08-A71B-4FDC-B054-E26753AAFF0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501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284" y="6356747"/>
            <a:ext cx="3860270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501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4901" y="6356747"/>
            <a:ext cx="2844410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501" fontAlgn="base">
              <a:spcBef>
                <a:spcPct val="0"/>
              </a:spcBef>
              <a:spcAft>
                <a:spcPct val="0"/>
              </a:spcAft>
            </a:pPr>
            <a:fld id="{CC93CDD0-E3EC-4FB5-9135-935862A1CC9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50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208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11" y="1122363"/>
            <a:ext cx="9141619" cy="2387600"/>
          </a:xfrm>
        </p:spPr>
        <p:txBody>
          <a:bodyPr anchor="b"/>
          <a:lstStyle>
            <a:lvl1pPr algn="ctr">
              <a:defRPr sz="5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11" y="3602037"/>
            <a:ext cx="914161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1106" indent="0" algn="ctr">
              <a:buNone/>
              <a:defRPr sz="2000"/>
            </a:lvl2pPr>
            <a:lvl3pPr marL="902209" indent="0" algn="ctr">
              <a:buNone/>
              <a:defRPr sz="1700"/>
            </a:lvl3pPr>
            <a:lvl4pPr marL="1353319" indent="0" algn="ctr">
              <a:buNone/>
              <a:defRPr sz="1600"/>
            </a:lvl4pPr>
            <a:lvl5pPr marL="1804420" indent="0" algn="ctr">
              <a:buNone/>
              <a:defRPr sz="1600"/>
            </a:lvl5pPr>
            <a:lvl6pPr marL="2255531" indent="0" algn="ctr">
              <a:buNone/>
              <a:defRPr sz="1600"/>
            </a:lvl6pPr>
            <a:lvl7pPr marL="2706636" indent="0" algn="ctr">
              <a:buNone/>
              <a:defRPr sz="1600"/>
            </a:lvl7pPr>
            <a:lvl8pPr marL="3157739" indent="0" algn="ctr">
              <a:buNone/>
              <a:defRPr sz="1600"/>
            </a:lvl8pPr>
            <a:lvl9pPr marL="36088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288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28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288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1314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288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28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288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955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-1" y="7"/>
            <a:ext cx="12188826" cy="68961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4289" y="2410045"/>
            <a:ext cx="5161205" cy="444801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0" y="3"/>
            <a:ext cx="249334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486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59" y="1709781"/>
            <a:ext cx="10512862" cy="2852737"/>
          </a:xfrm>
        </p:spPr>
        <p:txBody>
          <a:bodyPr anchor="b"/>
          <a:lstStyle>
            <a:lvl1pPr>
              <a:defRPr sz="5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59" y="4589477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11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022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5331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044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555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066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57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0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288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28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288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4130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07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1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288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28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288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706674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94" y="36512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6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106" indent="0">
              <a:buNone/>
              <a:defRPr sz="2000" b="1"/>
            </a:lvl2pPr>
            <a:lvl3pPr marL="902209" indent="0">
              <a:buNone/>
              <a:defRPr sz="1700" b="1"/>
            </a:lvl3pPr>
            <a:lvl4pPr marL="1353319" indent="0">
              <a:buNone/>
              <a:defRPr sz="1600" b="1"/>
            </a:lvl4pPr>
            <a:lvl5pPr marL="1804420" indent="0">
              <a:buNone/>
              <a:defRPr sz="1600" b="1"/>
            </a:lvl5pPr>
            <a:lvl6pPr marL="2255531" indent="0">
              <a:buNone/>
              <a:defRPr sz="1600" b="1"/>
            </a:lvl6pPr>
            <a:lvl7pPr marL="2706636" indent="0">
              <a:buNone/>
              <a:defRPr sz="1600" b="1"/>
            </a:lvl7pPr>
            <a:lvl8pPr marL="3157739" indent="0">
              <a:buNone/>
              <a:defRPr sz="1600" b="1"/>
            </a:lvl8pPr>
            <a:lvl9pPr marL="36088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6" y="2505095"/>
            <a:ext cx="515644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8" y="1681163"/>
            <a:ext cx="518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106" indent="0">
              <a:buNone/>
              <a:defRPr sz="2000" b="1"/>
            </a:lvl2pPr>
            <a:lvl3pPr marL="902209" indent="0">
              <a:buNone/>
              <a:defRPr sz="1700" b="1"/>
            </a:lvl3pPr>
            <a:lvl4pPr marL="1353319" indent="0">
              <a:buNone/>
              <a:defRPr sz="1600" b="1"/>
            </a:lvl4pPr>
            <a:lvl5pPr marL="1804420" indent="0">
              <a:buNone/>
              <a:defRPr sz="1600" b="1"/>
            </a:lvl5pPr>
            <a:lvl6pPr marL="2255531" indent="0">
              <a:buNone/>
              <a:defRPr sz="1600" b="1"/>
            </a:lvl6pPr>
            <a:lvl7pPr marL="2706636" indent="0">
              <a:buNone/>
              <a:defRPr sz="1600" b="1"/>
            </a:lvl7pPr>
            <a:lvl8pPr marL="3157739" indent="0">
              <a:buNone/>
              <a:defRPr sz="1600" b="1"/>
            </a:lvl8pPr>
            <a:lvl9pPr marL="360884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8" y="2505095"/>
            <a:ext cx="51818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288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28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288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4730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288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28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288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3886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288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28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288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2343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288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28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288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89995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85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58" y="987466"/>
            <a:ext cx="617059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85" y="2057422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106" indent="0">
              <a:buNone/>
              <a:defRPr sz="1300"/>
            </a:lvl2pPr>
            <a:lvl3pPr marL="902209" indent="0">
              <a:buNone/>
              <a:defRPr sz="1200"/>
            </a:lvl3pPr>
            <a:lvl4pPr marL="1353319" indent="0">
              <a:buNone/>
              <a:defRPr sz="900"/>
            </a:lvl4pPr>
            <a:lvl5pPr marL="1804420" indent="0">
              <a:buNone/>
              <a:defRPr sz="900"/>
            </a:lvl5pPr>
            <a:lvl6pPr marL="2255531" indent="0">
              <a:buNone/>
              <a:defRPr sz="900"/>
            </a:lvl6pPr>
            <a:lvl7pPr marL="2706636" indent="0">
              <a:buNone/>
              <a:defRPr sz="900"/>
            </a:lvl7pPr>
            <a:lvl8pPr marL="3157739" indent="0">
              <a:buNone/>
              <a:defRPr sz="900"/>
            </a:lvl8pPr>
            <a:lvl9pPr marL="36088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288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28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288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8117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85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58" y="987466"/>
            <a:ext cx="617059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1106" indent="0">
              <a:buNone/>
              <a:defRPr sz="2800"/>
            </a:lvl2pPr>
            <a:lvl3pPr marL="902209" indent="0">
              <a:buNone/>
              <a:defRPr sz="2400"/>
            </a:lvl3pPr>
            <a:lvl4pPr marL="1353319" indent="0">
              <a:buNone/>
              <a:defRPr sz="2000"/>
            </a:lvl4pPr>
            <a:lvl5pPr marL="1804420" indent="0">
              <a:buNone/>
              <a:defRPr sz="2000"/>
            </a:lvl5pPr>
            <a:lvl6pPr marL="2255531" indent="0">
              <a:buNone/>
              <a:defRPr sz="2000"/>
            </a:lvl6pPr>
            <a:lvl7pPr marL="2706636" indent="0">
              <a:buNone/>
              <a:defRPr sz="2000"/>
            </a:lvl7pPr>
            <a:lvl8pPr marL="3157739" indent="0">
              <a:buNone/>
              <a:defRPr sz="2000"/>
            </a:lvl8pPr>
            <a:lvl9pPr marL="360884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85" y="2057422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1106" indent="0">
              <a:buNone/>
              <a:defRPr sz="1300"/>
            </a:lvl2pPr>
            <a:lvl3pPr marL="902209" indent="0">
              <a:buNone/>
              <a:defRPr sz="1200"/>
            </a:lvl3pPr>
            <a:lvl4pPr marL="1353319" indent="0">
              <a:buNone/>
              <a:defRPr sz="900"/>
            </a:lvl4pPr>
            <a:lvl5pPr marL="1804420" indent="0">
              <a:buNone/>
              <a:defRPr sz="900"/>
            </a:lvl5pPr>
            <a:lvl6pPr marL="2255531" indent="0">
              <a:buNone/>
              <a:defRPr sz="900"/>
            </a:lvl6pPr>
            <a:lvl7pPr marL="2706636" indent="0">
              <a:buNone/>
              <a:defRPr sz="900"/>
            </a:lvl7pPr>
            <a:lvl8pPr marL="3157739" indent="0">
              <a:buNone/>
              <a:defRPr sz="900"/>
            </a:lvl8pPr>
            <a:lvl9pPr marL="360884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288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28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288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4555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288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28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288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5238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58" y="365135"/>
            <a:ext cx="262821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35"/>
            <a:ext cx="7732286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52885"/>
            <a:fld id="{EF212047-D50F-4EC1-8EB7-3A16F2E201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52885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52885"/>
            <a:fld id="{923C4744-9169-400B-B721-733535DBB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52885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027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96" y="33"/>
            <a:ext cx="121666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43689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06" y="1122364"/>
            <a:ext cx="10360503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32" y="3602041"/>
            <a:ext cx="914161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5652" indent="0" algn="ctr">
              <a:buNone/>
              <a:defRPr sz="2000"/>
            </a:lvl2pPr>
            <a:lvl3pPr marL="911292" indent="0" algn="ctr">
              <a:buNone/>
              <a:defRPr sz="1900"/>
            </a:lvl3pPr>
            <a:lvl4pPr marL="1366939" indent="0" algn="ctr">
              <a:buNone/>
              <a:defRPr sz="1600"/>
            </a:lvl4pPr>
            <a:lvl5pPr marL="1822584" indent="0" algn="ctr">
              <a:buNone/>
              <a:defRPr sz="1600"/>
            </a:lvl5pPr>
            <a:lvl6pPr marL="2278228" indent="0" algn="ctr">
              <a:buNone/>
              <a:defRPr sz="1600"/>
            </a:lvl6pPr>
            <a:lvl7pPr marL="2733875" indent="0" algn="ctr">
              <a:buNone/>
              <a:defRPr sz="1600"/>
            </a:lvl7pPr>
            <a:lvl8pPr marL="3189526" indent="0" algn="ctr">
              <a:buNone/>
              <a:defRPr sz="1600"/>
            </a:lvl8pPr>
            <a:lvl9pPr marL="364516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292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29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292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3871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292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29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292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7578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75" y="1709842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75" y="4589477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5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12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69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2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782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38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89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45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292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29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292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2743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19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5" y="1825625"/>
            <a:ext cx="5180251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292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29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292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1304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14" y="365149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99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52" indent="0">
              <a:buNone/>
              <a:defRPr sz="2000" b="1"/>
            </a:lvl2pPr>
            <a:lvl3pPr marL="911292" indent="0">
              <a:buNone/>
              <a:defRPr sz="1900" b="1"/>
            </a:lvl3pPr>
            <a:lvl4pPr marL="1366939" indent="0">
              <a:buNone/>
              <a:defRPr sz="1600" b="1"/>
            </a:lvl4pPr>
            <a:lvl5pPr marL="1822584" indent="0">
              <a:buNone/>
              <a:defRPr sz="1600" b="1"/>
            </a:lvl5pPr>
            <a:lvl6pPr marL="2278228" indent="0">
              <a:buNone/>
              <a:defRPr sz="1600" b="1"/>
            </a:lvl6pPr>
            <a:lvl7pPr marL="2733875" indent="0">
              <a:buNone/>
              <a:defRPr sz="1600" b="1"/>
            </a:lvl7pPr>
            <a:lvl8pPr marL="3189526" indent="0">
              <a:buNone/>
              <a:defRPr sz="1600" b="1"/>
            </a:lvl8pPr>
            <a:lvl9pPr marL="364516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99" y="2505095"/>
            <a:ext cx="5156443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631" y="1681163"/>
            <a:ext cx="518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652" indent="0">
              <a:buNone/>
              <a:defRPr sz="2000" b="1"/>
            </a:lvl2pPr>
            <a:lvl3pPr marL="911292" indent="0">
              <a:buNone/>
              <a:defRPr sz="1900" b="1"/>
            </a:lvl3pPr>
            <a:lvl4pPr marL="1366939" indent="0">
              <a:buNone/>
              <a:defRPr sz="1600" b="1"/>
            </a:lvl4pPr>
            <a:lvl5pPr marL="1822584" indent="0">
              <a:buNone/>
              <a:defRPr sz="1600" b="1"/>
            </a:lvl5pPr>
            <a:lvl6pPr marL="2278228" indent="0">
              <a:buNone/>
              <a:defRPr sz="1600" b="1"/>
            </a:lvl6pPr>
            <a:lvl7pPr marL="2733875" indent="0">
              <a:buNone/>
              <a:defRPr sz="1600" b="1"/>
            </a:lvl7pPr>
            <a:lvl8pPr marL="3189526" indent="0">
              <a:buNone/>
              <a:defRPr sz="1600" b="1"/>
            </a:lvl8pPr>
            <a:lvl9pPr marL="3645166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31" y="2505095"/>
            <a:ext cx="51818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292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29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292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9876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292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29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292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86392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292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29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292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25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292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29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292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88065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292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29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292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192859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292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29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292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561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" y="1"/>
            <a:ext cx="12188825" cy="68290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60835" y="4898737"/>
            <a:ext cx="3828054" cy="193034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" y="3278431"/>
            <a:ext cx="3180521" cy="3550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 rot="10800000">
            <a:off x="35" y="53"/>
            <a:ext cx="1504557" cy="147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062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88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67" y="987427"/>
            <a:ext cx="6170593" cy="48736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88" y="2057422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652" indent="0">
              <a:buNone/>
              <a:defRPr sz="1500"/>
            </a:lvl2pPr>
            <a:lvl3pPr marL="911292" indent="0">
              <a:buNone/>
              <a:defRPr sz="1200"/>
            </a:lvl3pPr>
            <a:lvl4pPr marL="1366939" indent="0">
              <a:buNone/>
              <a:defRPr sz="900"/>
            </a:lvl4pPr>
            <a:lvl5pPr marL="1822584" indent="0">
              <a:buNone/>
              <a:defRPr sz="900"/>
            </a:lvl5pPr>
            <a:lvl6pPr marL="2278228" indent="0">
              <a:buNone/>
              <a:defRPr sz="900"/>
            </a:lvl6pPr>
            <a:lvl7pPr marL="2733875" indent="0">
              <a:buNone/>
              <a:defRPr sz="900"/>
            </a:lvl7pPr>
            <a:lvl8pPr marL="3189526" indent="0">
              <a:buNone/>
              <a:defRPr sz="900"/>
            </a:lvl8pPr>
            <a:lvl9pPr marL="364516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292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29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292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4995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88" y="457200"/>
            <a:ext cx="393121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67" y="987427"/>
            <a:ext cx="6170593" cy="48736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5652" indent="0">
              <a:buNone/>
              <a:defRPr sz="2800"/>
            </a:lvl2pPr>
            <a:lvl3pPr marL="911292" indent="0">
              <a:buNone/>
              <a:defRPr sz="2400"/>
            </a:lvl3pPr>
            <a:lvl4pPr marL="1366939" indent="0">
              <a:buNone/>
              <a:defRPr sz="2000"/>
            </a:lvl4pPr>
            <a:lvl5pPr marL="1822584" indent="0">
              <a:buNone/>
              <a:defRPr sz="2000"/>
            </a:lvl5pPr>
            <a:lvl6pPr marL="2278228" indent="0">
              <a:buNone/>
              <a:defRPr sz="2000"/>
            </a:lvl6pPr>
            <a:lvl7pPr marL="2733875" indent="0">
              <a:buNone/>
              <a:defRPr sz="2000"/>
            </a:lvl7pPr>
            <a:lvl8pPr marL="3189526" indent="0">
              <a:buNone/>
              <a:defRPr sz="2000"/>
            </a:lvl8pPr>
            <a:lvl9pPr marL="3645166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88" y="2057422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5652" indent="0">
              <a:buNone/>
              <a:defRPr sz="1500"/>
            </a:lvl2pPr>
            <a:lvl3pPr marL="911292" indent="0">
              <a:buNone/>
              <a:defRPr sz="1200"/>
            </a:lvl3pPr>
            <a:lvl4pPr marL="1366939" indent="0">
              <a:buNone/>
              <a:defRPr sz="900"/>
            </a:lvl4pPr>
            <a:lvl5pPr marL="1822584" indent="0">
              <a:buNone/>
              <a:defRPr sz="900"/>
            </a:lvl5pPr>
            <a:lvl6pPr marL="2278228" indent="0">
              <a:buNone/>
              <a:defRPr sz="900"/>
            </a:lvl6pPr>
            <a:lvl7pPr marL="2733875" indent="0">
              <a:buNone/>
              <a:defRPr sz="900"/>
            </a:lvl7pPr>
            <a:lvl8pPr marL="3189526" indent="0">
              <a:buNone/>
              <a:defRPr sz="900"/>
            </a:lvl8pPr>
            <a:lvl9pPr marL="3645166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292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29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292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07102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292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29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292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86518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58" y="365135"/>
            <a:ext cx="2628215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26" y="365135"/>
            <a:ext cx="7732286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1292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129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1292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715987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57788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472455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084149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9403994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215934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9" y="275465"/>
            <a:ext cx="10969791" cy="114249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09524" y="6356747"/>
            <a:ext cx="2844410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501" fontAlgn="base">
              <a:spcBef>
                <a:spcPct val="0"/>
              </a:spcBef>
              <a:spcAft>
                <a:spcPct val="0"/>
              </a:spcAft>
              <a:defRPr/>
            </a:pPr>
            <a:fld id="{9E773E08-A71B-4FDC-B054-E26753AAFF0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501" fontAlgn="base">
                <a:spcBef>
                  <a:spcPct val="0"/>
                </a:spcBef>
                <a:spcAft>
                  <a:spcPct val="0"/>
                </a:spcAft>
                <a:defRPr/>
              </a:pPr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4284" y="6356747"/>
            <a:ext cx="3860270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501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4901" y="6356747"/>
            <a:ext cx="2844410" cy="36578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855501" fontAlgn="base">
              <a:spcBef>
                <a:spcPct val="0"/>
              </a:spcBef>
              <a:spcAft>
                <a:spcPct val="0"/>
              </a:spcAft>
            </a:pPr>
            <a:fld id="{CC93CDD0-E3EC-4FB5-9135-935862A1CC92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50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11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"/>
            <a:ext cx="12139678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1" y="4401654"/>
            <a:ext cx="2437766" cy="24564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5815" y="5099779"/>
            <a:ext cx="5523061" cy="179357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V="1">
            <a:off x="101" y="35"/>
            <a:ext cx="1582453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6972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18846-F6E0-4771-83B5-8AE142D77D0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B9002-2A5D-4473-BFB9-11E5AFC0F95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83852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4674" y="1619125"/>
            <a:ext cx="7872888" cy="1116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9338" y="2952948"/>
            <a:ext cx="6483554" cy="13317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1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3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5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67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8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0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1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3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774117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88124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60" y="3348586"/>
            <a:ext cx="7872888" cy="103497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660" y="2208684"/>
            <a:ext cx="7872888" cy="113991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17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033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50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067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584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100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6175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1343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02995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112" y="1215915"/>
            <a:ext cx="4090814" cy="34390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8295" y="1215915"/>
            <a:ext cx="4090814" cy="34390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18388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114" y="1166462"/>
            <a:ext cx="4092422" cy="4861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709" indent="0">
              <a:buNone/>
              <a:defRPr sz="2000" b="1"/>
            </a:lvl2pPr>
            <a:lvl3pPr marL="903371" indent="0">
              <a:buNone/>
              <a:defRPr sz="1900" b="1"/>
            </a:lvl3pPr>
            <a:lvl4pPr marL="1355043" indent="0">
              <a:buNone/>
              <a:defRPr sz="1600" b="1"/>
            </a:lvl4pPr>
            <a:lvl5pPr marL="1806725" indent="0">
              <a:buNone/>
              <a:defRPr sz="1600" b="1"/>
            </a:lvl5pPr>
            <a:lvl6pPr marL="2258411" indent="0">
              <a:buNone/>
              <a:defRPr sz="1600" b="1"/>
            </a:lvl6pPr>
            <a:lvl7pPr marL="2710074" indent="0">
              <a:buNone/>
              <a:defRPr sz="1600" b="1"/>
            </a:lvl7pPr>
            <a:lvl8pPr marL="3161753" indent="0">
              <a:buNone/>
              <a:defRPr sz="1600" b="1"/>
            </a:lvl8pPr>
            <a:lvl9pPr marL="36134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114" y="1652604"/>
            <a:ext cx="4092422" cy="30023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092" y="1166462"/>
            <a:ext cx="4094030" cy="4861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1709" indent="0">
              <a:buNone/>
              <a:defRPr sz="2000" b="1"/>
            </a:lvl2pPr>
            <a:lvl3pPr marL="903371" indent="0">
              <a:buNone/>
              <a:defRPr sz="1900" b="1"/>
            </a:lvl3pPr>
            <a:lvl4pPr marL="1355043" indent="0">
              <a:buNone/>
              <a:defRPr sz="1600" b="1"/>
            </a:lvl4pPr>
            <a:lvl5pPr marL="1806725" indent="0">
              <a:buNone/>
              <a:defRPr sz="1600" b="1"/>
            </a:lvl5pPr>
            <a:lvl6pPr marL="2258411" indent="0">
              <a:buNone/>
              <a:defRPr sz="1600" b="1"/>
            </a:lvl6pPr>
            <a:lvl7pPr marL="2710074" indent="0">
              <a:buNone/>
              <a:defRPr sz="1600" b="1"/>
            </a:lvl7pPr>
            <a:lvl8pPr marL="3161753" indent="0">
              <a:buNone/>
              <a:defRPr sz="1600" b="1"/>
            </a:lvl8pPr>
            <a:lvl9pPr marL="361343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092" y="1652604"/>
            <a:ext cx="4094030" cy="300238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70385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01375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08676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123" y="207476"/>
            <a:ext cx="3047206" cy="8829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485" y="207491"/>
            <a:ext cx="5177839" cy="44474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123" y="1090545"/>
            <a:ext cx="3047206" cy="3564504"/>
          </a:xfrm>
        </p:spPr>
        <p:txBody>
          <a:bodyPr/>
          <a:lstStyle>
            <a:lvl1pPr marL="0" indent="0">
              <a:buNone/>
              <a:defRPr sz="1500"/>
            </a:lvl1pPr>
            <a:lvl2pPr marL="451709" indent="0">
              <a:buNone/>
              <a:defRPr sz="1200"/>
            </a:lvl2pPr>
            <a:lvl3pPr marL="903371" indent="0">
              <a:buNone/>
              <a:defRPr sz="1100"/>
            </a:lvl3pPr>
            <a:lvl4pPr marL="1355043" indent="0">
              <a:buNone/>
              <a:defRPr sz="900"/>
            </a:lvl4pPr>
            <a:lvl5pPr marL="1806725" indent="0">
              <a:buNone/>
              <a:defRPr sz="900"/>
            </a:lvl5pPr>
            <a:lvl6pPr marL="2258411" indent="0">
              <a:buNone/>
              <a:defRPr sz="900"/>
            </a:lvl6pPr>
            <a:lvl7pPr marL="2710074" indent="0">
              <a:buNone/>
              <a:defRPr sz="900"/>
            </a:lvl7pPr>
            <a:lvl8pPr marL="3161753" indent="0">
              <a:buNone/>
              <a:defRPr sz="900"/>
            </a:lvl8pPr>
            <a:lvl9pPr marL="36134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17723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464" y="3647743"/>
            <a:ext cx="5557332" cy="4306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15464" y="465628"/>
            <a:ext cx="5557332" cy="3126632"/>
          </a:xfrm>
        </p:spPr>
        <p:txBody>
          <a:bodyPr/>
          <a:lstStyle>
            <a:lvl1pPr marL="0" indent="0">
              <a:buNone/>
              <a:defRPr sz="3200"/>
            </a:lvl1pPr>
            <a:lvl2pPr marL="451709" indent="0">
              <a:buNone/>
              <a:defRPr sz="2800"/>
            </a:lvl2pPr>
            <a:lvl3pPr marL="903371" indent="0">
              <a:buNone/>
              <a:defRPr sz="2400"/>
            </a:lvl3pPr>
            <a:lvl4pPr marL="1355043" indent="0">
              <a:buNone/>
              <a:defRPr sz="2000"/>
            </a:lvl4pPr>
            <a:lvl5pPr marL="1806725" indent="0">
              <a:buNone/>
              <a:defRPr sz="2000"/>
            </a:lvl5pPr>
            <a:lvl6pPr marL="2258411" indent="0">
              <a:buNone/>
              <a:defRPr sz="2000"/>
            </a:lvl6pPr>
            <a:lvl7pPr marL="2710074" indent="0">
              <a:buNone/>
              <a:defRPr sz="2000"/>
            </a:lvl7pPr>
            <a:lvl8pPr marL="3161753" indent="0">
              <a:buNone/>
              <a:defRPr sz="2000"/>
            </a:lvl8pPr>
            <a:lvl9pPr marL="361343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15464" y="4078691"/>
            <a:ext cx="5557332" cy="611575"/>
          </a:xfrm>
        </p:spPr>
        <p:txBody>
          <a:bodyPr/>
          <a:lstStyle>
            <a:lvl1pPr marL="0" indent="0">
              <a:buNone/>
              <a:defRPr sz="1500"/>
            </a:lvl1pPr>
            <a:lvl2pPr marL="451709" indent="0">
              <a:buNone/>
              <a:defRPr sz="1200"/>
            </a:lvl2pPr>
            <a:lvl3pPr marL="903371" indent="0">
              <a:buNone/>
              <a:defRPr sz="1100"/>
            </a:lvl3pPr>
            <a:lvl4pPr marL="1355043" indent="0">
              <a:buNone/>
              <a:defRPr sz="900"/>
            </a:lvl4pPr>
            <a:lvl5pPr marL="1806725" indent="0">
              <a:buNone/>
              <a:defRPr sz="900"/>
            </a:lvl5pPr>
            <a:lvl6pPr marL="2258411" indent="0">
              <a:buNone/>
              <a:defRPr sz="900"/>
            </a:lvl6pPr>
            <a:lvl7pPr marL="2710074" indent="0">
              <a:buNone/>
              <a:defRPr sz="900"/>
            </a:lvl7pPr>
            <a:lvl8pPr marL="3161753" indent="0">
              <a:buNone/>
              <a:defRPr sz="900"/>
            </a:lvl8pPr>
            <a:lvl9pPr marL="361343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1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65" y="39"/>
            <a:ext cx="12177725" cy="686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21933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0">
        <p:wipe/>
      </p:transition>
    </mc:Choice>
    <mc:Fallback>
      <p:transition spd="slow" advTm="0">
        <p:wip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94038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15127" y="208705"/>
            <a:ext cx="2084001" cy="444628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3129" y="208705"/>
            <a:ext cx="6097629" cy="444628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29696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7"/>
            <a:ext cx="9141619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20" indent="0" algn="ctr">
              <a:buNone/>
              <a:defRPr sz="2000"/>
            </a:lvl2pPr>
            <a:lvl3pPr marL="914240" indent="0" algn="ctr">
              <a:buNone/>
              <a:defRPr sz="1800"/>
            </a:lvl3pPr>
            <a:lvl4pPr marL="1371360" indent="0" algn="ctr">
              <a:buNone/>
              <a:defRPr sz="1600"/>
            </a:lvl4pPr>
            <a:lvl5pPr marL="1828480" indent="0" algn="ctr">
              <a:buNone/>
              <a:defRPr sz="1600"/>
            </a:lvl5pPr>
            <a:lvl6pPr marL="2285600" indent="0" algn="ctr">
              <a:buNone/>
              <a:defRPr sz="1600"/>
            </a:lvl6pPr>
            <a:lvl7pPr marL="2742720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6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948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318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4" y="1709740"/>
            <a:ext cx="10512862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4" y="4589464"/>
            <a:ext cx="105128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17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0266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5"/>
            <a:ext cx="10512862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1" y="1681163"/>
            <a:ext cx="515644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600" b="1"/>
            </a:lvl4pPr>
            <a:lvl5pPr marL="1828480" indent="0">
              <a:buNone/>
              <a:defRPr sz="1600" b="1"/>
            </a:lvl5pPr>
            <a:lvl6pPr marL="2285600" indent="0">
              <a:buNone/>
              <a:defRPr sz="1600" b="1"/>
            </a:lvl6pPr>
            <a:lvl7pPr marL="2742720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1" y="2505075"/>
            <a:ext cx="5156443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0" indent="0">
              <a:buNone/>
              <a:defRPr sz="2000" b="1"/>
            </a:lvl2pPr>
            <a:lvl3pPr marL="914240" indent="0">
              <a:buNone/>
              <a:defRPr sz="1800" b="1"/>
            </a:lvl3pPr>
            <a:lvl4pPr marL="1371360" indent="0">
              <a:buNone/>
              <a:defRPr sz="1600" b="1"/>
            </a:lvl4pPr>
            <a:lvl5pPr marL="1828480" indent="0">
              <a:buNone/>
              <a:defRPr sz="1600" b="1"/>
            </a:lvl5pPr>
            <a:lvl6pPr marL="2285600" indent="0">
              <a:buNone/>
              <a:defRPr sz="1600" b="1"/>
            </a:lvl6pPr>
            <a:lvl7pPr marL="2742720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431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88822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577330"/>
            <a:ext cx="12814739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53"/>
          <a:stretch>
            <a:fillRect/>
          </a:stretch>
        </p:blipFill>
        <p:spPr>
          <a:xfrm>
            <a:off x="-124003" y="4673625"/>
            <a:ext cx="12170356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470" y="5356592"/>
            <a:ext cx="12207295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234080" y="4254139"/>
            <a:ext cx="926371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10"/>
          <a:stretch>
            <a:fillRect/>
          </a:stretch>
        </p:blipFill>
        <p:spPr>
          <a:xfrm>
            <a:off x="11277859" y="4581149"/>
            <a:ext cx="824355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954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88825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914240"/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88825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5719" y="-32952"/>
            <a:ext cx="3393107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523383"/>
            <a:ext cx="12814739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53"/>
          <a:stretch>
            <a:fillRect/>
          </a:stretch>
        </p:blipFill>
        <p:spPr>
          <a:xfrm>
            <a:off x="-16138" y="4673625"/>
            <a:ext cx="12170356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206112"/>
            <a:ext cx="12188825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5910"/>
          <a:stretch>
            <a:fillRect/>
          </a:stretch>
        </p:blipFill>
        <p:spPr>
          <a:xfrm>
            <a:off x="11277859" y="4581149"/>
            <a:ext cx="824355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8464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3"/>
            <a:ext cx="12188825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defTabSz="914240"/>
            <a:endParaRPr lang="zh-CN" altLang="en-US" sz="1800">
              <a:solidFill>
                <a:prstClr val="white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12188825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5719" y="-32952"/>
            <a:ext cx="3393107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227"/>
          <a:stretch>
            <a:fillRect/>
          </a:stretch>
        </p:blipFill>
        <p:spPr>
          <a:xfrm>
            <a:off x="-18470" y="5570767"/>
            <a:ext cx="12814739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53" b="8110"/>
          <a:stretch>
            <a:fillRect/>
          </a:stretch>
        </p:blipFill>
        <p:spPr>
          <a:xfrm>
            <a:off x="9938" y="5316711"/>
            <a:ext cx="12170356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469" y="6189784"/>
            <a:ext cx="12203511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0139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2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69625" cy="1143000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85056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</p:sldLayoutIdLst>
  <mc:AlternateContent xmlns:mc="http://schemas.openxmlformats.org/markup-compatibility/2006">
    <mc:Choice xmlns:p14="http://schemas.microsoft.com/office/powerpoint/2010/main" xmlns="" Requires="p14">
      <p:transition spd="slow" p14:dur="1500" advTm="0">
        <p:wipe/>
      </p:transition>
    </mc:Choice>
    <mc:Fallback>
      <p:transition spd="slow" advTm="0">
        <p:wipe/>
      </p:transition>
    </mc:Fallback>
  </mc:AlternateContent>
  <p:txStyles>
    <p:titleStyle>
      <a:lvl1pPr algn="l" defTabSz="910969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740" indent="-227740" algn="l" defTabSz="91096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227" indent="-227740" algn="l" defTabSz="910969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8710" indent="-227740" algn="l" defTabSz="910969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193" indent="-227740" algn="l" defTabSz="910969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9683" indent="-227740" algn="l" defTabSz="910969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5168" indent="-227740" algn="l" defTabSz="910969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0640" indent="-227740" algn="l" defTabSz="910969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6127" indent="-227740" algn="l" defTabSz="910969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1621" indent="-227740" algn="l" defTabSz="910969" rtl="0" eaLnBrk="1" latinLnBrk="0" hangingPunct="1">
        <a:lnSpc>
          <a:spcPct val="90000"/>
        </a:lnSpc>
        <a:spcBef>
          <a:spcPts val="496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90" algn="l" defTabSz="910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0969" algn="l" defTabSz="910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454" algn="l" defTabSz="910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938" algn="l" defTabSz="910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421" algn="l" defTabSz="910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906" algn="l" defTabSz="910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393" algn="l" defTabSz="910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874" algn="l" defTabSz="91096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751" y="228600"/>
            <a:ext cx="11591573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184" y="1679437"/>
            <a:ext cx="11628139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77" y="338328"/>
            <a:ext cx="10969943" cy="1252728"/>
          </a:xfrm>
          <a:prstGeom prst="rect">
            <a:avLst/>
          </a:prstGeom>
        </p:spPr>
        <p:txBody>
          <a:bodyPr vert="horz" lIns="91408" tIns="45705" rIns="91408" bIns="4570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3107" y="6250200"/>
            <a:ext cx="5047605" cy="36512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40" y="6250200"/>
            <a:ext cx="5047607" cy="36512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0065" y="6250200"/>
            <a:ext cx="1548698" cy="36512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475" y="2675496"/>
            <a:ext cx="9875205" cy="3450696"/>
          </a:xfrm>
          <a:prstGeom prst="rect">
            <a:avLst/>
          </a:prstGeom>
        </p:spPr>
        <p:txBody>
          <a:bodyPr vert="horz" lIns="91408" tIns="45705" rIns="91408" bIns="457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图片 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3" y="13"/>
            <a:ext cx="1218521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00" r:id="rId13"/>
    <p:sldLayoutId id="2147483702" r:id="rId14"/>
    <p:sldLayoutId id="2147483705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095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224" indent="-274224" algn="l" defTabSz="914095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071" indent="-274224" algn="l" defTabSz="914095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5377" indent="-228525" algn="l" defTabSz="914095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2616" indent="-228525" algn="l" defTabSz="914095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2559" indent="-228525" algn="l" defTabSz="914095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2487" indent="-228525" algn="l" defTabSz="914095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2416" indent="-228525" algn="l" defTabSz="914095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2357" indent="-228525" algn="l" defTabSz="914095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2287" indent="-228525" algn="l" defTabSz="914095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1" algn="l" defTabSz="914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95" algn="l" defTabSz="914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41" algn="l" defTabSz="914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92" algn="l" defTabSz="914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33" algn="l" defTabSz="914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87" algn="l" defTabSz="914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33" algn="l" defTabSz="914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84" algn="l" defTabSz="91409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17" y="365149"/>
            <a:ext cx="10512862" cy="1325563"/>
          </a:xfrm>
          <a:prstGeom prst="rect">
            <a:avLst/>
          </a:prstGeom>
        </p:spPr>
        <p:txBody>
          <a:bodyPr vert="horz" lIns="92119" tIns="46073" rIns="92119" bIns="4607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17" y="1825625"/>
            <a:ext cx="10512862" cy="4351339"/>
          </a:xfrm>
          <a:prstGeom prst="rect">
            <a:avLst/>
          </a:prstGeom>
        </p:spPr>
        <p:txBody>
          <a:bodyPr vert="horz" lIns="92119" tIns="46073" rIns="92119" bIns="46073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14" y="6356364"/>
            <a:ext cx="2742486" cy="365125"/>
          </a:xfrm>
          <a:prstGeom prst="rect">
            <a:avLst/>
          </a:prstGeom>
        </p:spPr>
        <p:txBody>
          <a:bodyPr vert="horz" lIns="92119" tIns="46073" rIns="92119" bIns="4607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190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84" y="6356364"/>
            <a:ext cx="4113728" cy="365125"/>
          </a:xfrm>
          <a:prstGeom prst="rect">
            <a:avLst/>
          </a:prstGeom>
        </p:spPr>
        <p:txBody>
          <a:bodyPr vert="horz" lIns="92119" tIns="46073" rIns="92119" bIns="4607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19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84" y="6356364"/>
            <a:ext cx="2742486" cy="365125"/>
          </a:xfrm>
          <a:prstGeom prst="rect">
            <a:avLst/>
          </a:prstGeom>
        </p:spPr>
        <p:txBody>
          <a:bodyPr vert="horz" lIns="92119" tIns="46073" rIns="92119" bIns="4607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9190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0919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618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4026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algn="l" defTabSz="90919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302" indent="-227302" algn="l" defTabSz="90919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1894" indent="-227302" algn="l" defTabSz="9091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6481" indent="-227302" algn="l" defTabSz="9091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1084" indent="-227302" algn="l" defTabSz="9091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45690" indent="-227302" algn="l" defTabSz="9091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0278" indent="-227302" algn="l" defTabSz="9091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54865" indent="-227302" algn="l" defTabSz="9091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09465" indent="-227302" algn="l" defTabSz="9091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062" indent="-227302" algn="l" defTabSz="909190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1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00" algn="l" defTabSz="9091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9190" algn="l" defTabSz="9091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795" algn="l" defTabSz="9091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382" algn="l" defTabSz="9091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2974" algn="l" defTabSz="9091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27569" algn="l" defTabSz="9091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174" algn="l" defTabSz="9091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36763" algn="l" defTabSz="9091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5" y="365809"/>
            <a:ext cx="10512486" cy="1324635"/>
          </a:xfrm>
          <a:prstGeom prst="rect">
            <a:avLst/>
          </a:prstGeom>
        </p:spPr>
        <p:txBody>
          <a:bodyPr vert="horz" lIns="91408" tIns="45705" rIns="91408" bIns="4570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5" y="1825921"/>
            <a:ext cx="10512486" cy="4351728"/>
          </a:xfrm>
          <a:prstGeom prst="rect">
            <a:avLst/>
          </a:prstGeom>
        </p:spPr>
        <p:txBody>
          <a:bodyPr vert="horz" lIns="91408" tIns="45705" rIns="91408" bIns="4570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171" y="6356789"/>
            <a:ext cx="2741734" cy="36427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501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501" fontAlgn="base">
                <a:spcBef>
                  <a:spcPct val="0"/>
                </a:spcBef>
                <a:spcAft>
                  <a:spcPct val="0"/>
                </a:spcAft>
              </a:pPr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396" y="6356789"/>
            <a:ext cx="4114104" cy="36427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501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8929" y="6356789"/>
            <a:ext cx="2741734" cy="36427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501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50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421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</p:sldLayoutIdLst>
  <p:txStyles>
    <p:titleStyle>
      <a:lvl1pPr algn="l" defTabSz="855501" rtl="0" eaLnBrk="1" latinLnBrk="0" hangingPunct="1">
        <a:lnSpc>
          <a:spcPct val="90000"/>
        </a:lnSpc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883" indent="-213883" algn="l" defTabSz="855501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1626" indent="-213883" algn="l" defTabSz="85550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381" indent="-213883" algn="l" defTabSz="85550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127" indent="-213883" algn="l" defTabSz="85550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24879" indent="-213883" algn="l" defTabSz="85550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52630" indent="-213883" algn="l" defTabSz="85550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380" indent="-213883" algn="l" defTabSz="85550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8130" indent="-213883" algn="l" defTabSz="85550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881" indent="-213883" algn="l" defTabSz="85550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50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5501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253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999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752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497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4255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2006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07" y="365129"/>
            <a:ext cx="10512862" cy="1325563"/>
          </a:xfrm>
          <a:prstGeom prst="rect">
            <a:avLst/>
          </a:prstGeom>
        </p:spPr>
        <p:txBody>
          <a:bodyPr vert="horz" lIns="91408" tIns="45705" rIns="91408" bIns="4570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07" y="1825625"/>
            <a:ext cx="10512862" cy="4351339"/>
          </a:xfrm>
          <a:prstGeom prst="rect">
            <a:avLst/>
          </a:prstGeom>
        </p:spPr>
        <p:txBody>
          <a:bodyPr vert="horz" lIns="91408" tIns="45705" rIns="91408" bIns="45705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64"/>
            <a:ext cx="2742486" cy="36512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507"/>
            <a:fld id="{057B077D-680E-4F7B-B169-2CB385BA6F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9507"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74" y="6356364"/>
            <a:ext cx="4113728" cy="36512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50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64"/>
            <a:ext cx="2742486" cy="36512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9507"/>
            <a:fld id="{CE0FCA04-DE5B-49D2-BA5F-4F38980E4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0950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67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4022" r:id="rId8"/>
    <p:sldLayoutId id="2147483923" r:id="rId9"/>
    <p:sldLayoutId id="2147483924" r:id="rId10"/>
    <p:sldLayoutId id="2147483925" r:id="rId11"/>
    <p:sldLayoutId id="2147483926" r:id="rId12"/>
  </p:sldLayoutIdLst>
  <p:txStyles>
    <p:titleStyle>
      <a:lvl1pPr algn="l" defTabSz="9022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54" indent="-225554" algn="l" defTabSz="902209" rtl="0" eaLnBrk="1" latinLnBrk="0" hangingPunct="1">
        <a:lnSpc>
          <a:spcPct val="90000"/>
        </a:lnSpc>
        <a:spcBef>
          <a:spcPts val="986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76660" indent="-225554" algn="l" defTabSz="902209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27768" indent="-225554" algn="l" defTabSz="902209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78870" indent="-225554" algn="l" defTabSz="902209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29982" indent="-225554" algn="l" defTabSz="902209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079" indent="-225554" algn="l" defTabSz="902209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32189" indent="-225554" algn="l" defTabSz="902209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383293" indent="-225554" algn="l" defTabSz="902209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34400" indent="-225554" algn="l" defTabSz="902209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2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1106" algn="l" defTabSz="9022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02209" algn="l" defTabSz="9022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9" algn="l" defTabSz="9022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04420" algn="l" defTabSz="9022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55531" algn="l" defTabSz="9022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06636" algn="l" defTabSz="9022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57739" algn="l" defTabSz="9022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08846" algn="l" defTabSz="902209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17" y="365149"/>
            <a:ext cx="10512862" cy="1325563"/>
          </a:xfrm>
          <a:prstGeom prst="rect">
            <a:avLst/>
          </a:prstGeom>
        </p:spPr>
        <p:txBody>
          <a:bodyPr vert="horz" lIns="92331" tIns="46167" rIns="92331" bIns="4616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17" y="1825625"/>
            <a:ext cx="10512862" cy="4351339"/>
          </a:xfrm>
          <a:prstGeom prst="rect">
            <a:avLst/>
          </a:prstGeom>
        </p:spPr>
        <p:txBody>
          <a:bodyPr vert="horz" lIns="92331" tIns="46167" rIns="92331" bIns="4616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16" y="6356364"/>
            <a:ext cx="2742486" cy="365125"/>
          </a:xfrm>
          <a:prstGeom prst="rect">
            <a:avLst/>
          </a:prstGeom>
        </p:spPr>
        <p:txBody>
          <a:bodyPr vert="horz" lIns="92331" tIns="46167" rIns="92331" bIns="4616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292"/>
            <a:fld id="{0DA2CC75-8280-4D50-8556-C2874ADEF92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84" y="6356364"/>
            <a:ext cx="4113728" cy="365125"/>
          </a:xfrm>
          <a:prstGeom prst="rect">
            <a:avLst/>
          </a:prstGeom>
        </p:spPr>
        <p:txBody>
          <a:bodyPr vert="horz" lIns="92331" tIns="46167" rIns="92331" bIns="4616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29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84" y="6356364"/>
            <a:ext cx="2742486" cy="365125"/>
          </a:xfrm>
          <a:prstGeom prst="rect">
            <a:avLst/>
          </a:prstGeom>
        </p:spPr>
        <p:txBody>
          <a:bodyPr vert="horz" lIns="92331" tIns="46167" rIns="92331" bIns="4616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292"/>
            <a:fld id="{6E190E77-D57C-49F8-ADC2-FB99C50EBC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29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768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4025" r:id="rId8"/>
    <p:sldLayoutId id="2147484024" r:id="rId9"/>
    <p:sldLayoutId id="2147484023" r:id="rId10"/>
    <p:sldLayoutId id="2147483971" r:id="rId11"/>
    <p:sldLayoutId id="2147483972" r:id="rId12"/>
    <p:sldLayoutId id="2147483973" r:id="rId13"/>
    <p:sldLayoutId id="2147483974" r:id="rId14"/>
  </p:sldLayoutIdLst>
  <p:txStyles>
    <p:titleStyle>
      <a:lvl1pPr algn="l" defTabSz="91129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824" indent="-227824" algn="l" defTabSz="91129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3474" indent="-227824" algn="l" defTabSz="91129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9110" indent="-227824" algn="l" defTabSz="91129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4760" indent="-227824" algn="l" defTabSz="91129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0412" indent="-227824" algn="l" defTabSz="91129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06056" indent="-227824" algn="l" defTabSz="91129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1695" indent="-227824" algn="l" defTabSz="91129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7343" indent="-227824" algn="l" defTabSz="91129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2993" indent="-227824" algn="l" defTabSz="911292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652" algn="l" defTabSz="911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292" algn="l" defTabSz="911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939" algn="l" defTabSz="911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2584" algn="l" defTabSz="911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8228" algn="l" defTabSz="911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3875" algn="l" defTabSz="911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9526" algn="l" defTabSz="911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5166" algn="l" defTabSz="91129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5" y="365809"/>
            <a:ext cx="10512486" cy="1324635"/>
          </a:xfrm>
          <a:prstGeom prst="rect">
            <a:avLst/>
          </a:prstGeom>
        </p:spPr>
        <p:txBody>
          <a:bodyPr vert="horz" lIns="91408" tIns="45705" rIns="91408" bIns="4570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5" y="1825921"/>
            <a:ext cx="10512486" cy="4351728"/>
          </a:xfrm>
          <a:prstGeom prst="rect">
            <a:avLst/>
          </a:prstGeom>
        </p:spPr>
        <p:txBody>
          <a:bodyPr vert="horz" lIns="91408" tIns="45705" rIns="91408" bIns="4570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171" y="6356789"/>
            <a:ext cx="2741734" cy="36427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501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501" fontAlgn="base">
                <a:spcBef>
                  <a:spcPct val="0"/>
                </a:spcBef>
                <a:spcAft>
                  <a:spcPct val="0"/>
                </a:spcAft>
              </a:pPr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7396" y="6356789"/>
            <a:ext cx="4114104" cy="36427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501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8929" y="6356789"/>
            <a:ext cx="2741734" cy="364275"/>
          </a:xfrm>
          <a:prstGeom prst="rect">
            <a:avLst/>
          </a:prstGeom>
        </p:spPr>
        <p:txBody>
          <a:bodyPr vert="horz" lIns="91408" tIns="45705" rIns="91408" bIns="45705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55501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defTabSz="855501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09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4020" r:id="rId7"/>
  </p:sldLayoutIdLst>
  <p:txStyles>
    <p:titleStyle>
      <a:lvl1pPr algn="l" defTabSz="855501" rtl="0" eaLnBrk="1" latinLnBrk="0" hangingPunct="1">
        <a:lnSpc>
          <a:spcPct val="90000"/>
        </a:lnSpc>
        <a:spcBef>
          <a:spcPct val="0"/>
        </a:spcBef>
        <a:buNone/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3883" indent="-213883" algn="l" defTabSz="855501" rtl="0" eaLnBrk="1" latinLnBrk="0" hangingPunct="1">
        <a:lnSpc>
          <a:spcPct val="90000"/>
        </a:lnSpc>
        <a:spcBef>
          <a:spcPts val="936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1626" indent="-213883" algn="l" defTabSz="85550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69381" indent="-213883" algn="l" defTabSz="85550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97127" indent="-213883" algn="l" defTabSz="85550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24879" indent="-213883" algn="l" defTabSz="85550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52630" indent="-213883" algn="l" defTabSz="85550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80380" indent="-213883" algn="l" defTabSz="85550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8130" indent="-213883" algn="l" defTabSz="85550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35881" indent="-213883" algn="l" defTabSz="855501" rtl="0" eaLnBrk="1" latinLnBrk="0" hangingPunct="1">
        <a:lnSpc>
          <a:spcPct val="90000"/>
        </a:lnSpc>
        <a:spcBef>
          <a:spcPts val="468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7750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55501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83253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10999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752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66497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94255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22006" algn="l" defTabSz="855501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3345" y="208695"/>
            <a:ext cx="8335998" cy="868508"/>
          </a:xfrm>
          <a:prstGeom prst="rect">
            <a:avLst/>
          </a:prstGeom>
        </p:spPr>
        <p:txBody>
          <a:bodyPr vert="horz" lIns="90347" tIns="45243" rIns="90347" bIns="4524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3345" y="1215915"/>
            <a:ext cx="8335998" cy="3439052"/>
          </a:xfrm>
          <a:prstGeom prst="rect">
            <a:avLst/>
          </a:prstGeom>
        </p:spPr>
        <p:txBody>
          <a:bodyPr vert="horz" lIns="90347" tIns="45243" rIns="90347" bIns="452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3121" y="4829873"/>
            <a:ext cx="2161185" cy="277440"/>
          </a:xfrm>
          <a:prstGeom prst="rect">
            <a:avLst/>
          </a:prstGeom>
        </p:spPr>
        <p:txBody>
          <a:bodyPr vert="horz" lIns="90347" tIns="45243" rIns="90347" bIns="4524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371"/>
            <a:fld id="{7446D2C4-F5B2-4BAF-AAAA-E5719FEE0C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3371"/>
              <a:t>3/10/2022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64601" y="4829873"/>
            <a:ext cx="2933036" cy="277440"/>
          </a:xfrm>
          <a:prstGeom prst="rect">
            <a:avLst/>
          </a:prstGeom>
        </p:spPr>
        <p:txBody>
          <a:bodyPr vert="horz" lIns="90347" tIns="45243" rIns="90347" bIns="4524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37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7934" y="4829873"/>
            <a:ext cx="2161185" cy="277440"/>
          </a:xfrm>
          <a:prstGeom prst="rect">
            <a:avLst/>
          </a:prstGeom>
        </p:spPr>
        <p:txBody>
          <a:bodyPr vert="horz" lIns="90347" tIns="45243" rIns="90347" bIns="4524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03371"/>
            <a:fld id="{866DD3FD-8217-4768-8ED4-6898380C45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0337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50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</p:sldLayoutIdLst>
  <p:txStyles>
    <p:titleStyle>
      <a:lvl1pPr algn="ctr" defTabSz="903371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791" indent="-338791" algn="l" defTabSz="903371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4052" indent="-282312" algn="l" defTabSz="903371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29210" indent="-225844" algn="l" defTabSz="903371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0885" indent="-225844" algn="l" defTabSz="903371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562" indent="-225844" algn="l" defTabSz="903371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235" indent="-225844" algn="l" defTabSz="9033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5901" indent="-225844" algn="l" defTabSz="9033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87600" indent="-225844" algn="l" defTabSz="9033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9275" indent="-225844" algn="l" defTabSz="90337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3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1709" algn="l" defTabSz="903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3371" algn="l" defTabSz="903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55043" algn="l" defTabSz="903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06725" algn="l" defTabSz="903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58411" algn="l" defTabSz="903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10074" algn="l" defTabSz="903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61753" algn="l" defTabSz="903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13432" algn="l" defTabSz="90337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5"/>
            <a:ext cx="10512862" cy="1325563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9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0"/>
            <a:fld id="{62E82ED4-375F-4F08-A54B-E5C986F28C7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40"/>
              <a:t>2022/3/10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0"/>
            <a:fld id="{60BA53EF-2EDB-4BAB-8ED2-F5C23094728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24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35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21" r:id="rId10"/>
    <p:sldLayoutId id="2147484016" r:id="rId11"/>
    <p:sldLayoutId id="2147484017" r:id="rId12"/>
    <p:sldLayoutId id="2147484018" r:id="rId13"/>
    <p:sldLayoutId id="2147484019" r:id="rId14"/>
  </p:sldLayoutIdLst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0" indent="-228560" algn="l" defTabSz="91424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audio" Target="../media/audio11.wav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550"/>
          <p:cNvGrpSpPr>
            <a:grpSpLocks/>
          </p:cNvGrpSpPr>
          <p:nvPr/>
        </p:nvGrpSpPr>
        <p:grpSpPr bwMode="auto">
          <a:xfrm>
            <a:off x="2793333" y="2899996"/>
            <a:ext cx="1301610" cy="1301024"/>
            <a:chOff x="295" y="3475"/>
            <a:chExt cx="1407" cy="1407"/>
          </a:xfrm>
        </p:grpSpPr>
        <p:sp>
          <p:nvSpPr>
            <p:cNvPr id="13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354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ea typeface="宋体" pitchFamily="2" charset="-122"/>
              </a:endParaRPr>
            </a:p>
          </p:txBody>
        </p:sp>
        <p:grpSp>
          <p:nvGrpSpPr>
            <p:cNvPr id="14" name="Group 552"/>
            <p:cNvGrpSpPr>
              <a:grpSpLocks/>
            </p:cNvGrpSpPr>
            <p:nvPr/>
          </p:nvGrpSpPr>
          <p:grpSpPr bwMode="auto">
            <a:xfrm>
              <a:off x="476" y="3657"/>
              <a:ext cx="1051" cy="1051"/>
              <a:chOff x="-6064" y="-2209"/>
              <a:chExt cx="2212" cy="2211"/>
            </a:xfrm>
          </p:grpSpPr>
          <p:sp>
            <p:nvSpPr>
              <p:cNvPr id="15" name="Oval 553"/>
              <p:cNvSpPr>
                <a:spLocks noChangeArrowheads="1"/>
              </p:cNvSpPr>
              <p:nvPr/>
            </p:nvSpPr>
            <p:spPr bwMode="auto">
              <a:xfrm>
                <a:off x="-6064" y="-2133"/>
                <a:ext cx="2134" cy="213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21354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  <a:ea typeface="宋体" pitchFamily="2" charset="-122"/>
                </a:endParaRPr>
              </a:p>
            </p:txBody>
          </p:sp>
          <p:grpSp>
            <p:nvGrpSpPr>
              <p:cNvPr id="16" name="Group 554"/>
              <p:cNvGrpSpPr>
                <a:grpSpLocks/>
              </p:cNvGrpSpPr>
              <p:nvPr/>
            </p:nvGrpSpPr>
            <p:grpSpPr bwMode="auto">
              <a:xfrm>
                <a:off x="-6059" y="-2209"/>
                <a:ext cx="2207" cy="2211"/>
                <a:chOff x="-4063" y="-880"/>
                <a:chExt cx="2207" cy="2211"/>
              </a:xfrm>
            </p:grpSpPr>
            <p:grpSp>
              <p:nvGrpSpPr>
                <p:cNvPr id="17" name="Group 555"/>
                <p:cNvGrpSpPr>
                  <a:grpSpLocks/>
                </p:cNvGrpSpPr>
                <p:nvPr/>
              </p:nvGrpSpPr>
              <p:grpSpPr bwMode="auto">
                <a:xfrm>
                  <a:off x="-4063" y="-880"/>
                  <a:ext cx="2207" cy="2211"/>
                  <a:chOff x="-3927" y="-789"/>
                  <a:chExt cx="2207" cy="2211"/>
                </a:xfrm>
              </p:grpSpPr>
              <p:grpSp>
                <p:nvGrpSpPr>
                  <p:cNvPr id="34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9"/>
                    <a:ext cx="2207" cy="2205"/>
                    <a:chOff x="165" y="695"/>
                    <a:chExt cx="1428" cy="1431"/>
                  </a:xfrm>
                </p:grpSpPr>
                <p:grpSp>
                  <p:nvGrpSpPr>
                    <p:cNvPr id="42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8" y="695"/>
                      <a:ext cx="56" cy="1431"/>
                      <a:chOff x="839" y="695"/>
                      <a:chExt cx="56" cy="1431"/>
                    </a:xfrm>
                  </p:grpSpPr>
                  <p:sp>
                    <p:nvSpPr>
                      <p:cNvPr id="46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39" y="695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47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39" y="141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43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0" y="697"/>
                      <a:ext cx="57" cy="1428"/>
                      <a:chOff x="842" y="704"/>
                      <a:chExt cx="57" cy="1428"/>
                    </a:xfrm>
                  </p:grpSpPr>
                  <p:sp>
                    <p:nvSpPr>
                      <p:cNvPr id="44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2" y="70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45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6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35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9" y="-784"/>
                    <a:ext cx="2209" cy="2203"/>
                    <a:chOff x="167" y="697"/>
                    <a:chExt cx="1430" cy="1430"/>
                  </a:xfrm>
                </p:grpSpPr>
                <p:grpSp>
                  <p:nvGrpSpPr>
                    <p:cNvPr id="36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2" y="697"/>
                      <a:ext cx="56" cy="1430"/>
                      <a:chOff x="843" y="697"/>
                      <a:chExt cx="56" cy="1430"/>
                    </a:xfrm>
                  </p:grpSpPr>
                  <p:sp>
                    <p:nvSpPr>
                      <p:cNvPr id="40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697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41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2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37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3" y="698"/>
                      <a:ext cx="58" cy="1430"/>
                      <a:chOff x="843" y="700"/>
                      <a:chExt cx="58" cy="1430"/>
                    </a:xfrm>
                  </p:grpSpPr>
                  <p:sp>
                    <p:nvSpPr>
                      <p:cNvPr id="38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70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39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8" name="Group 570"/>
                <p:cNvGrpSpPr>
                  <a:grpSpLocks/>
                </p:cNvGrpSpPr>
                <p:nvPr/>
              </p:nvGrpSpPr>
              <p:grpSpPr bwMode="auto">
                <a:xfrm rot="1320000">
                  <a:off x="-3744" y="-520"/>
                  <a:ext cx="1545" cy="1546"/>
                  <a:chOff x="-3929" y="-783"/>
                  <a:chExt cx="2208" cy="2208"/>
                </a:xfrm>
              </p:grpSpPr>
              <p:grpSp>
                <p:nvGrpSpPr>
                  <p:cNvPr id="19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8" y="-783"/>
                    <a:ext cx="2207" cy="2202"/>
                    <a:chOff x="165" y="699"/>
                    <a:chExt cx="1429" cy="1429"/>
                  </a:xfrm>
                </p:grpSpPr>
                <p:grpSp>
                  <p:nvGrpSpPr>
                    <p:cNvPr id="28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9" y="699"/>
                      <a:ext cx="57" cy="1429"/>
                      <a:chOff x="840" y="699"/>
                      <a:chExt cx="57" cy="1429"/>
                    </a:xfrm>
                  </p:grpSpPr>
                  <p:sp>
                    <p:nvSpPr>
                      <p:cNvPr id="32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1" y="699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33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0" y="1413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9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1" y="699"/>
                      <a:ext cx="57" cy="1429"/>
                      <a:chOff x="845" y="702"/>
                      <a:chExt cx="57" cy="1429"/>
                    </a:xfrm>
                  </p:grpSpPr>
                  <p:sp>
                    <p:nvSpPr>
                      <p:cNvPr id="30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702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31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6" y="1415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21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31" y="-781"/>
                    <a:ext cx="2208" cy="2204"/>
                    <a:chOff x="168" y="700"/>
                    <a:chExt cx="1429" cy="1430"/>
                  </a:xfrm>
                </p:grpSpPr>
                <p:grpSp>
                  <p:nvGrpSpPr>
                    <p:cNvPr id="22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2" y="700"/>
                      <a:ext cx="56" cy="1430"/>
                      <a:chOff x="843" y="700"/>
                      <a:chExt cx="56" cy="1430"/>
                    </a:xfrm>
                  </p:grpSpPr>
                  <p:sp>
                    <p:nvSpPr>
                      <p:cNvPr id="26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70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27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23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4" y="701"/>
                      <a:ext cx="57" cy="1429"/>
                      <a:chOff x="847" y="699"/>
                      <a:chExt cx="57" cy="1429"/>
                    </a:xfrm>
                  </p:grpSpPr>
                  <p:sp>
                    <p:nvSpPr>
                      <p:cNvPr id="24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7" y="699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25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8" y="1413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48" name="Group 550"/>
          <p:cNvGrpSpPr>
            <a:grpSpLocks/>
          </p:cNvGrpSpPr>
          <p:nvPr/>
        </p:nvGrpSpPr>
        <p:grpSpPr bwMode="auto">
          <a:xfrm>
            <a:off x="664640" y="367389"/>
            <a:ext cx="1301610" cy="1301024"/>
            <a:chOff x="295" y="3475"/>
            <a:chExt cx="1407" cy="1407"/>
          </a:xfrm>
        </p:grpSpPr>
        <p:sp>
          <p:nvSpPr>
            <p:cNvPr id="49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354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ea typeface="宋体" pitchFamily="2" charset="-122"/>
              </a:endParaRPr>
            </a:p>
          </p:txBody>
        </p:sp>
        <p:grpSp>
          <p:nvGrpSpPr>
            <p:cNvPr id="50" name="Group 552"/>
            <p:cNvGrpSpPr>
              <a:grpSpLocks/>
            </p:cNvGrpSpPr>
            <p:nvPr/>
          </p:nvGrpSpPr>
          <p:grpSpPr bwMode="auto">
            <a:xfrm>
              <a:off x="476" y="3657"/>
              <a:ext cx="1051" cy="1051"/>
              <a:chOff x="-6064" y="-2209"/>
              <a:chExt cx="2212" cy="2211"/>
            </a:xfrm>
          </p:grpSpPr>
          <p:sp>
            <p:nvSpPr>
              <p:cNvPr id="51" name="Oval 553"/>
              <p:cNvSpPr>
                <a:spLocks noChangeArrowheads="1"/>
              </p:cNvSpPr>
              <p:nvPr/>
            </p:nvSpPr>
            <p:spPr bwMode="auto">
              <a:xfrm>
                <a:off x="-6064" y="-2133"/>
                <a:ext cx="2134" cy="213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21354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  <a:ea typeface="宋体" pitchFamily="2" charset="-122"/>
                </a:endParaRPr>
              </a:p>
            </p:txBody>
          </p:sp>
          <p:grpSp>
            <p:nvGrpSpPr>
              <p:cNvPr id="52" name="Group 554"/>
              <p:cNvGrpSpPr>
                <a:grpSpLocks/>
              </p:cNvGrpSpPr>
              <p:nvPr/>
            </p:nvGrpSpPr>
            <p:grpSpPr bwMode="auto">
              <a:xfrm>
                <a:off x="-6059" y="-2209"/>
                <a:ext cx="2207" cy="2211"/>
                <a:chOff x="-4063" y="-880"/>
                <a:chExt cx="2207" cy="2211"/>
              </a:xfrm>
            </p:grpSpPr>
            <p:grpSp>
              <p:nvGrpSpPr>
                <p:cNvPr id="53" name="Group 555"/>
                <p:cNvGrpSpPr>
                  <a:grpSpLocks/>
                </p:cNvGrpSpPr>
                <p:nvPr/>
              </p:nvGrpSpPr>
              <p:grpSpPr bwMode="auto">
                <a:xfrm>
                  <a:off x="-4063" y="-880"/>
                  <a:ext cx="2207" cy="2211"/>
                  <a:chOff x="-3927" y="-789"/>
                  <a:chExt cx="2207" cy="2211"/>
                </a:xfrm>
              </p:grpSpPr>
              <p:grpSp>
                <p:nvGrpSpPr>
                  <p:cNvPr id="69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9"/>
                    <a:ext cx="2207" cy="2205"/>
                    <a:chOff x="165" y="695"/>
                    <a:chExt cx="1428" cy="1431"/>
                  </a:xfrm>
                </p:grpSpPr>
                <p:grpSp>
                  <p:nvGrpSpPr>
                    <p:cNvPr id="77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8" y="695"/>
                      <a:ext cx="56" cy="1431"/>
                      <a:chOff x="839" y="695"/>
                      <a:chExt cx="56" cy="1431"/>
                    </a:xfrm>
                  </p:grpSpPr>
                  <p:sp>
                    <p:nvSpPr>
                      <p:cNvPr id="81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39" y="695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82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39" y="141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78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0" y="697"/>
                      <a:ext cx="57" cy="1428"/>
                      <a:chOff x="842" y="704"/>
                      <a:chExt cx="57" cy="1428"/>
                    </a:xfrm>
                  </p:grpSpPr>
                  <p:sp>
                    <p:nvSpPr>
                      <p:cNvPr id="79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2" y="70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80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6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70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9" y="-784"/>
                    <a:ext cx="2209" cy="2203"/>
                    <a:chOff x="167" y="697"/>
                    <a:chExt cx="1430" cy="1430"/>
                  </a:xfrm>
                </p:grpSpPr>
                <p:grpSp>
                  <p:nvGrpSpPr>
                    <p:cNvPr id="71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2" y="697"/>
                      <a:ext cx="56" cy="1430"/>
                      <a:chOff x="843" y="697"/>
                      <a:chExt cx="56" cy="1430"/>
                    </a:xfrm>
                  </p:grpSpPr>
                  <p:sp>
                    <p:nvSpPr>
                      <p:cNvPr id="75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697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76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2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72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3" y="698"/>
                      <a:ext cx="58" cy="1430"/>
                      <a:chOff x="843" y="700"/>
                      <a:chExt cx="58" cy="1430"/>
                    </a:xfrm>
                  </p:grpSpPr>
                  <p:sp>
                    <p:nvSpPr>
                      <p:cNvPr id="73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70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74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54" name="Group 570"/>
                <p:cNvGrpSpPr>
                  <a:grpSpLocks/>
                </p:cNvGrpSpPr>
                <p:nvPr/>
              </p:nvGrpSpPr>
              <p:grpSpPr bwMode="auto">
                <a:xfrm rot="1320000">
                  <a:off x="-3744" y="-520"/>
                  <a:ext cx="1545" cy="1546"/>
                  <a:chOff x="-3929" y="-783"/>
                  <a:chExt cx="2208" cy="2208"/>
                </a:xfrm>
              </p:grpSpPr>
              <p:grpSp>
                <p:nvGrpSpPr>
                  <p:cNvPr id="55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8" y="-783"/>
                    <a:ext cx="2207" cy="2202"/>
                    <a:chOff x="165" y="699"/>
                    <a:chExt cx="1429" cy="1429"/>
                  </a:xfrm>
                </p:grpSpPr>
                <p:grpSp>
                  <p:nvGrpSpPr>
                    <p:cNvPr id="63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9" y="699"/>
                      <a:ext cx="57" cy="1429"/>
                      <a:chOff x="840" y="699"/>
                      <a:chExt cx="57" cy="1429"/>
                    </a:xfrm>
                  </p:grpSpPr>
                  <p:sp>
                    <p:nvSpPr>
                      <p:cNvPr id="67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1" y="699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68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0" y="1413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64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1" y="699"/>
                      <a:ext cx="57" cy="1429"/>
                      <a:chOff x="845" y="702"/>
                      <a:chExt cx="57" cy="1429"/>
                    </a:xfrm>
                  </p:grpSpPr>
                  <p:sp>
                    <p:nvSpPr>
                      <p:cNvPr id="65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702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66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6" y="1415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56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31" y="-781"/>
                    <a:ext cx="2208" cy="2204"/>
                    <a:chOff x="168" y="700"/>
                    <a:chExt cx="1429" cy="1430"/>
                  </a:xfrm>
                </p:grpSpPr>
                <p:grpSp>
                  <p:nvGrpSpPr>
                    <p:cNvPr id="57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2" y="700"/>
                      <a:ext cx="56" cy="1430"/>
                      <a:chOff x="843" y="700"/>
                      <a:chExt cx="56" cy="1430"/>
                    </a:xfrm>
                  </p:grpSpPr>
                  <p:sp>
                    <p:nvSpPr>
                      <p:cNvPr id="61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70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62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58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4" y="701"/>
                      <a:ext cx="57" cy="1429"/>
                      <a:chOff x="847" y="699"/>
                      <a:chExt cx="57" cy="1429"/>
                    </a:xfrm>
                  </p:grpSpPr>
                  <p:sp>
                    <p:nvSpPr>
                      <p:cNvPr id="59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7" y="699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60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8" y="1413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83" name="Group 550"/>
          <p:cNvGrpSpPr>
            <a:grpSpLocks/>
          </p:cNvGrpSpPr>
          <p:nvPr/>
        </p:nvGrpSpPr>
        <p:grpSpPr bwMode="auto">
          <a:xfrm>
            <a:off x="6496736" y="3062991"/>
            <a:ext cx="1301610" cy="1301024"/>
            <a:chOff x="295" y="3475"/>
            <a:chExt cx="1407" cy="1407"/>
          </a:xfrm>
        </p:grpSpPr>
        <p:sp>
          <p:nvSpPr>
            <p:cNvPr id="84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354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ea typeface="宋体" pitchFamily="2" charset="-122"/>
              </a:endParaRPr>
            </a:p>
          </p:txBody>
        </p:sp>
        <p:grpSp>
          <p:nvGrpSpPr>
            <p:cNvPr id="85" name="Group 552"/>
            <p:cNvGrpSpPr>
              <a:grpSpLocks/>
            </p:cNvGrpSpPr>
            <p:nvPr/>
          </p:nvGrpSpPr>
          <p:grpSpPr bwMode="auto">
            <a:xfrm>
              <a:off x="476" y="3657"/>
              <a:ext cx="1051" cy="1051"/>
              <a:chOff x="-6064" y="-2209"/>
              <a:chExt cx="2212" cy="2211"/>
            </a:xfrm>
          </p:grpSpPr>
          <p:sp>
            <p:nvSpPr>
              <p:cNvPr id="86" name="Oval 553"/>
              <p:cNvSpPr>
                <a:spLocks noChangeArrowheads="1"/>
              </p:cNvSpPr>
              <p:nvPr/>
            </p:nvSpPr>
            <p:spPr bwMode="auto">
              <a:xfrm>
                <a:off x="-6064" y="-2133"/>
                <a:ext cx="2134" cy="213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21354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  <a:ea typeface="宋体" pitchFamily="2" charset="-122"/>
                </a:endParaRPr>
              </a:p>
            </p:txBody>
          </p:sp>
          <p:grpSp>
            <p:nvGrpSpPr>
              <p:cNvPr id="87" name="Group 554"/>
              <p:cNvGrpSpPr>
                <a:grpSpLocks/>
              </p:cNvGrpSpPr>
              <p:nvPr/>
            </p:nvGrpSpPr>
            <p:grpSpPr bwMode="auto">
              <a:xfrm>
                <a:off x="-6059" y="-2209"/>
                <a:ext cx="2207" cy="2211"/>
                <a:chOff x="-4063" y="-880"/>
                <a:chExt cx="2207" cy="2211"/>
              </a:xfrm>
            </p:grpSpPr>
            <p:grpSp>
              <p:nvGrpSpPr>
                <p:cNvPr id="88" name="Group 555"/>
                <p:cNvGrpSpPr>
                  <a:grpSpLocks/>
                </p:cNvGrpSpPr>
                <p:nvPr/>
              </p:nvGrpSpPr>
              <p:grpSpPr bwMode="auto">
                <a:xfrm>
                  <a:off x="-4063" y="-880"/>
                  <a:ext cx="2207" cy="2211"/>
                  <a:chOff x="-3927" y="-789"/>
                  <a:chExt cx="2207" cy="2211"/>
                </a:xfrm>
              </p:grpSpPr>
              <p:grpSp>
                <p:nvGrpSpPr>
                  <p:cNvPr id="104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9"/>
                    <a:ext cx="2207" cy="2205"/>
                    <a:chOff x="165" y="695"/>
                    <a:chExt cx="1428" cy="1431"/>
                  </a:xfrm>
                </p:grpSpPr>
                <p:grpSp>
                  <p:nvGrpSpPr>
                    <p:cNvPr id="112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8" y="695"/>
                      <a:ext cx="56" cy="1431"/>
                      <a:chOff x="839" y="695"/>
                      <a:chExt cx="56" cy="1431"/>
                    </a:xfrm>
                  </p:grpSpPr>
                  <p:sp>
                    <p:nvSpPr>
                      <p:cNvPr id="116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39" y="695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117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39" y="141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13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0" y="697"/>
                      <a:ext cx="57" cy="1428"/>
                      <a:chOff x="842" y="704"/>
                      <a:chExt cx="57" cy="1428"/>
                    </a:xfrm>
                  </p:grpSpPr>
                  <p:sp>
                    <p:nvSpPr>
                      <p:cNvPr id="114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2" y="70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115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6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05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9" y="-784"/>
                    <a:ext cx="2209" cy="2203"/>
                    <a:chOff x="167" y="697"/>
                    <a:chExt cx="1430" cy="1430"/>
                  </a:xfrm>
                </p:grpSpPr>
                <p:grpSp>
                  <p:nvGrpSpPr>
                    <p:cNvPr id="106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2" y="697"/>
                      <a:ext cx="56" cy="1430"/>
                      <a:chOff x="843" y="697"/>
                      <a:chExt cx="56" cy="1430"/>
                    </a:xfrm>
                  </p:grpSpPr>
                  <p:sp>
                    <p:nvSpPr>
                      <p:cNvPr id="110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697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111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2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07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3" y="698"/>
                      <a:ext cx="58" cy="1430"/>
                      <a:chOff x="843" y="700"/>
                      <a:chExt cx="58" cy="1430"/>
                    </a:xfrm>
                  </p:grpSpPr>
                  <p:sp>
                    <p:nvSpPr>
                      <p:cNvPr id="108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70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109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89" name="Group 570"/>
                <p:cNvGrpSpPr>
                  <a:grpSpLocks/>
                </p:cNvGrpSpPr>
                <p:nvPr/>
              </p:nvGrpSpPr>
              <p:grpSpPr bwMode="auto">
                <a:xfrm rot="1320000">
                  <a:off x="-3744" y="-520"/>
                  <a:ext cx="1545" cy="1546"/>
                  <a:chOff x="-3929" y="-783"/>
                  <a:chExt cx="2208" cy="2208"/>
                </a:xfrm>
              </p:grpSpPr>
              <p:grpSp>
                <p:nvGrpSpPr>
                  <p:cNvPr id="90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8" y="-783"/>
                    <a:ext cx="2207" cy="2202"/>
                    <a:chOff x="165" y="699"/>
                    <a:chExt cx="1429" cy="1429"/>
                  </a:xfrm>
                </p:grpSpPr>
                <p:grpSp>
                  <p:nvGrpSpPr>
                    <p:cNvPr id="98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9" y="699"/>
                      <a:ext cx="57" cy="1429"/>
                      <a:chOff x="840" y="699"/>
                      <a:chExt cx="57" cy="1429"/>
                    </a:xfrm>
                  </p:grpSpPr>
                  <p:sp>
                    <p:nvSpPr>
                      <p:cNvPr id="102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1" y="699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103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0" y="1413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99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1" y="699"/>
                      <a:ext cx="57" cy="1429"/>
                      <a:chOff x="845" y="702"/>
                      <a:chExt cx="57" cy="1429"/>
                    </a:xfrm>
                  </p:grpSpPr>
                  <p:sp>
                    <p:nvSpPr>
                      <p:cNvPr id="100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702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101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6" y="1415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91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31" y="-781"/>
                    <a:ext cx="2208" cy="2204"/>
                    <a:chOff x="168" y="700"/>
                    <a:chExt cx="1429" cy="1430"/>
                  </a:xfrm>
                </p:grpSpPr>
                <p:grpSp>
                  <p:nvGrpSpPr>
                    <p:cNvPr id="92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2" y="700"/>
                      <a:ext cx="56" cy="1430"/>
                      <a:chOff x="843" y="700"/>
                      <a:chExt cx="56" cy="1430"/>
                    </a:xfrm>
                  </p:grpSpPr>
                  <p:sp>
                    <p:nvSpPr>
                      <p:cNvPr id="96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70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97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93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4" y="701"/>
                      <a:ext cx="57" cy="1429"/>
                      <a:chOff x="847" y="699"/>
                      <a:chExt cx="57" cy="1429"/>
                    </a:xfrm>
                  </p:grpSpPr>
                  <p:sp>
                    <p:nvSpPr>
                      <p:cNvPr id="94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7" y="699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95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8" y="1413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grpSp>
        <p:nvGrpSpPr>
          <p:cNvPr id="118" name="Group 550"/>
          <p:cNvGrpSpPr>
            <a:grpSpLocks/>
          </p:cNvGrpSpPr>
          <p:nvPr/>
        </p:nvGrpSpPr>
        <p:grpSpPr bwMode="auto">
          <a:xfrm>
            <a:off x="8079714" y="1372947"/>
            <a:ext cx="1301610" cy="1301024"/>
            <a:chOff x="295" y="3475"/>
            <a:chExt cx="1407" cy="1407"/>
          </a:xfrm>
        </p:grpSpPr>
        <p:sp>
          <p:nvSpPr>
            <p:cNvPr id="119" name="Oval 551"/>
            <p:cNvSpPr>
              <a:spLocks noChangeArrowheads="1"/>
            </p:cNvSpPr>
            <p:nvPr/>
          </p:nvSpPr>
          <p:spPr bwMode="auto">
            <a:xfrm>
              <a:off x="295" y="3475"/>
              <a:ext cx="1407" cy="1407"/>
            </a:xfrm>
            <a:prstGeom prst="ellipse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shade val="81961"/>
                    <a:invGamma/>
                    <a:alpha val="12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</p:spPr>
          <p:txBody>
            <a:bodyPr wrap="none" anchor="ctr"/>
            <a:lstStyle/>
            <a:p>
              <a:pPr defTabSz="1213546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2400">
                <a:solidFill>
                  <a:prstClr val="white"/>
                </a:solidFill>
                <a:ea typeface="宋体" pitchFamily="2" charset="-122"/>
              </a:endParaRPr>
            </a:p>
          </p:txBody>
        </p:sp>
        <p:grpSp>
          <p:nvGrpSpPr>
            <p:cNvPr id="120" name="Group 552"/>
            <p:cNvGrpSpPr>
              <a:grpSpLocks/>
            </p:cNvGrpSpPr>
            <p:nvPr/>
          </p:nvGrpSpPr>
          <p:grpSpPr bwMode="auto">
            <a:xfrm>
              <a:off x="476" y="3657"/>
              <a:ext cx="1051" cy="1051"/>
              <a:chOff x="-6064" y="-2209"/>
              <a:chExt cx="2212" cy="2211"/>
            </a:xfrm>
          </p:grpSpPr>
          <p:sp>
            <p:nvSpPr>
              <p:cNvPr id="121" name="Oval 553"/>
              <p:cNvSpPr>
                <a:spLocks noChangeArrowheads="1"/>
              </p:cNvSpPr>
              <p:nvPr/>
            </p:nvSpPr>
            <p:spPr bwMode="auto">
              <a:xfrm>
                <a:off x="-6064" y="-2133"/>
                <a:ext cx="2134" cy="213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defTabSz="1213546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2400">
                  <a:solidFill>
                    <a:prstClr val="white"/>
                  </a:solidFill>
                  <a:ea typeface="宋体" pitchFamily="2" charset="-122"/>
                </a:endParaRPr>
              </a:p>
            </p:txBody>
          </p:sp>
          <p:grpSp>
            <p:nvGrpSpPr>
              <p:cNvPr id="122" name="Group 554"/>
              <p:cNvGrpSpPr>
                <a:grpSpLocks/>
              </p:cNvGrpSpPr>
              <p:nvPr/>
            </p:nvGrpSpPr>
            <p:grpSpPr bwMode="auto">
              <a:xfrm>
                <a:off x="-6059" y="-2209"/>
                <a:ext cx="2207" cy="2211"/>
                <a:chOff x="-4063" y="-880"/>
                <a:chExt cx="2207" cy="2211"/>
              </a:xfrm>
            </p:grpSpPr>
            <p:grpSp>
              <p:nvGrpSpPr>
                <p:cNvPr id="123" name="Group 555"/>
                <p:cNvGrpSpPr>
                  <a:grpSpLocks/>
                </p:cNvGrpSpPr>
                <p:nvPr/>
              </p:nvGrpSpPr>
              <p:grpSpPr bwMode="auto">
                <a:xfrm>
                  <a:off x="-4063" y="-880"/>
                  <a:ext cx="2207" cy="2211"/>
                  <a:chOff x="-3927" y="-789"/>
                  <a:chExt cx="2207" cy="2211"/>
                </a:xfrm>
              </p:grpSpPr>
              <p:grpSp>
                <p:nvGrpSpPr>
                  <p:cNvPr id="139" name="Group 55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7" y="-789"/>
                    <a:ext cx="2207" cy="2205"/>
                    <a:chOff x="165" y="695"/>
                    <a:chExt cx="1428" cy="1431"/>
                  </a:xfrm>
                </p:grpSpPr>
                <p:grpSp>
                  <p:nvGrpSpPr>
                    <p:cNvPr id="147" name="Group 557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8" y="695"/>
                      <a:ext cx="56" cy="1431"/>
                      <a:chOff x="839" y="695"/>
                      <a:chExt cx="56" cy="1431"/>
                    </a:xfrm>
                  </p:grpSpPr>
                  <p:sp>
                    <p:nvSpPr>
                      <p:cNvPr id="151" name="AutoShape 55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39" y="695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152" name="AutoShape 55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39" y="141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48" name="Group 560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0" y="697"/>
                      <a:ext cx="57" cy="1428"/>
                      <a:chOff x="842" y="704"/>
                      <a:chExt cx="57" cy="1428"/>
                    </a:xfrm>
                  </p:grpSpPr>
                  <p:sp>
                    <p:nvSpPr>
                      <p:cNvPr id="149" name="AutoShape 56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2" y="70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150" name="AutoShape 562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6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40" name="Group 563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29" y="-784"/>
                    <a:ext cx="2209" cy="2203"/>
                    <a:chOff x="167" y="697"/>
                    <a:chExt cx="1430" cy="1430"/>
                  </a:xfrm>
                </p:grpSpPr>
                <p:grpSp>
                  <p:nvGrpSpPr>
                    <p:cNvPr id="141" name="Group 564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2" y="697"/>
                      <a:ext cx="56" cy="1430"/>
                      <a:chOff x="843" y="697"/>
                      <a:chExt cx="56" cy="1430"/>
                    </a:xfrm>
                  </p:grpSpPr>
                  <p:sp>
                    <p:nvSpPr>
                      <p:cNvPr id="145" name="AutoShape 565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697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146" name="AutoShape 56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2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42" name="Group 567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3" y="698"/>
                      <a:ext cx="58" cy="1430"/>
                      <a:chOff x="843" y="700"/>
                      <a:chExt cx="58" cy="1430"/>
                    </a:xfrm>
                  </p:grpSpPr>
                  <p:sp>
                    <p:nvSpPr>
                      <p:cNvPr id="143" name="AutoShape 568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70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144" name="AutoShape 569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5" y="141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124" name="Group 570"/>
                <p:cNvGrpSpPr>
                  <a:grpSpLocks/>
                </p:cNvGrpSpPr>
                <p:nvPr/>
              </p:nvGrpSpPr>
              <p:grpSpPr bwMode="auto">
                <a:xfrm rot="1320000">
                  <a:off x="-3744" y="-520"/>
                  <a:ext cx="1545" cy="1546"/>
                  <a:chOff x="-3929" y="-783"/>
                  <a:chExt cx="2208" cy="2208"/>
                </a:xfrm>
              </p:grpSpPr>
              <p:grpSp>
                <p:nvGrpSpPr>
                  <p:cNvPr id="125" name="Group 57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-3928" y="-783"/>
                    <a:ext cx="2207" cy="2202"/>
                    <a:chOff x="165" y="699"/>
                    <a:chExt cx="1429" cy="1429"/>
                  </a:xfrm>
                </p:grpSpPr>
                <p:grpSp>
                  <p:nvGrpSpPr>
                    <p:cNvPr id="133" name="Group 572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49" y="699"/>
                      <a:ext cx="57" cy="1429"/>
                      <a:chOff x="840" y="699"/>
                      <a:chExt cx="57" cy="1429"/>
                    </a:xfrm>
                  </p:grpSpPr>
                  <p:sp>
                    <p:nvSpPr>
                      <p:cNvPr id="137" name="AutoShape 57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1" y="699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138" name="AutoShape 57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0" y="1413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34" name="Group 575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1" y="699"/>
                      <a:ext cx="57" cy="1429"/>
                      <a:chOff x="845" y="702"/>
                      <a:chExt cx="57" cy="1429"/>
                    </a:xfrm>
                  </p:grpSpPr>
                  <p:sp>
                    <p:nvSpPr>
                      <p:cNvPr id="135" name="AutoShape 576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5" y="702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136" name="AutoShape 577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6" y="1415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</p:grpSp>
              <p:grpSp>
                <p:nvGrpSpPr>
                  <p:cNvPr id="126" name="Group 578"/>
                  <p:cNvGrpSpPr>
                    <a:grpSpLocks noChangeAspect="1"/>
                  </p:cNvGrpSpPr>
                  <p:nvPr/>
                </p:nvGrpSpPr>
                <p:grpSpPr bwMode="auto">
                  <a:xfrm rot="2700000">
                    <a:off x="-3931" y="-781"/>
                    <a:ext cx="2208" cy="2204"/>
                    <a:chOff x="168" y="700"/>
                    <a:chExt cx="1429" cy="1430"/>
                  </a:xfrm>
                </p:grpSpPr>
                <p:grpSp>
                  <p:nvGrpSpPr>
                    <p:cNvPr id="127" name="Group 579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852" y="700"/>
                      <a:ext cx="56" cy="1430"/>
                      <a:chOff x="843" y="700"/>
                      <a:chExt cx="56" cy="1430"/>
                    </a:xfrm>
                  </p:grpSpPr>
                  <p:sp>
                    <p:nvSpPr>
                      <p:cNvPr id="131" name="AutoShape 580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3" y="700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132" name="AutoShape 581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3" y="1414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  <p:grpSp>
                  <p:nvGrpSpPr>
                    <p:cNvPr id="128" name="Group 582"/>
                    <p:cNvGrpSpPr>
                      <a:grpSpLocks noChangeAspect="1"/>
                    </p:cNvGrpSpPr>
                    <p:nvPr/>
                  </p:nvGrpSpPr>
                  <p:grpSpPr bwMode="auto">
                    <a:xfrm rot="5400000">
                      <a:off x="854" y="701"/>
                      <a:ext cx="57" cy="1429"/>
                      <a:chOff x="847" y="699"/>
                      <a:chExt cx="57" cy="1429"/>
                    </a:xfrm>
                  </p:grpSpPr>
                  <p:sp>
                    <p:nvSpPr>
                      <p:cNvPr id="129" name="AutoShape 583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>
                        <a:off x="847" y="699"/>
                        <a:ext cx="56" cy="716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  <p:sp>
                    <p:nvSpPr>
                      <p:cNvPr id="130" name="AutoShape 584"/>
                      <p:cNvSpPr>
                        <a:spLocks noChangeAspect="1" noChangeArrowheads="1"/>
                      </p:cNvSpPr>
                      <p:nvPr/>
                    </p:nvSpPr>
                    <p:spPr bwMode="auto">
                      <a:xfrm flipV="1">
                        <a:off x="848" y="1413"/>
                        <a:ext cx="56" cy="715"/>
                      </a:xfrm>
                      <a:prstGeom prst="triangle">
                        <a:avLst>
                          <a:gd name="adj" fmla="val 50000"/>
                        </a:avLst>
                      </a:prstGeom>
                      <a:solidFill>
                        <a:schemeClr val="bg1">
                          <a:alpha val="18823"/>
                        </a:schemeClr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defTabSz="1213546"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zh-CN" altLang="en-US" sz="2400">
                          <a:solidFill>
                            <a:prstClr val="white"/>
                          </a:solidFill>
                          <a:ea typeface="宋体" pitchFamily="2" charset="-122"/>
                        </a:endParaRPr>
                      </a:p>
                    </p:txBody>
                  </p:sp>
                </p:grpSp>
              </p:grpSp>
            </p:grpSp>
          </p:grpSp>
        </p:grpSp>
      </p:grpSp>
      <p:pic>
        <p:nvPicPr>
          <p:cNvPr id="157" name="图片 15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5273" t="17800" r="788" b="30401"/>
          <a:stretch/>
        </p:blipFill>
        <p:spPr>
          <a:xfrm>
            <a:off x="6689449" y="300405"/>
            <a:ext cx="5590449" cy="302158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39855" y="29882"/>
            <a:ext cx="4519471" cy="1766953"/>
          </a:xfrm>
          <a:prstGeom prst="rect">
            <a:avLst/>
          </a:prstGeom>
        </p:spPr>
      </p:pic>
      <p:sp>
        <p:nvSpPr>
          <p:cNvPr id="160" name="Rectangle 159"/>
          <p:cNvSpPr/>
          <p:nvPr/>
        </p:nvSpPr>
        <p:spPr>
          <a:xfrm>
            <a:off x="729360" y="1869596"/>
            <a:ext cx="10481156" cy="1915681"/>
          </a:xfrm>
          <a:prstGeom prst="rect">
            <a:avLst/>
          </a:prstGeom>
          <a:noFill/>
        </p:spPr>
        <p:txBody>
          <a:bodyPr wrap="square" lIns="68348" tIns="34177" rIns="68348" bIns="3417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683443"/>
            <a:r>
              <a:rPr lang="en-US" sz="6000" b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CÁC CON ĐẾN VỚI TIẾT TIẾNG VIỆT</a:t>
            </a:r>
            <a:endParaRPr lang="en-US" sz="60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494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  <p:sndAc>
          <p:stSnd>
            <p:snd r:embed="rId6" name="chimes.wav"/>
          </p:stSnd>
        </p:sndAc>
      </p:transition>
    </mc:Choice>
    <mc:Fallback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20" dur="750" fill="hold"/>
                                        <p:tgtEl>
                                          <p:spTgt spid="4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28" dur="750" fill="hold"/>
                                        <p:tgtEl>
                                          <p:spTgt spid="8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mph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Scale>
                                      <p:cBhvr>
                                        <p:cTn id="36" dur="750" fill="hold"/>
                                        <p:tgtEl>
                                          <p:spTgt spid="118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7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xmlns="" id="{18328BA5-306A-4F44-B8DD-7830A3C56C7F}"/>
              </a:ext>
            </a:extLst>
          </p:cNvPr>
          <p:cNvSpPr/>
          <p:nvPr/>
        </p:nvSpPr>
        <p:spPr>
          <a:xfrm>
            <a:off x="2" y="-316707"/>
            <a:ext cx="12188824" cy="862648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lIns="121893" tIns="60947" rIns="121893" bIns="60947">
            <a:spAutoFit/>
          </a:bodyPr>
          <a:lstStyle/>
          <a:p>
            <a:pPr algn="ctr" defTabSz="914201"/>
            <a:endParaRPr lang="zh-CN" altLang="en-US" sz="43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199739" y="4983489"/>
            <a:ext cx="12464365" cy="1731433"/>
            <a:chOff x="-149845" y="3737615"/>
            <a:chExt cx="9350709" cy="1298575"/>
          </a:xfrm>
        </p:grpSpPr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0383" y="4193250"/>
              <a:ext cx="1530481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5216" y="4193250"/>
              <a:ext cx="1530481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733" y="4193250"/>
              <a:ext cx="1564426" cy="774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9845" y="3737615"/>
              <a:ext cx="5463890" cy="12985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3369135" y="5558045"/>
            <a:ext cx="1096596" cy="697627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defTabSz="914201"/>
            <a:r>
              <a:rPr lang="en-US" sz="3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yêm</a:t>
            </a:r>
            <a:endParaRPr lang="vi-VN" sz="37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55152" y="5558045"/>
            <a:ext cx="989757" cy="697627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defTabSz="914201"/>
            <a:r>
              <a:rPr lang="en-US" sz="3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iêm</a:t>
            </a:r>
            <a:endParaRPr lang="vi-VN" sz="37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58461" y="5463996"/>
            <a:ext cx="964116" cy="697627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defTabSz="914201"/>
            <a:r>
              <a:rPr lang="en-US" sz="3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eng</a:t>
            </a:r>
            <a:endParaRPr lang="vi-VN" sz="37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87276" y="5477684"/>
            <a:ext cx="752575" cy="697627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defTabSz="914201"/>
            <a:r>
              <a:rPr lang="en-US" sz="3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uy</a:t>
            </a:r>
            <a:endParaRPr lang="vi-VN" sz="37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08051" y="5481097"/>
            <a:ext cx="964116" cy="697627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defTabSz="914201"/>
            <a:r>
              <a:rPr lang="en-US" sz="3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oay</a:t>
            </a:r>
            <a:endParaRPr lang="vi-VN" sz="3700" b="1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939849" y="772221"/>
            <a:ext cx="1704492" cy="1260111"/>
            <a:chOff x="7456829" y="579164"/>
            <a:chExt cx="1278702" cy="945083"/>
          </a:xfrm>
        </p:grpSpPr>
        <p:pic>
          <p:nvPicPr>
            <p:cNvPr id="20" name="Picture 19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56829" y="579164"/>
              <a:ext cx="1278702" cy="945083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551800" y="951043"/>
              <a:ext cx="982736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01"/>
              <a:r>
                <a:rPr lang="en-US" sz="27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cái yếm</a:t>
              </a:r>
              <a:endParaRPr lang="vi-VN" sz="2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65857" y="772222"/>
            <a:ext cx="1704492" cy="1260111"/>
            <a:chOff x="199445" y="579165"/>
            <a:chExt cx="1278702" cy="945083"/>
          </a:xfrm>
        </p:grpSpPr>
        <p:pic>
          <p:nvPicPr>
            <p:cNvPr id="16" name="Picture 1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9445" y="579165"/>
              <a:ext cx="1278702" cy="94508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26741" y="937395"/>
              <a:ext cx="1127044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01"/>
              <a:r>
                <a:rPr lang="en-US" sz="27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cây kiếm</a:t>
              </a:r>
              <a:endParaRPr lang="vi-VN" sz="2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470329" y="772222"/>
            <a:ext cx="1704492" cy="1260111"/>
            <a:chOff x="5604206" y="579165"/>
            <a:chExt cx="1278702" cy="945083"/>
          </a:xfrm>
        </p:grpSpPr>
        <p:pic>
          <p:nvPicPr>
            <p:cNvPr id="19" name="Picture 18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04206" y="579165"/>
              <a:ext cx="1278702" cy="945083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681848" y="958002"/>
              <a:ext cx="1040459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01"/>
              <a:r>
                <a:rPr lang="en-US" sz="27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cái xẻng</a:t>
              </a:r>
              <a:endParaRPr lang="vi-VN" sz="2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516887" y="772222"/>
            <a:ext cx="1704492" cy="1260111"/>
            <a:chOff x="1888157" y="579165"/>
            <a:chExt cx="1278702" cy="945083"/>
          </a:xfrm>
        </p:grpSpPr>
        <p:pic>
          <p:nvPicPr>
            <p:cNvPr id="17" name="Picture 1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888157" y="579165"/>
              <a:ext cx="1278702" cy="945083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1975135" y="964691"/>
              <a:ext cx="1098182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01"/>
              <a:r>
                <a:rPr lang="en-US" sz="27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huy hiệu</a:t>
              </a:r>
              <a:endParaRPr lang="vi-VN" sz="2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871535" y="772222"/>
            <a:ext cx="1704492" cy="1260111"/>
            <a:chOff x="3654603" y="579165"/>
            <a:chExt cx="1278702" cy="945083"/>
          </a:xfrm>
        </p:grpSpPr>
        <p:pic>
          <p:nvPicPr>
            <p:cNvPr id="18" name="Picture 17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654603" y="579165"/>
              <a:ext cx="1278702" cy="945083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3681899" y="951043"/>
              <a:ext cx="1199199" cy="380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201"/>
              <a:r>
                <a:rPr lang="en-US" sz="2700" b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loay hoay</a:t>
              </a:r>
              <a:endParaRPr lang="vi-VN" sz="27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13162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5492E-6 L 0.39687 0.5149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44" y="25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05492E-6 L 0.5092 0.5078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51" y="253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05492E-6 L 0.4566 0.512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30" y="256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05492E-6 L -0.04305 0.5149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257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05492E-6 L -0.56858 0.517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38" y="258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38" t="40847" r="6085" b="21947"/>
          <a:stretch/>
        </p:blipFill>
        <p:spPr>
          <a:xfrm>
            <a:off x="-945931" y="-1"/>
            <a:ext cx="13288743" cy="685800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259261" y="1468571"/>
            <a:ext cx="1634751" cy="876569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/>
          <p:cNvSpPr/>
          <p:nvPr/>
        </p:nvSpPr>
        <p:spPr>
          <a:xfrm>
            <a:off x="1482958" y="2740926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Oval 4"/>
          <p:cNvSpPr/>
          <p:nvPr/>
        </p:nvSpPr>
        <p:spPr>
          <a:xfrm>
            <a:off x="1065212" y="3886200"/>
            <a:ext cx="2209800" cy="914400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4003186" y="2962532"/>
            <a:ext cx="1786426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3808412" y="4180764"/>
            <a:ext cx="2133600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Oval 7"/>
          <p:cNvSpPr/>
          <p:nvPr/>
        </p:nvSpPr>
        <p:spPr>
          <a:xfrm>
            <a:off x="7008811" y="3051923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/>
          <p:cNvSpPr/>
          <p:nvPr/>
        </p:nvSpPr>
        <p:spPr>
          <a:xfrm>
            <a:off x="9828212" y="2821610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7008812" y="1711252"/>
            <a:ext cx="1187355" cy="696036"/>
          </a:xfrm>
          <a:prstGeom prst="ellipse">
            <a:avLst/>
          </a:prstGeom>
          <a:noFill/>
          <a:ln w="38100">
            <a:solidFill>
              <a:srgbClr val="F14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xmlns="" val="209229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576"/>
          <a:stretch/>
        </p:blipFill>
        <p:spPr>
          <a:xfrm>
            <a:off x="28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39773" y="941457"/>
            <a:ext cx="76370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3.Kể về một ngày ở trường của em.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39773" y="1939849"/>
            <a:ext cx="73324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a/ Em thường làm những việc gì 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1563" y="2788280"/>
            <a:ext cx="67104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b/ Việc gì em thấy thú vị nhất ?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4244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695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71" y="7883"/>
            <a:ext cx="12145135" cy="689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840387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59" y="-1"/>
            <a:ext cx="12166765" cy="687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0838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782"/>
          <a:stretch/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2979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280"/>
          <a:stretch/>
        </p:blipFill>
        <p:spPr>
          <a:xfrm>
            <a:off x="-1" y="-510469"/>
            <a:ext cx="12188826" cy="74181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-324206" y="-12699"/>
            <a:ext cx="5908057" cy="1357523"/>
          </a:xfrm>
          <a:prstGeom prst="rect">
            <a:avLst/>
          </a:prstGeom>
          <a:noFill/>
        </p:spPr>
        <p:txBody>
          <a:bodyPr wrap="square" lIns="92486" tIns="46247" rIns="92486" bIns="46247" rtlCol="0">
            <a:spAutoFit/>
          </a:bodyPr>
          <a:lstStyle/>
          <a:p>
            <a:pPr algn="ctr" defTabSz="912844"/>
            <a:r>
              <a:rPr lang="en-US" sz="8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 chơi</a:t>
            </a:r>
            <a:endParaRPr lang="en-US" sz="8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622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984" y="1301932"/>
            <a:ext cx="106695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xmlns="" val="1920435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6612" y="762000"/>
            <a:ext cx="1066957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30.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nô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đùa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448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2412" y="381000"/>
            <a:ext cx="14478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/>
              <a:t>tôi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427412" y="381000"/>
            <a:ext cx="26670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/>
              <a:t>đi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học</a:t>
            </a: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75412" y="381000"/>
            <a:ext cx="35052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/>
              <a:t>h</a:t>
            </a:r>
            <a:r>
              <a:rPr lang="en-US" sz="6600" b="1" dirty="0" err="1" smtClean="0"/>
              <a:t>ôm</a:t>
            </a:r>
            <a:r>
              <a:rPr lang="en-US" sz="6600" b="1" dirty="0" smtClean="0"/>
              <a:t> nay</a:t>
            </a:r>
            <a:endParaRPr lang="en-US" sz="6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98612" y="5257800"/>
            <a:ext cx="7162800" cy="11079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/>
              <a:t>Hôm</a:t>
            </a:r>
            <a:r>
              <a:rPr lang="en-US" sz="6600" b="1" dirty="0" smtClean="0"/>
              <a:t> nay </a:t>
            </a:r>
            <a:r>
              <a:rPr lang="en-US" sz="6600" b="1" dirty="0" err="1" smtClean="0"/>
              <a:t>tôi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đi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học</a:t>
            </a:r>
            <a:r>
              <a:rPr lang="en-US" sz="6600" b="1" dirty="0" smtClean="0"/>
              <a:t>.</a:t>
            </a:r>
            <a:endParaRPr lang="en-US" sz="6600" b="1" dirty="0"/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5408E-6 3.53377E-6 L -0.45035 0.407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5455E-6 3.53377E-6 L 0.26583 0.4077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248E-7 3.53377E-6 L 0.25958 0.4077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7" t="7356" b="46322"/>
          <a:stretch/>
        </p:blipFill>
        <p:spPr>
          <a:xfrm>
            <a:off x="2589212" y="31530"/>
            <a:ext cx="9599612" cy="682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84526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4984" y="1301932"/>
            <a:ext cx="109344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HP001 4 hàng" pitchFamily="34" charset="0"/>
                <a:cs typeface="Times New Roman" pitchFamily="18" charset="0"/>
              </a:rPr>
              <a:t>Cách</a:t>
            </a:r>
            <a:r>
              <a:rPr lang="en-US" sz="4400" b="1" dirty="0">
                <a:latin typeface="HP001 4 hàng" pitchFamily="34" charset="0"/>
                <a:cs typeface="Times New Roman" pitchFamily="18" charset="0"/>
              </a:rPr>
              <a:t> 1: </a:t>
            </a:r>
            <a:r>
              <a:rPr lang="en-US" sz="4400" b="1" dirty="0" err="1">
                <a:latin typeface="HP001 4 hàng" pitchFamily="34" charset="0"/>
                <a:cs typeface="Times New Roman" pitchFamily="18" charset="0"/>
              </a:rPr>
              <a:t>Trường</a:t>
            </a:r>
            <a:r>
              <a:rPr lang="en-US" sz="44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001 4 hàng" pitchFamily="34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001 4 hàng" pitchFamily="34" charset="0"/>
                <a:cs typeface="Times New Roman" pitchFamily="18" charset="0"/>
              </a:rPr>
              <a:t>là</a:t>
            </a:r>
            <a:r>
              <a:rPr lang="en-US" sz="44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001 4 hàng" pitchFamily="34" charset="0"/>
                <a:cs typeface="Times New Roman" pitchFamily="18" charset="0"/>
              </a:rPr>
              <a:t>Trường</a:t>
            </a:r>
            <a:r>
              <a:rPr lang="en-US" sz="44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001 4 hàng" pitchFamily="34" charset="0"/>
                <a:cs typeface="Times New Roman" pitchFamily="18" charset="0"/>
              </a:rPr>
              <a:t>Tiểu</a:t>
            </a:r>
            <a:r>
              <a:rPr lang="en-US" sz="44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001 4 hàng" pitchFamily="34" charset="0"/>
                <a:cs typeface="Times New Roman" pitchFamily="18" charset="0"/>
              </a:rPr>
              <a:t>học</a:t>
            </a:r>
            <a:r>
              <a:rPr lang="en-US" sz="44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001 4 hàng" pitchFamily="34" charset="0"/>
                <a:cs typeface="Times New Roman" pitchFamily="18" charset="0"/>
              </a:rPr>
              <a:t>Bình</a:t>
            </a:r>
            <a:r>
              <a:rPr lang="en-US" sz="44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001 4 hàng" pitchFamily="34" charset="0"/>
                <a:cs typeface="Times New Roman" pitchFamily="18" charset="0"/>
              </a:rPr>
              <a:t>Xuyên.Trường</a:t>
            </a:r>
            <a:r>
              <a:rPr lang="en-US" sz="44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001 4 hàng" pitchFamily="34" charset="0"/>
                <a:cs typeface="Times New Roman" pitchFamily="18" charset="0"/>
              </a:rPr>
              <a:t>em</a:t>
            </a:r>
            <a:r>
              <a:rPr lang="en-US" sz="44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001 4 hàng" pitchFamily="34" charset="0"/>
                <a:cs typeface="Times New Roman" pitchFamily="18" charset="0"/>
              </a:rPr>
              <a:t>có</a:t>
            </a:r>
            <a:r>
              <a:rPr lang="en-US" sz="44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001 4 hàng" pitchFamily="34" charset="0"/>
                <a:cs typeface="Times New Roman" pitchFamily="18" charset="0"/>
              </a:rPr>
              <a:t>rất</a:t>
            </a:r>
            <a:r>
              <a:rPr lang="en-US" sz="44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001 4 hàng" pitchFamily="34" charset="0"/>
                <a:cs typeface="Times New Roman" pitchFamily="18" charset="0"/>
              </a:rPr>
              <a:t>nhiều</a:t>
            </a:r>
            <a:r>
              <a:rPr lang="en-US" sz="44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001 4 hàng" pitchFamily="34" charset="0"/>
                <a:cs typeface="Times New Roman" pitchFamily="18" charset="0"/>
              </a:rPr>
              <a:t>cây</a:t>
            </a:r>
            <a:r>
              <a:rPr lang="en-US" sz="4400" b="1" dirty="0"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HP001 4 hàng" pitchFamily="34" charset="0"/>
                <a:cs typeface="Times New Roman" pitchFamily="18" charset="0"/>
              </a:rPr>
              <a:t>xanh</a:t>
            </a:r>
            <a:r>
              <a:rPr lang="en-US" sz="4400" b="1" dirty="0">
                <a:latin typeface="HP001 4 hàng" pitchFamily="34" charset="0"/>
                <a:cs typeface="Times New Roman" pitchFamily="18" charset="0"/>
              </a:rPr>
              <a:t>.</a:t>
            </a:r>
            <a:endParaRPr lang="vi-VN" sz="4400" b="1" dirty="0">
              <a:latin typeface="HP001 4 hàng" pitchFamily="34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7612" y="3733800"/>
            <a:ext cx="10744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HP001 4 hang 1 ô ly" pitchFamily="34" charset="0"/>
              </a:rPr>
              <a:t>Cách</a:t>
            </a:r>
            <a:r>
              <a:rPr lang="en-US" sz="4400" dirty="0">
                <a:latin typeface="HP001 4 hang 1 ô ly" pitchFamily="34" charset="0"/>
              </a:rPr>
              <a:t> 2:  </a:t>
            </a:r>
            <a:r>
              <a:rPr lang="en-US" sz="4400" dirty="0" err="1">
                <a:latin typeface="HP001 4 hang 1 ô ly" pitchFamily="34" charset="0"/>
              </a:rPr>
              <a:t>Trường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của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em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là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Trường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Tiểu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học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Bình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Xuyên</a:t>
            </a:r>
            <a:r>
              <a:rPr lang="en-US" sz="4400" dirty="0">
                <a:latin typeface="HP001 4 hang 1 ô ly" pitchFamily="34" charset="0"/>
              </a:rPr>
              <a:t>. </a:t>
            </a:r>
            <a:r>
              <a:rPr lang="en-US" sz="4400" dirty="0" err="1">
                <a:latin typeface="HP001 4 hang 1 ô ly" pitchFamily="34" charset="0"/>
              </a:rPr>
              <a:t>Trường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rất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đẹp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và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rộng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rãi</a:t>
            </a:r>
            <a:r>
              <a:rPr lang="en-US" sz="4400" dirty="0">
                <a:latin typeface="HP001 4 hang 1 ô ly" pitchFamily="34" charset="0"/>
              </a:rPr>
              <a:t>. </a:t>
            </a:r>
            <a:r>
              <a:rPr lang="en-US" sz="4400" dirty="0" err="1">
                <a:latin typeface="HP001 4 hang 1 ô ly" pitchFamily="34" charset="0"/>
              </a:rPr>
              <a:t>Em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rất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vui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vì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được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học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tập</a:t>
            </a:r>
            <a:r>
              <a:rPr lang="en-US" sz="4400" dirty="0">
                <a:latin typeface="HP001 4 hang 1 ô ly" pitchFamily="34" charset="0"/>
              </a:rPr>
              <a:t> ở </a:t>
            </a:r>
            <a:r>
              <a:rPr lang="en-US" sz="4400" dirty="0" err="1">
                <a:latin typeface="HP001 4 hang 1 ô ly" pitchFamily="34" charset="0"/>
              </a:rPr>
              <a:t>ngôi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trường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yêu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dấu</a:t>
            </a:r>
            <a:r>
              <a:rPr lang="en-US" sz="4400" dirty="0">
                <a:latin typeface="HP001 4 hang 1 ô ly" pitchFamily="34" charset="0"/>
              </a:rPr>
              <a:t> </a:t>
            </a:r>
            <a:r>
              <a:rPr lang="en-US" sz="4400" dirty="0" err="1">
                <a:latin typeface="HP001 4 hang 1 ô ly" pitchFamily="34" charset="0"/>
              </a:rPr>
              <a:t>này</a:t>
            </a:r>
            <a:r>
              <a:rPr lang="en-US" sz="4400" dirty="0">
                <a:latin typeface="HP001 4 hang 1 ô ly" pitchFamily="34" charset="0"/>
              </a:rPr>
              <a:t>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412459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86" t="53625" r="7452" b="6899"/>
          <a:stretch/>
        </p:blipFill>
        <p:spPr>
          <a:xfrm>
            <a:off x="0" y="0"/>
            <a:ext cx="12153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7610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893"/>
            <a:ext cx="12188825" cy="6856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66867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811" y="-21021"/>
            <a:ext cx="12038013" cy="687902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51412" y="-21021"/>
            <a:ext cx="7237412" cy="9354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 EM</a:t>
            </a:r>
            <a:endParaRPr lang="vi-VN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5812" y="557047"/>
            <a:ext cx="2895600" cy="89075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sz="6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398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"/>
            <a:ext cx="12188826" cy="6864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15EF1AB-B4D0-4F5F-8B39-FAE257D613F7}"/>
              </a:ext>
            </a:extLst>
          </p:cNvPr>
          <p:cNvSpPr txBox="1"/>
          <p:nvPr/>
        </p:nvSpPr>
        <p:spPr>
          <a:xfrm>
            <a:off x="4125081" y="1459265"/>
            <a:ext cx="5908057" cy="2586319"/>
          </a:xfrm>
          <a:prstGeom prst="rect">
            <a:avLst/>
          </a:prstGeom>
          <a:noFill/>
        </p:spPr>
        <p:txBody>
          <a:bodyPr wrap="square" lIns="92418" tIns="46213" rIns="92418" bIns="46213" rtlCol="0">
            <a:spAutoFit/>
          </a:bodyPr>
          <a:lstStyle/>
          <a:p>
            <a:pPr algn="ctr" defTabSz="912162"/>
            <a:r>
              <a:rPr lang="en-US" sz="81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CỐ- DẶN DÒ</a:t>
            </a:r>
            <a:endParaRPr lang="en-US" sz="8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1281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534988" y="1371600"/>
            <a:ext cx="12290399" cy="1969722"/>
          </a:xfrm>
          <a:prstGeom prst="rect">
            <a:avLst/>
          </a:prstGeom>
          <a:noFill/>
        </p:spPr>
        <p:txBody>
          <a:bodyPr wrap="square" lIns="121880" tIns="60936" rIns="121880" bIns="60936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953384"/>
            <a:r>
              <a:rPr lang="en-US" sz="6000" b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Chúc các con</a:t>
            </a:r>
          </a:p>
          <a:p>
            <a:pPr algn="ctr" defTabSz="953384"/>
            <a:r>
              <a:rPr lang="en-US" sz="6000" b="1">
                <a:ln/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chăm ngoan học giỏi</a:t>
            </a:r>
            <a:endParaRPr lang="en-US" sz="6000" b="1" dirty="0">
              <a:ln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图片 28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213" y="3688401"/>
            <a:ext cx="5547907" cy="317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9525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65" y="457200"/>
            <a:ext cx="11049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/>
              <a:t>Cũng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nhớ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ngày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đầu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ai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đến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trường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1812" y="2286000"/>
            <a:ext cx="10668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Ai </a:t>
            </a:r>
            <a:r>
              <a:rPr lang="en-US" sz="5400" b="1" dirty="0" err="1" smtClean="0">
                <a:solidFill>
                  <a:srgbClr val="FF0000"/>
                </a:solidFill>
              </a:rPr>
              <a:t>cũng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nhớ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ngày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đầu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đến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trường</a:t>
            </a:r>
            <a:r>
              <a:rPr lang="en-US" sz="5400" b="1" dirty="0" smtClean="0">
                <a:solidFill>
                  <a:srgbClr val="FF000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812" y="3733800"/>
            <a:ext cx="10668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tx2"/>
                </a:solidFill>
              </a:rPr>
              <a:t>N</a:t>
            </a:r>
            <a:r>
              <a:rPr lang="en-US" sz="5400" b="1" dirty="0" err="1" smtClean="0">
                <a:solidFill>
                  <a:schemeClr val="tx2"/>
                </a:solidFill>
              </a:rPr>
              <a:t>gày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</a:rPr>
              <a:t>đầu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</a:rPr>
              <a:t>đến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</a:rPr>
              <a:t>trường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</a:rPr>
              <a:t>ai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</a:rPr>
              <a:t>cũng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</a:rPr>
              <a:t>nhớ</a:t>
            </a:r>
            <a:r>
              <a:rPr lang="en-US" sz="5400" b="1" dirty="0" smtClean="0">
                <a:solidFill>
                  <a:schemeClr val="tx2"/>
                </a:solidFill>
              </a:rPr>
              <a:t>.</a:t>
            </a:r>
            <a:endParaRPr lang="en-US" sz="5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64" y="457200"/>
            <a:ext cx="11537847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/>
              <a:t>điều</a:t>
            </a:r>
            <a:r>
              <a:rPr lang="en-US" sz="5400" b="1" dirty="0" smtClean="0"/>
              <a:t> hay, </a:t>
            </a:r>
            <a:r>
              <a:rPr lang="en-US" sz="5400" b="1" dirty="0" err="1" smtClean="0"/>
              <a:t>cô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giáo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chúng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tôi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nhiều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dạy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1812" y="2286000"/>
            <a:ext cx="111252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Cô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dạy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chúng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tôi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nhiều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điều</a:t>
            </a:r>
            <a:r>
              <a:rPr lang="en-US" sz="5400" b="1" dirty="0" smtClean="0">
                <a:solidFill>
                  <a:srgbClr val="FF0000"/>
                </a:solidFill>
              </a:rPr>
              <a:t> hay.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812" y="3733800"/>
            <a:ext cx="11277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tx2"/>
                </a:solidFill>
              </a:rPr>
              <a:t>Cô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</a:rPr>
              <a:t>giáo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</a:rPr>
              <a:t>chúng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</a:rPr>
              <a:t>tôi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</a:rPr>
              <a:t>dạy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</a:rPr>
              <a:t>nhiều</a:t>
            </a:r>
            <a:r>
              <a:rPr lang="en-US" sz="5400" b="1" dirty="0" smtClean="0">
                <a:solidFill>
                  <a:schemeClr val="tx2"/>
                </a:solidFill>
              </a:rPr>
              <a:t> </a:t>
            </a:r>
            <a:r>
              <a:rPr lang="en-US" sz="5400" b="1" dirty="0" err="1" smtClean="0">
                <a:solidFill>
                  <a:schemeClr val="tx2"/>
                </a:solidFill>
              </a:rPr>
              <a:t>điều</a:t>
            </a:r>
            <a:r>
              <a:rPr lang="en-US" sz="5400" b="1" dirty="0" smtClean="0">
                <a:solidFill>
                  <a:schemeClr val="tx2"/>
                </a:solidFill>
              </a:rPr>
              <a:t> hay.</a:t>
            </a:r>
            <a:endParaRPr lang="en-US" sz="5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65" y="457200"/>
            <a:ext cx="11049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/>
              <a:t>cả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lớp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cô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giáo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vẽ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dạy</a:t>
            </a:r>
            <a:r>
              <a:rPr lang="en-US" sz="5400" b="1" dirty="0" smtClean="0"/>
              <a:t>, con </a:t>
            </a:r>
            <a:r>
              <a:rPr lang="en-US" sz="5400" b="1" dirty="0" err="1" smtClean="0"/>
              <a:t>mèo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5212" y="2362200"/>
            <a:ext cx="9525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Cô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giáo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dạy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cả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lớp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vẽ</a:t>
            </a:r>
            <a:r>
              <a:rPr lang="en-US" sz="5400" b="1" dirty="0" smtClean="0">
                <a:solidFill>
                  <a:srgbClr val="FF0000"/>
                </a:solidFill>
              </a:rPr>
              <a:t> con </a:t>
            </a:r>
            <a:r>
              <a:rPr lang="en-US" sz="5400" b="1" dirty="0" err="1" smtClean="0">
                <a:solidFill>
                  <a:srgbClr val="FF0000"/>
                </a:solidFill>
              </a:rPr>
              <a:t>mèo</a:t>
            </a:r>
            <a:r>
              <a:rPr lang="en-US" sz="5400" b="1" dirty="0" smtClean="0">
                <a:solidFill>
                  <a:srgbClr val="FF0000"/>
                </a:solidFill>
              </a:rPr>
              <a:t>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65" y="457200"/>
            <a:ext cx="11049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/>
              <a:t>tán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lá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như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xòe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ra</a:t>
            </a:r>
            <a:r>
              <a:rPr lang="en-US" sz="5400" b="1" dirty="0" smtClean="0"/>
              <a:t>, </a:t>
            </a:r>
            <a:r>
              <a:rPr lang="en-US" sz="5400" b="1" dirty="0" err="1" smtClean="0"/>
              <a:t>một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chiếc</a:t>
            </a:r>
            <a:r>
              <a:rPr lang="en-US" sz="5400" b="1" dirty="0" smtClean="0"/>
              <a:t> ô, </a:t>
            </a:r>
            <a:r>
              <a:rPr lang="en-US" sz="5400" b="1" dirty="0" err="1" smtClean="0"/>
              <a:t>bàng</a:t>
            </a:r>
            <a:r>
              <a:rPr lang="en-US" sz="5400" b="1" dirty="0" smtClean="0"/>
              <a:t> 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31812" y="2286000"/>
            <a:ext cx="106680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</a:rPr>
              <a:t>Tán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lá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bàng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xòe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ra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như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một</a:t>
            </a:r>
            <a:r>
              <a:rPr lang="en-US" sz="5400" b="1" dirty="0" smtClean="0">
                <a:solidFill>
                  <a:srgbClr val="FF0000"/>
                </a:solidFill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</a:rPr>
              <a:t>chiếc</a:t>
            </a:r>
            <a:r>
              <a:rPr lang="en-US" sz="5400" b="1" dirty="0" smtClean="0">
                <a:solidFill>
                  <a:srgbClr val="FF0000"/>
                </a:solidFill>
              </a:rPr>
              <a:t> ô.</a:t>
            </a:r>
            <a:endParaRPr 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 advClick="0" advTm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27" y="381000"/>
            <a:ext cx="12188824" cy="15141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91125" tIns="45563" rIns="91125" bIns="45563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649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299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6948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597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defTabSz="912666"/>
            <a:r>
              <a:rPr lang="en-US" sz="6000" b="1" kern="0">
                <a:solidFill>
                  <a:srgbClr val="00B0F0"/>
                </a:solidFill>
                <a:latin typeface="VNI-Avo" pitchFamily="2" charset="0"/>
              </a:rPr>
              <a:t>      </a:t>
            </a:r>
            <a:r>
              <a:rPr lang="en-US" sz="6000" b="1" ker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ÔN TẬP</a:t>
            </a:r>
            <a:endParaRPr lang="vi-VN" sz="6000" b="1" kern="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3550" y="668882"/>
            <a:ext cx="2290383" cy="938405"/>
          </a:xfrm>
          <a:prstGeom prst="rect">
            <a:avLst/>
          </a:prstGeom>
          <a:noFill/>
        </p:spPr>
        <p:txBody>
          <a:bodyPr wrap="none" lIns="91125" tIns="45563" rIns="91125" bIns="45563" rtlCol="0">
            <a:spAutoFit/>
          </a:bodyPr>
          <a:lstStyle/>
          <a:p>
            <a:pPr defTabSz="912666"/>
            <a:r>
              <a:rPr lang="en-US" sz="5500" b="1" kern="0">
                <a:solidFill>
                  <a:srgbClr val="FF0000"/>
                </a:solidFill>
                <a:latin typeface=".VnCooper" pitchFamily="34" charset="0"/>
              </a:rPr>
              <a:t>Bµi 6 </a:t>
            </a:r>
            <a:endParaRPr lang="vi-VN" sz="5500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965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41" t="17471" r="8239" b="60230"/>
          <a:stretch/>
        </p:blipFill>
        <p:spPr>
          <a:xfrm>
            <a:off x="11550" y="0"/>
            <a:ext cx="121772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761843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7700"/>
            <a:ext cx="10969943" cy="1143000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     </a:t>
            </a:r>
            <a:r>
              <a:rPr lang="en-US" sz="5400" dirty="0" err="1"/>
              <a:t>yêm</a:t>
            </a:r>
            <a:r>
              <a:rPr lang="en-US" sz="5400" dirty="0"/>
              <a:t>: </a:t>
            </a:r>
            <a:r>
              <a:rPr lang="en-US" sz="5400" dirty="0" err="1"/>
              <a:t>âu</a:t>
            </a:r>
            <a:r>
              <a:rPr lang="en-US" sz="5400" dirty="0"/>
              <a:t> </a:t>
            </a:r>
            <a:r>
              <a:rPr lang="en-US" sz="5400" dirty="0" err="1"/>
              <a:t>yếm</a:t>
            </a:r>
            <a:r>
              <a:rPr lang="en-US" sz="5400" dirty="0"/>
              <a:t>, </a:t>
            </a:r>
            <a:r>
              <a:rPr lang="en-US" sz="5400" dirty="0" err="1"/>
              <a:t>cái</a:t>
            </a:r>
            <a:r>
              <a:rPr lang="en-US" sz="5400" dirty="0"/>
              <a:t> </a:t>
            </a:r>
            <a:r>
              <a:rPr lang="en-US" sz="5400" dirty="0" err="1"/>
              <a:t>yếm</a:t>
            </a:r>
            <a:r>
              <a:rPr lang="en-US" sz="5400" dirty="0"/>
              <a:t>, </a:t>
            </a:r>
            <a:r>
              <a:rPr lang="en-US" sz="5400" dirty="0" err="1"/>
              <a:t>yếm</a:t>
            </a:r>
            <a:r>
              <a:rPr lang="en-US" sz="5400" dirty="0"/>
              <a:t> </a:t>
            </a:r>
            <a:r>
              <a:rPr lang="en-US" sz="5400" dirty="0" err="1"/>
              <a:t>dài</a:t>
            </a:r>
            <a:r>
              <a:rPr lang="en-US" sz="5400" dirty="0"/>
              <a:t>,…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7309" y="1187132"/>
            <a:ext cx="11750703" cy="14344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6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</a:t>
            </a:r>
            <a:r>
              <a:rPr kumimoji="0" lang="en-US" sz="4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êng</a:t>
            </a:r>
            <a:r>
              <a:rPr kumimoji="0" lang="en-US" sz="4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r>
              <a:rPr kumimoji="0" lang="en-US" sz="4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kiêng</a:t>
            </a:r>
            <a:r>
              <a:rPr kumimoji="0" lang="en-US" sz="4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cữ</a:t>
            </a:r>
            <a:r>
              <a:rPr kumimoji="0" lang="en-US" sz="4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thiêng</a:t>
            </a:r>
            <a:r>
              <a:rPr kumimoji="0" lang="en-US" sz="4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liêng</a:t>
            </a:r>
            <a:r>
              <a:rPr kumimoji="0" lang="en-US" sz="4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4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viếng</a:t>
            </a:r>
            <a:r>
              <a:rPr kumimoji="0" lang="en-US" sz="4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600" b="0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thăm</a:t>
            </a:r>
            <a:r>
              <a:rPr kumimoji="0" lang="en-US" sz="4600" b="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,..</a:t>
            </a:r>
            <a:endParaRPr kumimoji="0" lang="en-US" sz="4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6259" y="2362200"/>
            <a:ext cx="1021249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cái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xẻng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keng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gõ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kẻng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9044" y="3557406"/>
            <a:ext cx="96161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u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y: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huy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hiệu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định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khuy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áo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2544" y="4800600"/>
            <a:ext cx="97423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 err="1">
                <a:solidFill>
                  <a:srgbClr val="FF0066"/>
                </a:solidFill>
                <a:latin typeface="+mj-lt"/>
                <a:ea typeface="+mj-ea"/>
                <a:cs typeface="+mj-cs"/>
              </a:rPr>
              <a:t>o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ay: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loay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hoay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lốc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xoáy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hí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5400" b="0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hoáy</a:t>
            </a:r>
            <a:r>
              <a:rPr kumimoji="0" lang="en-US" sz="5400" b="0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,…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6904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439895&quot;&gt;&lt;property id=&quot;20148&quot; value=&quot;5&quot;/&gt;&lt;property id=&quot;20300&quot; value=&quot;Slide 1&quot;/&gt;&lt;property id=&quot;20307&quot; value=&quot;450&quot;/&gt;&lt;/object&gt;&lt;object type=&quot;3&quot; unique_id=&quot;439896&quot;&gt;&lt;property id=&quot;20148&quot; value=&quot;5&quot;/&gt;&lt;property id=&quot;20300&quot; value=&quot;Slide 2&quot;/&gt;&lt;property id=&quot;20307&quot; value=&quot;452&quot;/&gt;&lt;/object&gt;&lt;object type=&quot;3&quot; unique_id=&quot;441610&quot;&gt;&lt;property id=&quot;20148&quot; value=&quot;5&quot;/&gt;&lt;property id=&quot;20300&quot; value=&quot;Slide 17&quot;/&gt;&lt;property id=&quot;20307&quot; value=&quot;468&quot;/&gt;&lt;/object&gt;&lt;object type=&quot;3&quot; unique_id=&quot;444199&quot;&gt;&lt;property id=&quot;20148&quot; value=&quot;5&quot;/&gt;&lt;property id=&quot;20300&quot; value=&quot;Slide 7&quot;/&gt;&lt;property id=&quot;20307&quot; value=&quot;478&quot;/&gt;&lt;/object&gt;&lt;object type=&quot;3&quot; unique_id=&quot;444554&quot;&gt;&lt;property id=&quot;20148&quot; value=&quot;5&quot;/&gt;&lt;property id=&quot;20300&quot; value=&quot;Slide 12&quot;/&gt;&lt;property id=&quot;20307&quot; value=&quot;483&quot;/&gt;&lt;/object&gt;&lt;object type=&quot;3&quot; unique_id=&quot;444725&quot;&gt;&lt;property id=&quot;20148&quot; value=&quot;5&quot;/&gt;&lt;property id=&quot;20300&quot; value=&quot;Slide 4&quot;/&gt;&lt;property id=&quot;20307&quot; value=&quot;485&quot;/&gt;&lt;/object&gt;&lt;object type=&quot;3&quot; unique_id=&quot;445164&quot;&gt;&lt;property id=&quot;20148&quot; value=&quot;5&quot;/&gt;&lt;property id=&quot;20300&quot; value=&quot;Slide 18&quot;/&gt;&lt;property id=&quot;20307&quot; value=&quot;490&quot;/&gt;&lt;/object&gt;&lt;object type=&quot;3&quot; unique_id=&quot;445762&quot;&gt;&lt;property id=&quot;20148&quot; value=&quot;5&quot;/&gt;&lt;property id=&quot;20300&quot; value=&quot;Slide 3&quot;/&gt;&lt;property id=&quot;20307&quot; value=&quot;497&quot;/&gt;&lt;/object&gt;&lt;object type=&quot;3&quot; unique_id=&quot;445932&quot;&gt;&lt;property id=&quot;20148&quot; value=&quot;5&quot;/&gt;&lt;property id=&quot;20300&quot; value=&quot;Slide 5&quot;/&gt;&lt;property id=&quot;20307&quot; value=&quot;498&quot;/&gt;&lt;/object&gt;&lt;object type=&quot;3&quot; unique_id=&quot;445984&quot;&gt;&lt;property id=&quot;20148&quot; value=&quot;5&quot;/&gt;&lt;property id=&quot;20300&quot; value=&quot;Slide 6&quot;/&gt;&lt;property id=&quot;20307&quot; value=&quot;499&quot;/&gt;&lt;/object&gt;&lt;object type=&quot;3&quot; unique_id=&quot;446191&quot;&gt;&lt;property id=&quot;20148&quot; value=&quot;5&quot;/&gt;&lt;property id=&quot;20300&quot; value=&quot;Slide 9&quot;/&gt;&lt;property id=&quot;20307&quot; value=&quot;503&quot;/&gt;&lt;/object&gt;&lt;object type=&quot;3&quot; unique_id=&quot;446192&quot;&gt;&lt;property id=&quot;20148&quot; value=&quot;5&quot;/&gt;&lt;property id=&quot;20300&quot; value=&quot;Slide 10&quot;/&gt;&lt;property id=&quot;20307&quot; value=&quot;500&quot;/&gt;&lt;/object&gt;&lt;object type=&quot;3&quot; unique_id=&quot;446193&quot;&gt;&lt;property id=&quot;20148&quot; value=&quot;5&quot;/&gt;&lt;property id=&quot;20300&quot; value=&quot;Slide 11&quot;/&gt;&lt;property id=&quot;20307&quot; value=&quot;502&quot;/&gt;&lt;/object&gt;&lt;object type=&quot;3&quot; unique_id=&quot;446251&quot;&gt;&lt;property id=&quot;20148&quot; value=&quot;5&quot;/&gt;&lt;property id=&quot;20300&quot; value=&quot;Slide 8&quot;/&gt;&lt;property id=&quot;20307&quot; value=&quot;504&quot;/&gt;&lt;/object&gt;&lt;object type=&quot;3&quot; unique_id=&quot;446352&quot;&gt;&lt;property id=&quot;20148&quot; value=&quot;5&quot;/&gt;&lt;property id=&quot;20300&quot; value=&quot;Slide 13&quot;/&gt;&lt;property id=&quot;20307&quot; value=&quot;505&quot;/&gt;&lt;/object&gt;&lt;object type=&quot;3&quot; unique_id=&quot;446454&quot;&gt;&lt;property id=&quot;20148&quot; value=&quot;5&quot;/&gt;&lt;property id=&quot;20300&quot; value=&quot;Slide 14&quot;/&gt;&lt;property id=&quot;20307&quot; value=&quot;506&quot;/&gt;&lt;/object&gt;&lt;object type=&quot;3&quot; unique_id=&quot;446539&quot;&gt;&lt;property id=&quot;20148&quot; value=&quot;5&quot;/&gt;&lt;property id=&quot;20300&quot; value=&quot;Slide 15&quot;/&gt;&lt;property id=&quot;20307&quot; value=&quot;507&quot;/&gt;&lt;/object&gt;&lt;object type=&quot;3&quot; unique_id=&quot;446540&quot;&gt;&lt;property id=&quot;20148&quot; value=&quot;5&quot;/&gt;&lt;property id=&quot;20300&quot; value=&quot;Slide 16&quot;/&gt;&lt;property id=&quot;20307&quot; value=&quot;508&quot;/&gt;&lt;/object&gt;&lt;/object&gt;&lt;object type=&quot;8&quot; unique_id=&quot;10050&quot;&gt;&lt;/object&gt;&lt;/object&gt;&lt;/database&gt;"/>
  <p:tag name="SECTOMILLISECCONVERTED" val="1"/>
  <p:tag name="INKNOELEADERBOARD" val="49588601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theme/theme1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李旭科漫画体v1.0"/>
        <a:ea typeface="李旭科漫画体v1.0"/>
        <a:cs typeface=""/>
      </a:majorFont>
      <a:minorFont>
        <a:latin typeface="李旭科漫画体v1.0"/>
        <a:ea typeface="李旭科漫画体v1.0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自定义设计方案">
  <a:themeElements>
    <a:clrScheme name="自定义 15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32F"/>
      </a:accent1>
      <a:accent2>
        <a:srgbClr val="01AF40"/>
      </a:accent2>
      <a:accent3>
        <a:srgbClr val="00832F"/>
      </a:accent3>
      <a:accent4>
        <a:srgbClr val="01AF40"/>
      </a:accent4>
      <a:accent5>
        <a:srgbClr val="00832F"/>
      </a:accent5>
      <a:accent6>
        <a:srgbClr val="01AF40"/>
      </a:accent6>
      <a:hlink>
        <a:srgbClr val="00832F"/>
      </a:hlink>
      <a:folHlink>
        <a:srgbClr val="01AF4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定义设计方案">
  <a:themeElements>
    <a:clrScheme name="自定义 155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32F"/>
      </a:accent1>
      <a:accent2>
        <a:srgbClr val="01AF40"/>
      </a:accent2>
      <a:accent3>
        <a:srgbClr val="00832F"/>
      </a:accent3>
      <a:accent4>
        <a:srgbClr val="01AF40"/>
      </a:accent4>
      <a:accent5>
        <a:srgbClr val="00832F"/>
      </a:accent5>
      <a:accent6>
        <a:srgbClr val="01AF40"/>
      </a:accent6>
      <a:hlink>
        <a:srgbClr val="00832F"/>
      </a:hlink>
      <a:folHlink>
        <a:srgbClr val="01AF4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6906</TotalTime>
  <Words>390</Words>
  <Application>Microsoft Office PowerPoint</Application>
  <PresentationFormat>Custom</PresentationFormat>
  <Paragraphs>50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52" baseType="lpstr">
      <vt:lpstr>Arial</vt:lpstr>
      <vt:lpstr>Candara</vt:lpstr>
      <vt:lpstr>宋体</vt:lpstr>
      <vt:lpstr>Times New Roman</vt:lpstr>
      <vt:lpstr>VNI-Avo</vt:lpstr>
      <vt:lpstr>李旭科漫画体v1.0</vt:lpstr>
      <vt:lpstr>.VnCooper</vt:lpstr>
      <vt:lpstr>微软雅黑</vt:lpstr>
      <vt:lpstr>Arial-Rounded</vt:lpstr>
      <vt:lpstr>华康少女文字W5</vt:lpstr>
      <vt:lpstr>DFPOP1-W9</vt:lpstr>
      <vt:lpstr>Calibri</vt:lpstr>
      <vt:lpstr>HP001 4 hàng</vt:lpstr>
      <vt:lpstr>HP001 4 hang 1 ô ly</vt:lpstr>
      <vt:lpstr>Symbol</vt:lpstr>
      <vt:lpstr>Calibri Light</vt:lpstr>
      <vt:lpstr>等线</vt:lpstr>
      <vt:lpstr>1_Office 主题</vt:lpstr>
      <vt:lpstr>Waveform</vt:lpstr>
      <vt:lpstr>7_Office 主题​​</vt:lpstr>
      <vt:lpstr>3_自定义设计方案</vt:lpstr>
      <vt:lpstr>5_Office Theme</vt:lpstr>
      <vt:lpstr>9_Office 主题​​</vt:lpstr>
      <vt:lpstr>4_自定义设计方案</vt:lpstr>
      <vt:lpstr>8_Office Theme</vt:lpstr>
      <vt:lpstr>Office 主题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    yêm: âu yếm, cái yếm, yếm dài,…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GhostBTT</cp:lastModifiedBy>
  <cp:revision>451</cp:revision>
  <dcterms:created xsi:type="dcterms:W3CDTF">2006-08-16T00:00:00Z</dcterms:created>
  <dcterms:modified xsi:type="dcterms:W3CDTF">2022-03-10T14:05:47Z</dcterms:modified>
</cp:coreProperties>
</file>