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</p:sldMasterIdLst>
  <p:notesMasterIdLst>
    <p:notesMasterId r:id="rId22"/>
  </p:notesMasterIdLst>
  <p:sldIdLst>
    <p:sldId id="256" r:id="rId2"/>
    <p:sldId id="258" r:id="rId3"/>
    <p:sldId id="275" r:id="rId4"/>
    <p:sldId id="266" r:id="rId5"/>
    <p:sldId id="300" r:id="rId6"/>
    <p:sldId id="297" r:id="rId7"/>
    <p:sldId id="301" r:id="rId8"/>
    <p:sldId id="267" r:id="rId9"/>
    <p:sldId id="302" r:id="rId10"/>
    <p:sldId id="306" r:id="rId11"/>
    <p:sldId id="307" r:id="rId12"/>
    <p:sldId id="308" r:id="rId13"/>
    <p:sldId id="298" r:id="rId14"/>
    <p:sldId id="303" r:id="rId15"/>
    <p:sldId id="304" r:id="rId16"/>
    <p:sldId id="305" r:id="rId17"/>
    <p:sldId id="299" r:id="rId18"/>
    <p:sldId id="269" r:id="rId19"/>
    <p:sldId id="283" r:id="rId20"/>
    <p:sldId id="271" r:id="rId21"/>
  </p:sldIdLst>
  <p:sldSz cx="9144000" cy="5143500" type="screen16x9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宋体" pitchFamily="2" charset="-122"/>
      <p:regular r:id="rId27"/>
    </p:embeddedFont>
    <p:embeddedFont>
      <p:font typeface="Arial-Rounded" charset="0"/>
      <p:regular r:id="rId28"/>
    </p:embeddedFont>
    <p:embeddedFont>
      <p:font typeface="Microsoft YaHei" pitchFamily="34" charset="-122"/>
      <p:regular r:id="rId29"/>
      <p:bold r:id="rId30"/>
    </p:embeddedFont>
    <p:embeddedFont>
      <p:font typeface="VNI-Avo" pitchFamily="2" charset="0"/>
      <p:regular r:id="rId31"/>
      <p:bold r:id="rId32"/>
      <p:italic r:id="rId33"/>
      <p:boldItalic r:id="rId34"/>
    </p:embeddedFont>
    <p:embeddedFont>
      <p:font typeface="HP001 4 hàng" pitchFamily="34" charset="0"/>
      <p:regular r:id="rId35"/>
      <p:bold r:id="rId36"/>
    </p:embeddedFont>
    <p:embeddedFont>
      <p:font typeface="Calibri Light" charset="0"/>
      <p:regular r:id="rId37"/>
      <p:italic r:id="rId38"/>
    </p:embeddedFont>
  </p:embeddedFontLst>
  <p:custDataLst>
    <p:tags r:id="rId3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97"/>
          </p14:sldIdLst>
        </p14:section>
        <p14:section name="Tiết 2" id="{47239A1A-9B72-4DA5-96A7-F8786F163078}">
          <p14:sldIdLst>
            <p14:sldId id="267"/>
            <p14:sldId id="279"/>
            <p14:sldId id="298"/>
            <p14:sldId id="299"/>
          </p14:sldIdLst>
        </p14:section>
        <p14:section name="Tiết 3" id="{8DB3B22B-32B6-4C3F-838D-DF98A9DBE4B7}">
          <p14:sldIdLst>
            <p14:sldId id="269"/>
            <p14:sldId id="283"/>
          </p14:sldIdLst>
        </p14:section>
        <p14:section name="Tiết 4" id="{30D029CA-39C5-4833-936C-43C5EF842993}">
          <p14:sldIdLst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798" y="-222"/>
      </p:cViewPr>
      <p:guideLst>
        <p:guide orient="horz" pos="1594"/>
        <p:guide pos="28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2024/1/25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hyperlink" Target="http://www.glitter-graphics.com/" TargetMode="External"/><Relationship Id="rId4" Type="http://schemas.openxmlformats.org/officeDocument/2006/relationships/image" Target="../media/image4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9810" y="1610151"/>
            <a:ext cx="1607185" cy="954609"/>
            <a:chOff x="3282361" y="1815065"/>
            <a:chExt cx="1607185" cy="95460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607185" cy="922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4">
                  <p14:trim st="8900.00000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1812925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..................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63750" y="2764155"/>
            <a:ext cx="46062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VNI-Avo" charset="0"/>
                <a:cs typeface="VNI-Avo" charset="0"/>
              </a:rPr>
              <a:t>Giờ ra chơi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552450"/>
            <a:ext cx="8858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619375" y="1495425"/>
            <a:ext cx="1790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HP001 4 hàng" pitchFamily="34" charset="0"/>
              </a:rPr>
              <a:t>vun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vút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5057775" y="1495425"/>
            <a:ext cx="1790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HP001 4 hàng" pitchFamily="34" charset="0"/>
              </a:rPr>
              <a:t>vun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vút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467600" y="1504950"/>
            <a:ext cx="15144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HP001 4 hàng" pitchFamily="34" charset="0"/>
              </a:rPr>
              <a:t>vun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vút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308566" y="2115656"/>
            <a:ext cx="1790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HP001 4 hàng" pitchFamily="34" charset="0"/>
              </a:rPr>
              <a:t>vun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vút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2626465" y="2115657"/>
            <a:ext cx="1790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HP001 4 hàng" pitchFamily="34" charset="0"/>
              </a:rPr>
              <a:t>vun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vút</a:t>
            </a:r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>
            <a:off x="5071952" y="2105029"/>
            <a:ext cx="1790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HP001 4 hàng" pitchFamily="34" charset="0"/>
              </a:rPr>
              <a:t>vun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vút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7470263" y="2105026"/>
            <a:ext cx="1790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HP001 4 hàng" pitchFamily="34" charset="0"/>
              </a:rPr>
              <a:t>vun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vút</a:t>
            </a:r>
            <a:endParaRPr lang="en-US" sz="3000" dirty="0"/>
          </a:p>
        </p:txBody>
      </p:sp>
      <p:sp>
        <p:nvSpPr>
          <p:cNvPr id="11" name="Rectangle 10"/>
          <p:cNvSpPr/>
          <p:nvPr/>
        </p:nvSpPr>
        <p:spPr>
          <a:xfrm>
            <a:off x="3211277" y="2721715"/>
            <a:ext cx="229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HP001 4 hàng" pitchFamily="34" charset="0"/>
              </a:rPr>
              <a:t>nhịp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nhàng</a:t>
            </a:r>
            <a:endParaRPr lang="en-US" sz="3000" dirty="0"/>
          </a:p>
        </p:txBody>
      </p:sp>
      <p:sp>
        <p:nvSpPr>
          <p:cNvPr id="14" name="Rectangle 13"/>
          <p:cNvSpPr/>
          <p:nvPr/>
        </p:nvSpPr>
        <p:spPr>
          <a:xfrm>
            <a:off x="6245099" y="2725260"/>
            <a:ext cx="229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HP001 4 hàng" pitchFamily="34" charset="0"/>
              </a:rPr>
              <a:t>nhịp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nhàng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659219"/>
            <a:ext cx="8467725" cy="325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32901" y="2238155"/>
            <a:ext cx="28991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smtClean="0">
                <a:latin typeface="HP001 4 hàng" pitchFamily="34" charset="0"/>
              </a:rPr>
              <a:t>t</a:t>
            </a:r>
            <a:r>
              <a:rPr lang="en-US" sz="3400" b="1" smtClean="0">
                <a:latin typeface="HP001 4 hàng" pitchFamily="34" charset="0"/>
              </a:rPr>
              <a:t>rắng – nắng, 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3558381" y="2252331"/>
            <a:ext cx="17366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smtClean="0">
                <a:latin typeface="HP001 4 hàng" pitchFamily="34" charset="0"/>
              </a:rPr>
              <a:t>gái – ái, </a:t>
            </a:r>
            <a:endParaRPr lang="en-US" sz="3400" dirty="0"/>
          </a:p>
        </p:txBody>
      </p:sp>
      <p:sp>
        <p:nvSpPr>
          <p:cNvPr id="5" name="Rectangle 4"/>
          <p:cNvSpPr/>
          <p:nvPr/>
        </p:nvSpPr>
        <p:spPr>
          <a:xfrm>
            <a:off x="5149720" y="2238158"/>
            <a:ext cx="31543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smtClean="0">
                <a:latin typeface="HP001 4 hàng" pitchFamily="34" charset="0"/>
              </a:rPr>
              <a:t>n</a:t>
            </a:r>
            <a:r>
              <a:rPr lang="en-US" sz="3400" b="1" smtClean="0">
                <a:latin typeface="HP001 4 hàng" pitchFamily="34" charset="0"/>
              </a:rPr>
              <a:t>hàng – vang, </a:t>
            </a:r>
            <a:endParaRPr lang="en-US" sz="3400" dirty="0"/>
          </a:p>
        </p:txBody>
      </p:sp>
      <p:sp>
        <p:nvSpPr>
          <p:cNvPr id="6" name="Rectangle 5"/>
          <p:cNvSpPr/>
          <p:nvPr/>
        </p:nvSpPr>
        <p:spPr>
          <a:xfrm>
            <a:off x="280008" y="2918641"/>
            <a:ext cx="19102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smtClean="0">
                <a:latin typeface="HP001 4 hàng" pitchFamily="34" charset="0"/>
              </a:rPr>
              <a:t>t</a:t>
            </a:r>
            <a:r>
              <a:rPr lang="en-US" sz="3400" b="1" smtClean="0">
                <a:latin typeface="HP001 4 hàng" pitchFamily="34" charset="0"/>
              </a:rPr>
              <a:t>rai – tài.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35666"/>
            <a:ext cx="9622466" cy="245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495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495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643914" y="0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4888" y="1409700"/>
            <a:ext cx="19335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828675"/>
            <a:ext cx="8153400" cy="302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643914" y="0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500" y="1600200"/>
            <a:ext cx="20193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200025"/>
            <a:ext cx="6372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4" y="800101"/>
            <a:ext cx="3514725" cy="418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952829owne182j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065715" y="192087"/>
            <a:ext cx="4984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1170273ke1o4da45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3439966" y="196998"/>
            <a:ext cx="477840" cy="16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952829owne182j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451228" y="644524"/>
            <a:ext cx="498475" cy="172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952829owne182j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881565" y="1090610"/>
            <a:ext cx="457202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952829owne182j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429005" y="1609724"/>
            <a:ext cx="476250" cy="169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952829owne182j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640264" y="2386013"/>
            <a:ext cx="460375" cy="157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952829owne182j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344865" y="2862263"/>
            <a:ext cx="460375" cy="157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952829owne182j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564065" y="3357563"/>
            <a:ext cx="460375" cy="157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952829owne182j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659190" y="3538537"/>
            <a:ext cx="460375" cy="212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 descr="1170273ke1o4da45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5106841" y="711348"/>
            <a:ext cx="477840" cy="16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1" descr="1170273ke1o4da45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3278041" y="1130448"/>
            <a:ext cx="477840" cy="16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1170273ke1o4da45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4963966" y="1635273"/>
            <a:ext cx="477840" cy="16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" descr="1170273ke1o4da45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3213895" y="2404269"/>
            <a:ext cx="477840" cy="143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1170273ke1o4da45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4781552" y="2981327"/>
            <a:ext cx="381000" cy="133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1" descr="1170273ke1o4da45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3116116" y="3283098"/>
            <a:ext cx="477840" cy="16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1" descr="1170273ke1o4da45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5535466" y="3787923"/>
            <a:ext cx="477840" cy="16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0" y="390525"/>
            <a:ext cx="65246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362" y="1266825"/>
            <a:ext cx="3652837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1101" y="1038225"/>
            <a:ext cx="36385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440" y="1671917"/>
            <a:ext cx="16954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 cố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706" y="1380566"/>
            <a:ext cx="5020235" cy="34523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895" y="223279"/>
            <a:ext cx="7067550" cy="111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934" y="1566582"/>
            <a:ext cx="12382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442" y="467834"/>
            <a:ext cx="3645130" cy="428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5325" y="520996"/>
            <a:ext cx="3849066" cy="459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1864" y="0"/>
            <a:ext cx="225910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318000" y="2374900"/>
            <a:ext cx="3098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>
              <a:sym typeface="Wingdings" panose="05000000000000000000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162" y="1179701"/>
            <a:ext cx="2085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1130" y="1162892"/>
            <a:ext cx="1781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1014" y="1160930"/>
            <a:ext cx="1333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4747" y="1146082"/>
            <a:ext cx="1600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8047" y="1873624"/>
            <a:ext cx="4034118" cy="286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 rot="5400000">
            <a:off x="4354607" y="2140324"/>
            <a:ext cx="600635" cy="851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582773" y="2176183"/>
            <a:ext cx="600635" cy="851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066867" y="2911289"/>
            <a:ext cx="600635" cy="851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659408" y="3565712"/>
            <a:ext cx="600635" cy="851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515973" y="4282890"/>
            <a:ext cx="600635" cy="851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048938" y="4273925"/>
            <a:ext cx="600635" cy="851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557" y="955862"/>
            <a:ext cx="3219450" cy="380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5325" y="955864"/>
            <a:ext cx="3695700" cy="41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3129" y="370634"/>
            <a:ext cx="225910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ưu đồ: Đường kết nối 8"/>
          <p:cNvSpPr/>
          <p:nvPr/>
        </p:nvSpPr>
        <p:spPr>
          <a:xfrm>
            <a:off x="923365" y="923363"/>
            <a:ext cx="475129" cy="475131"/>
          </a:xfrm>
          <a:prstGeom prst="flowChartConnector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8"/>
          <p:cNvSpPr/>
          <p:nvPr/>
        </p:nvSpPr>
        <p:spPr>
          <a:xfrm>
            <a:off x="968189" y="2913528"/>
            <a:ext cx="475130" cy="493060"/>
          </a:xfrm>
          <a:prstGeom prst="flowChartConnector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8"/>
          <p:cNvSpPr/>
          <p:nvPr/>
        </p:nvSpPr>
        <p:spPr>
          <a:xfrm>
            <a:off x="4580966" y="923364"/>
            <a:ext cx="457200" cy="457202"/>
          </a:xfrm>
          <a:prstGeom prst="flowChartConnector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/>
          <p:cNvSpPr/>
          <p:nvPr/>
        </p:nvSpPr>
        <p:spPr>
          <a:xfrm>
            <a:off x="4625790" y="2850776"/>
            <a:ext cx="475130" cy="466166"/>
          </a:xfrm>
          <a:prstGeom prst="flowChartConnector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643914" y="0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7093" y="1497106"/>
            <a:ext cx="2039189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85647" cy="6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897" y="767604"/>
            <a:ext cx="3070973" cy="380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4783" y="824753"/>
            <a:ext cx="3695700" cy="400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ình chữ nhật: Góc Tròn 1"/>
          <p:cNvSpPr/>
          <p:nvPr/>
        </p:nvSpPr>
        <p:spPr>
          <a:xfrm>
            <a:off x="2519082" y="1232648"/>
            <a:ext cx="699247" cy="42582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" name="Hình chữ nhật: Góc Tròn 1"/>
          <p:cNvSpPr/>
          <p:nvPr/>
        </p:nvSpPr>
        <p:spPr>
          <a:xfrm>
            <a:off x="2303929" y="2111189"/>
            <a:ext cx="699247" cy="42582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9106" y="0"/>
            <a:ext cx="295835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Hình chữ nhật: Góc Tròn 1"/>
          <p:cNvSpPr/>
          <p:nvPr/>
        </p:nvSpPr>
        <p:spPr>
          <a:xfrm>
            <a:off x="2456329" y="2777939"/>
            <a:ext cx="515471" cy="425824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9" name="Hình chữ nhật: Góc Tròn 1"/>
          <p:cNvSpPr/>
          <p:nvPr/>
        </p:nvSpPr>
        <p:spPr>
          <a:xfrm>
            <a:off x="2637304" y="3682814"/>
            <a:ext cx="382121" cy="425824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6" y="1181100"/>
            <a:ext cx="28289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Hình chữ nhật: Góc Tròn 1"/>
          <p:cNvSpPr/>
          <p:nvPr/>
        </p:nvSpPr>
        <p:spPr>
          <a:xfrm>
            <a:off x="2494429" y="3235139"/>
            <a:ext cx="858371" cy="425824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2" name="Hình chữ nhật: Góc Tròn 1"/>
          <p:cNvSpPr/>
          <p:nvPr/>
        </p:nvSpPr>
        <p:spPr>
          <a:xfrm>
            <a:off x="2589679" y="4092389"/>
            <a:ext cx="744071" cy="425824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19850" y="2324100"/>
            <a:ext cx="240982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13" y="3619501"/>
            <a:ext cx="26050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Hình chữ nhật: Góc Tròn 1"/>
          <p:cNvSpPr/>
          <p:nvPr/>
        </p:nvSpPr>
        <p:spPr>
          <a:xfrm>
            <a:off x="5637679" y="3111314"/>
            <a:ext cx="744071" cy="425824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7" name="Hình chữ nhật: Góc Tròn 1"/>
          <p:cNvSpPr/>
          <p:nvPr/>
        </p:nvSpPr>
        <p:spPr>
          <a:xfrm>
            <a:off x="5637679" y="3920939"/>
            <a:ext cx="744071" cy="425824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8" name="Hình chữ nhật: Góc Tròn 1"/>
          <p:cNvSpPr/>
          <p:nvPr/>
        </p:nvSpPr>
        <p:spPr>
          <a:xfrm>
            <a:off x="5561480" y="758639"/>
            <a:ext cx="544046" cy="425824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9" name="Hình chữ nhật: Góc Tròn 1"/>
          <p:cNvSpPr/>
          <p:nvPr/>
        </p:nvSpPr>
        <p:spPr>
          <a:xfrm>
            <a:off x="5637680" y="1634939"/>
            <a:ext cx="448795" cy="425824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78</Words>
  <Application>WPS Presentation</Application>
  <PresentationFormat>On-screen Show (16:9)</PresentationFormat>
  <Paragraphs>36</Paragraphs>
  <Slides>20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宋体</vt:lpstr>
      <vt:lpstr>Arial-Rounded</vt:lpstr>
      <vt:lpstr>Times New Roman</vt:lpstr>
      <vt:lpstr>Microsoft YaHei</vt:lpstr>
      <vt:lpstr>VNI-Avo</vt:lpstr>
      <vt:lpstr>Wingdings</vt:lpstr>
      <vt:lpstr>HP001 4 hàng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GhostBTT</cp:lastModifiedBy>
  <cp:revision>18</cp:revision>
  <dcterms:created xsi:type="dcterms:W3CDTF">2020-08-13T09:19:00Z</dcterms:created>
  <dcterms:modified xsi:type="dcterms:W3CDTF">2024-01-25T13:33:01Z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