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4" r:id="rId3"/>
    <p:sldId id="273" r:id="rId4"/>
    <p:sldId id="275" r:id="rId5"/>
    <p:sldId id="312" r:id="rId6"/>
    <p:sldId id="313" r:id="rId7"/>
    <p:sldId id="278" r:id="rId8"/>
    <p:sldId id="314" r:id="rId9"/>
    <p:sldId id="280" r:id="rId10"/>
    <p:sldId id="281" r:id="rId11"/>
    <p:sldId id="283" r:id="rId12"/>
    <p:sldId id="282" r:id="rId13"/>
    <p:sldId id="285" r:id="rId14"/>
    <p:sldId id="286" r:id="rId15"/>
    <p:sldId id="289" r:id="rId16"/>
    <p:sldId id="290" r:id="rId17"/>
    <p:sldId id="287" r:id="rId18"/>
    <p:sldId id="308" r:id="rId19"/>
    <p:sldId id="291" r:id="rId20"/>
    <p:sldId id="292" r:id="rId21"/>
    <p:sldId id="309" r:id="rId22"/>
    <p:sldId id="295" r:id="rId23"/>
    <p:sldId id="293" r:id="rId24"/>
    <p:sldId id="297" r:id="rId25"/>
    <p:sldId id="298" r:id="rId26"/>
    <p:sldId id="296" r:id="rId27"/>
    <p:sldId id="310" r:id="rId28"/>
    <p:sldId id="302" r:id="rId29"/>
    <p:sldId id="305" r:id="rId30"/>
    <p:sldId id="303" r:id="rId31"/>
    <p:sldId id="299" r:id="rId32"/>
    <p:sldId id="307" r:id="rId33"/>
  </p:sldIdLst>
  <p:sldSz cx="11887200" cy="7315200"/>
  <p:notesSz cx="6858000" cy="9144000"/>
  <p:defaultTextStyle>
    <a:defPPr>
      <a:defRPr lang="en-US"/>
    </a:defPPr>
    <a:lvl1pPr marL="0" algn="l" defTabSz="98471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2359" algn="l" defTabSz="98471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4717" algn="l" defTabSz="98471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77076" algn="l" defTabSz="98471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69435" algn="l" defTabSz="98471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61793" algn="l" defTabSz="98471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54152" algn="l" defTabSz="98471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46511" algn="l" defTabSz="98471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38869" algn="l" defTabSz="98471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384" y="-24"/>
      </p:cViewPr>
      <p:guideLst>
        <p:guide orient="horz" pos="2304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D554A-7217-4EBC-85A2-1A188556108D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2938" y="685800"/>
            <a:ext cx="5572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5CFA7-A672-41C9-A75B-47FDE0DF38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847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2359" algn="l" defTabSz="9847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84717" algn="l" defTabSz="9847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77076" algn="l" defTabSz="9847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69435" algn="l" defTabSz="9847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61793" algn="l" defTabSz="9847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54152" algn="l" defTabSz="9847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46511" algn="l" defTabSz="9847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38869" algn="l" defTabSz="9847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42938" y="685800"/>
            <a:ext cx="55721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7ACF06-DC29-44D9-81DC-606BD2F5FEFD}" type="slidenum">
              <a:rPr lang="en-US">
                <a:cs typeface="Arial" charset="0"/>
              </a:rPr>
              <a:pPr/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1143000"/>
            <a:ext cx="50165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42938" y="685800"/>
            <a:ext cx="5572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42938" y="685800"/>
            <a:ext cx="5572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42938" y="685800"/>
            <a:ext cx="5572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42938" y="685800"/>
            <a:ext cx="5572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42938" y="685800"/>
            <a:ext cx="5572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42938" y="685800"/>
            <a:ext cx="5572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42938" y="685800"/>
            <a:ext cx="5572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42938" y="685800"/>
            <a:ext cx="5572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42938" y="685800"/>
            <a:ext cx="5572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272456"/>
            <a:ext cx="101041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145280"/>
            <a:ext cx="83210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2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4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7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9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1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54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46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38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92950"/>
            <a:ext cx="267462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92950"/>
            <a:ext cx="782574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2292951"/>
            <a:ext cx="11887200" cy="50222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2875" tIns="61421" rIns="122875" bIns="6142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11887200" cy="2635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8578060" y="-35149"/>
            <a:ext cx="3309141" cy="350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/>
          <a:srcRect b="43227"/>
          <a:stretch>
            <a:fillRect/>
          </a:stretch>
        </p:blipFill>
        <p:spPr>
          <a:xfrm>
            <a:off x="-18012" y="5942151"/>
            <a:ext cx="12497625" cy="1217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/>
          <a:srcRect l="1" r="152" b="8109"/>
          <a:stretch>
            <a:fillRect/>
          </a:stretch>
        </p:blipFill>
        <p:spPr>
          <a:xfrm>
            <a:off x="9693" y="5671159"/>
            <a:ext cx="11869189" cy="158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18012" y="6602436"/>
            <a:ext cx="11901522" cy="712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700696"/>
            <a:ext cx="10104120" cy="145288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100496"/>
            <a:ext cx="10104120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23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471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770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69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6179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54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4651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388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706883"/>
            <a:ext cx="5250180" cy="482769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706883"/>
            <a:ext cx="5250180" cy="482769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37455"/>
            <a:ext cx="5252245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2359" indent="0">
              <a:buNone/>
              <a:defRPr sz="2200" b="1"/>
            </a:lvl2pPr>
            <a:lvl3pPr marL="984717" indent="0">
              <a:buNone/>
              <a:defRPr sz="1900" b="1"/>
            </a:lvl3pPr>
            <a:lvl4pPr marL="1477076" indent="0">
              <a:buNone/>
              <a:defRPr sz="1700" b="1"/>
            </a:lvl4pPr>
            <a:lvl5pPr marL="1969435" indent="0">
              <a:buNone/>
              <a:defRPr sz="1700" b="1"/>
            </a:lvl5pPr>
            <a:lvl6pPr marL="2461793" indent="0">
              <a:buNone/>
              <a:defRPr sz="1700" b="1"/>
            </a:lvl6pPr>
            <a:lvl7pPr marL="2954152" indent="0">
              <a:buNone/>
              <a:defRPr sz="1700" b="1"/>
            </a:lvl7pPr>
            <a:lvl8pPr marL="3446511" indent="0">
              <a:buNone/>
              <a:defRPr sz="1700" b="1"/>
            </a:lvl8pPr>
            <a:lvl9pPr marL="393886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319868"/>
            <a:ext cx="5252245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637455"/>
            <a:ext cx="5254308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2359" indent="0">
              <a:buNone/>
              <a:defRPr sz="2200" b="1"/>
            </a:lvl2pPr>
            <a:lvl3pPr marL="984717" indent="0">
              <a:buNone/>
              <a:defRPr sz="1900" b="1"/>
            </a:lvl3pPr>
            <a:lvl4pPr marL="1477076" indent="0">
              <a:buNone/>
              <a:defRPr sz="1700" b="1"/>
            </a:lvl4pPr>
            <a:lvl5pPr marL="1969435" indent="0">
              <a:buNone/>
              <a:defRPr sz="1700" b="1"/>
            </a:lvl5pPr>
            <a:lvl6pPr marL="2461793" indent="0">
              <a:buNone/>
              <a:defRPr sz="1700" b="1"/>
            </a:lvl6pPr>
            <a:lvl7pPr marL="2954152" indent="0">
              <a:buNone/>
              <a:defRPr sz="1700" b="1"/>
            </a:lvl7pPr>
            <a:lvl8pPr marL="3446511" indent="0">
              <a:buNone/>
              <a:defRPr sz="1700" b="1"/>
            </a:lvl8pPr>
            <a:lvl9pPr marL="393886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319868"/>
            <a:ext cx="5254308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91253"/>
            <a:ext cx="3910807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6" y="291256"/>
            <a:ext cx="6645275" cy="6243321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530776"/>
            <a:ext cx="3910807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92359" indent="0">
              <a:buNone/>
              <a:defRPr sz="1300"/>
            </a:lvl2pPr>
            <a:lvl3pPr marL="984717" indent="0">
              <a:buNone/>
              <a:defRPr sz="1100"/>
            </a:lvl3pPr>
            <a:lvl4pPr marL="1477076" indent="0">
              <a:buNone/>
              <a:defRPr sz="1000"/>
            </a:lvl4pPr>
            <a:lvl5pPr marL="1969435" indent="0">
              <a:buNone/>
              <a:defRPr sz="1000"/>
            </a:lvl5pPr>
            <a:lvl6pPr marL="2461793" indent="0">
              <a:buNone/>
              <a:defRPr sz="1000"/>
            </a:lvl6pPr>
            <a:lvl7pPr marL="2954152" indent="0">
              <a:buNone/>
              <a:defRPr sz="1000"/>
            </a:lvl7pPr>
            <a:lvl8pPr marL="3446511" indent="0">
              <a:buNone/>
              <a:defRPr sz="1000"/>
            </a:lvl8pPr>
            <a:lvl9pPr marL="393886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5" y="5120641"/>
            <a:ext cx="7132320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5" y="653627"/>
            <a:ext cx="7132320" cy="4389120"/>
          </a:xfrm>
        </p:spPr>
        <p:txBody>
          <a:bodyPr/>
          <a:lstStyle>
            <a:lvl1pPr marL="0" indent="0">
              <a:buNone/>
              <a:defRPr sz="3400"/>
            </a:lvl1pPr>
            <a:lvl2pPr marL="492359" indent="0">
              <a:buNone/>
              <a:defRPr sz="3000"/>
            </a:lvl2pPr>
            <a:lvl3pPr marL="984717" indent="0">
              <a:buNone/>
              <a:defRPr sz="2600"/>
            </a:lvl3pPr>
            <a:lvl4pPr marL="1477076" indent="0">
              <a:buNone/>
              <a:defRPr sz="2200"/>
            </a:lvl4pPr>
            <a:lvl5pPr marL="1969435" indent="0">
              <a:buNone/>
              <a:defRPr sz="2200"/>
            </a:lvl5pPr>
            <a:lvl6pPr marL="2461793" indent="0">
              <a:buNone/>
              <a:defRPr sz="2200"/>
            </a:lvl6pPr>
            <a:lvl7pPr marL="2954152" indent="0">
              <a:buNone/>
              <a:defRPr sz="2200"/>
            </a:lvl7pPr>
            <a:lvl8pPr marL="3446511" indent="0">
              <a:buNone/>
              <a:defRPr sz="2200"/>
            </a:lvl8pPr>
            <a:lvl9pPr marL="3938869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5" y="5725162"/>
            <a:ext cx="713232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92359" indent="0">
              <a:buNone/>
              <a:defRPr sz="1300"/>
            </a:lvl2pPr>
            <a:lvl3pPr marL="984717" indent="0">
              <a:buNone/>
              <a:defRPr sz="1100"/>
            </a:lvl3pPr>
            <a:lvl4pPr marL="1477076" indent="0">
              <a:buNone/>
              <a:defRPr sz="1000"/>
            </a:lvl4pPr>
            <a:lvl5pPr marL="1969435" indent="0">
              <a:buNone/>
              <a:defRPr sz="1000"/>
            </a:lvl5pPr>
            <a:lvl6pPr marL="2461793" indent="0">
              <a:buNone/>
              <a:defRPr sz="1000"/>
            </a:lvl6pPr>
            <a:lvl7pPr marL="2954152" indent="0">
              <a:buNone/>
              <a:defRPr sz="1000"/>
            </a:lvl7pPr>
            <a:lvl8pPr marL="3446511" indent="0">
              <a:buNone/>
              <a:defRPr sz="1000"/>
            </a:lvl8pPr>
            <a:lvl9pPr marL="393886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  <a:prstGeom prst="rect">
            <a:avLst/>
          </a:prstGeom>
        </p:spPr>
        <p:txBody>
          <a:bodyPr vert="horz" lIns="98472" tIns="49236" rIns="98472" bIns="4923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706883"/>
            <a:ext cx="10698480" cy="4827694"/>
          </a:xfrm>
          <a:prstGeom prst="rect">
            <a:avLst/>
          </a:prstGeom>
        </p:spPr>
        <p:txBody>
          <a:bodyPr vert="horz" lIns="98472" tIns="49236" rIns="98472" bIns="4923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780109"/>
            <a:ext cx="2773680" cy="389467"/>
          </a:xfrm>
          <a:prstGeom prst="rect">
            <a:avLst/>
          </a:prstGeom>
        </p:spPr>
        <p:txBody>
          <a:bodyPr vert="horz" lIns="98472" tIns="49236" rIns="98472" bIns="4923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9CBD9-B066-48BA-A3B5-8231BFA1B694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780109"/>
            <a:ext cx="3764280" cy="389467"/>
          </a:xfrm>
          <a:prstGeom prst="rect">
            <a:avLst/>
          </a:prstGeom>
        </p:spPr>
        <p:txBody>
          <a:bodyPr vert="horz" lIns="98472" tIns="49236" rIns="98472" bIns="4923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780109"/>
            <a:ext cx="2773680" cy="389467"/>
          </a:xfrm>
          <a:prstGeom prst="rect">
            <a:avLst/>
          </a:prstGeom>
        </p:spPr>
        <p:txBody>
          <a:bodyPr vert="horz" lIns="98472" tIns="49236" rIns="98472" bIns="4923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4054F-7261-4414-BD84-03F45031FD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84717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9269" indent="-369269" algn="l" defTabSz="984717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00083" indent="-307724" algn="l" defTabSz="984717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0897" indent="-246179" algn="l" defTabSz="984717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23255" indent="-246179" algn="l" defTabSz="984717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15614" indent="-246179" algn="l" defTabSz="984717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07973" indent="-246179" algn="l" defTabSz="98471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331" indent="-246179" algn="l" defTabSz="98471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92690" indent="-246179" algn="l" defTabSz="98471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85049" indent="-246179" algn="l" defTabSz="98471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471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2359" algn="l" defTabSz="98471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4717" algn="l" defTabSz="98471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7076" algn="l" defTabSz="98471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9435" algn="l" defTabSz="98471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1793" algn="l" defTabSz="98471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54152" algn="l" defTabSz="98471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46511" algn="l" defTabSz="98471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38869" algn="l" defTabSz="98471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6" descr="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930" y="4"/>
            <a:ext cx="11859341" cy="18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7" descr="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 flipH="1">
            <a:off x="-3564732" y="3519846"/>
            <a:ext cx="7315200" cy="2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8" descr="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4173" y="7140787"/>
            <a:ext cx="11953756" cy="18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9" descr="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 flipH="1">
            <a:off x="8121091" y="3506226"/>
            <a:ext cx="7283026" cy="27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609601"/>
            <a:ext cx="10896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" y="1447800"/>
            <a:ext cx="10439400" cy="38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464760" y="1607862"/>
            <a:ext cx="5693195" cy="453529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95" tIns="61448" rIns="122895" bIns="61448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3041628" y="2512160"/>
            <a:ext cx="2318394" cy="1238447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4965458" y="5586761"/>
            <a:ext cx="1750466" cy="935809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8124240" y="4920989"/>
            <a:ext cx="549160" cy="1095255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8327269" y="5781246"/>
            <a:ext cx="926218" cy="498778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6652950" y="3005338"/>
            <a:ext cx="549160" cy="1095255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6941120" y="3779570"/>
            <a:ext cx="944199" cy="498777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9865505" y="1778488"/>
            <a:ext cx="549160" cy="1095255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9255179" y="1768850"/>
            <a:ext cx="455913" cy="1032970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9922786" y="2548218"/>
            <a:ext cx="2649868" cy="1491745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6697871" y="174811"/>
            <a:ext cx="1491745" cy="2649868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778816" y="-111765"/>
            <a:ext cx="6777070" cy="6838387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359" y="646081"/>
            <a:ext cx="2923107" cy="107112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469" y="3487421"/>
            <a:ext cx="1463586" cy="3708797"/>
          </a:xfrm>
          <a:prstGeom prst="rect">
            <a:avLst/>
          </a:prstGeom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2362201"/>
            <a:ext cx="24003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545" y="381001"/>
            <a:ext cx="9677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7370" y="1709058"/>
            <a:ext cx="3661230" cy="76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828" y="3124201"/>
            <a:ext cx="11049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10515600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733800"/>
            <a:ext cx="10287000" cy="327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905001"/>
            <a:ext cx="4876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828800"/>
            <a:ext cx="5334000" cy="49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1" y="388254"/>
            <a:ext cx="541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1600201"/>
            <a:ext cx="11125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22510" y="3247568"/>
            <a:ext cx="26289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smtClean="0">
                <a:latin typeface="HP001 4 hàng" pitchFamily="34" charset="0"/>
              </a:rPr>
              <a:t>T</a:t>
            </a:r>
            <a:endParaRPr lang="en-US" sz="8000"/>
          </a:p>
        </p:txBody>
      </p:sp>
      <p:sp>
        <p:nvSpPr>
          <p:cNvPr id="5" name="Rectangle 4"/>
          <p:cNvSpPr/>
          <p:nvPr/>
        </p:nvSpPr>
        <p:spPr>
          <a:xfrm>
            <a:off x="3548730" y="3247568"/>
            <a:ext cx="26289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smtClean="0">
                <a:latin typeface="HP001 4 hàng" pitchFamily="34" charset="0"/>
              </a:rPr>
              <a:t>T</a:t>
            </a:r>
            <a:endParaRPr lang="en-US" sz="8000"/>
          </a:p>
        </p:txBody>
      </p:sp>
      <p:sp>
        <p:nvSpPr>
          <p:cNvPr id="6" name="Rectangle 5"/>
          <p:cNvSpPr/>
          <p:nvPr/>
        </p:nvSpPr>
        <p:spPr>
          <a:xfrm>
            <a:off x="6596736" y="3265712"/>
            <a:ext cx="26289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smtClean="0">
                <a:latin typeface="HP001 4 hàng" pitchFamily="34" charset="0"/>
              </a:rPr>
              <a:t>R</a:t>
            </a:r>
            <a:endParaRPr lang="en-US" sz="8000"/>
          </a:p>
        </p:txBody>
      </p:sp>
      <p:sp>
        <p:nvSpPr>
          <p:cNvPr id="7" name="Rectangle 6"/>
          <p:cNvSpPr/>
          <p:nvPr/>
        </p:nvSpPr>
        <p:spPr>
          <a:xfrm>
            <a:off x="9606626" y="3276595"/>
            <a:ext cx="26289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smtClean="0">
                <a:latin typeface="HP001 4 hàng" pitchFamily="34" charset="0"/>
              </a:rPr>
              <a:t>R</a:t>
            </a:r>
            <a:endParaRPr lang="en-US" sz="8000"/>
          </a:p>
        </p:txBody>
      </p:sp>
      <p:sp>
        <p:nvSpPr>
          <p:cNvPr id="8" name="Rectangle 7"/>
          <p:cNvSpPr/>
          <p:nvPr/>
        </p:nvSpPr>
        <p:spPr>
          <a:xfrm>
            <a:off x="551544" y="4891314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latin typeface="HP001 4 hàng" pitchFamily="34" charset="0"/>
              </a:rPr>
              <a:t>T</a:t>
            </a:r>
            <a:endParaRPr lang="en-US" sz="4000" b="1"/>
          </a:p>
        </p:txBody>
      </p:sp>
      <p:sp>
        <p:nvSpPr>
          <p:cNvPr id="9" name="Rectangle 8"/>
          <p:cNvSpPr/>
          <p:nvPr/>
        </p:nvSpPr>
        <p:spPr>
          <a:xfrm>
            <a:off x="3585030" y="4902199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latin typeface="HP001 4 hàng" pitchFamily="34" charset="0"/>
              </a:rPr>
              <a:t>T</a:t>
            </a:r>
            <a:endParaRPr lang="en-US" sz="4000" b="1"/>
          </a:p>
        </p:txBody>
      </p:sp>
      <p:sp>
        <p:nvSpPr>
          <p:cNvPr id="10" name="Rectangle 9"/>
          <p:cNvSpPr/>
          <p:nvPr/>
        </p:nvSpPr>
        <p:spPr>
          <a:xfrm>
            <a:off x="6625782" y="4920354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latin typeface="HP001 4 hàng" pitchFamily="34" charset="0"/>
              </a:rPr>
              <a:t>R</a:t>
            </a:r>
            <a:endParaRPr lang="en-US" sz="4000" b="1"/>
          </a:p>
        </p:txBody>
      </p:sp>
      <p:sp>
        <p:nvSpPr>
          <p:cNvPr id="11" name="Rectangle 10"/>
          <p:cNvSpPr/>
          <p:nvPr/>
        </p:nvSpPr>
        <p:spPr>
          <a:xfrm>
            <a:off x="9626598" y="4902199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latin typeface="HP001 4 hàng" pitchFamily="34" charset="0"/>
              </a:rPr>
              <a:t>R</a:t>
            </a:r>
            <a:endParaRPr lang="en-US" sz="4000" b="1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47800"/>
            <a:ext cx="11239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11277600" cy="49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227288" y="2362201"/>
            <a:ext cx="31641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err="1" smtClean="0">
                <a:latin typeface="HP001 4 hàng" pitchFamily="34" charset="0"/>
              </a:rPr>
              <a:t>thân</a:t>
            </a:r>
            <a:r>
              <a:rPr lang="en-US" sz="4400" b="1" smtClean="0">
                <a:latin typeface="HP001 4 hàng" pitchFamily="34" charset="0"/>
              </a:rPr>
              <a:t> </a:t>
            </a:r>
            <a:r>
              <a:rPr lang="en-US" sz="4400" b="1" err="1" smtClean="0">
                <a:latin typeface="HP001 4 hàng" pitchFamily="34" charset="0"/>
              </a:rPr>
              <a:t>thiết</a:t>
            </a:r>
            <a:endParaRPr lang="en-US" sz="4400"/>
          </a:p>
        </p:txBody>
      </p:sp>
      <p:sp>
        <p:nvSpPr>
          <p:cNvPr id="5" name="Rectangle 4"/>
          <p:cNvSpPr/>
          <p:nvPr/>
        </p:nvSpPr>
        <p:spPr>
          <a:xfrm>
            <a:off x="8088102" y="2351317"/>
            <a:ext cx="26289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err="1" smtClean="0">
                <a:latin typeface="HP001 4 hàng" pitchFamily="34" charset="0"/>
              </a:rPr>
              <a:t>thân</a:t>
            </a:r>
            <a:r>
              <a:rPr lang="en-US" sz="4400" b="1" smtClean="0">
                <a:latin typeface="HP001 4 hàng" pitchFamily="34" charset="0"/>
              </a:rPr>
              <a:t> </a:t>
            </a:r>
            <a:r>
              <a:rPr lang="en-US" sz="4400" b="1" err="1" smtClean="0">
                <a:latin typeface="HP001 4 hàng" pitchFamily="34" charset="0"/>
              </a:rPr>
              <a:t>thiết</a:t>
            </a:r>
            <a:endParaRPr lang="en-US" sz="4400"/>
          </a:p>
        </p:txBody>
      </p:sp>
      <p:sp>
        <p:nvSpPr>
          <p:cNvPr id="6" name="Rectangle 5"/>
          <p:cNvSpPr/>
          <p:nvPr/>
        </p:nvSpPr>
        <p:spPr>
          <a:xfrm>
            <a:off x="406398" y="3171373"/>
            <a:ext cx="26289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err="1" smtClean="0">
                <a:latin typeface="HP001 4 hàng" pitchFamily="34" charset="0"/>
              </a:rPr>
              <a:t>thân</a:t>
            </a:r>
            <a:r>
              <a:rPr lang="en-US" sz="4400" b="1" smtClean="0">
                <a:latin typeface="HP001 4 hàng" pitchFamily="34" charset="0"/>
              </a:rPr>
              <a:t> </a:t>
            </a:r>
            <a:r>
              <a:rPr lang="en-US" sz="4400" b="1" err="1" smtClean="0">
                <a:latin typeface="HP001 4 hàng" pitchFamily="34" charset="0"/>
              </a:rPr>
              <a:t>thiết</a:t>
            </a:r>
            <a:endParaRPr lang="en-US" sz="4400"/>
          </a:p>
        </p:txBody>
      </p:sp>
      <p:sp>
        <p:nvSpPr>
          <p:cNvPr id="7" name="Rectangle 6"/>
          <p:cNvSpPr/>
          <p:nvPr/>
        </p:nvSpPr>
        <p:spPr>
          <a:xfrm>
            <a:off x="4227282" y="3200401"/>
            <a:ext cx="26289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err="1" smtClean="0">
                <a:latin typeface="HP001 4 hàng" pitchFamily="34" charset="0"/>
              </a:rPr>
              <a:t>thân</a:t>
            </a:r>
            <a:r>
              <a:rPr lang="en-US" sz="4400" b="1" smtClean="0">
                <a:latin typeface="HP001 4 hàng" pitchFamily="34" charset="0"/>
              </a:rPr>
              <a:t> </a:t>
            </a:r>
            <a:r>
              <a:rPr lang="en-US" sz="4400" b="1" err="1" smtClean="0">
                <a:latin typeface="HP001 4 hàng" pitchFamily="34" charset="0"/>
              </a:rPr>
              <a:t>thiết</a:t>
            </a:r>
            <a:endParaRPr lang="en-US" sz="4400"/>
          </a:p>
        </p:txBody>
      </p:sp>
      <p:sp>
        <p:nvSpPr>
          <p:cNvPr id="8" name="Rectangle 7"/>
          <p:cNvSpPr/>
          <p:nvPr/>
        </p:nvSpPr>
        <p:spPr>
          <a:xfrm>
            <a:off x="8073570" y="3182257"/>
            <a:ext cx="26289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err="1" smtClean="0">
                <a:latin typeface="HP001 4 hàng" pitchFamily="34" charset="0"/>
              </a:rPr>
              <a:t>thân</a:t>
            </a:r>
            <a:r>
              <a:rPr lang="en-US" sz="4400" b="1" smtClean="0">
                <a:latin typeface="HP001 4 hàng" pitchFamily="34" charset="0"/>
              </a:rPr>
              <a:t> </a:t>
            </a:r>
            <a:r>
              <a:rPr lang="en-US" sz="4400" b="1" err="1" smtClean="0">
                <a:latin typeface="HP001 4 hàng" pitchFamily="34" charset="0"/>
              </a:rPr>
              <a:t>thiết</a:t>
            </a:r>
            <a:endParaRPr lang="en-US" sz="4400"/>
          </a:p>
        </p:txBody>
      </p:sp>
      <p:sp>
        <p:nvSpPr>
          <p:cNvPr id="9" name="Rectangle 8"/>
          <p:cNvSpPr/>
          <p:nvPr/>
        </p:nvSpPr>
        <p:spPr>
          <a:xfrm>
            <a:off x="4245426" y="4038601"/>
            <a:ext cx="36793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err="1" smtClean="0">
                <a:latin typeface="HP001 4 hàng" pitchFamily="34" charset="0"/>
              </a:rPr>
              <a:t>trống</a:t>
            </a:r>
            <a:r>
              <a:rPr lang="en-US" sz="4400" b="1" smtClean="0">
                <a:latin typeface="HP001 4 hàng" pitchFamily="34" charset="0"/>
              </a:rPr>
              <a:t> </a:t>
            </a:r>
            <a:r>
              <a:rPr lang="en-US" sz="4400" b="1" err="1" smtClean="0">
                <a:latin typeface="HP001 4 hàng" pitchFamily="34" charset="0"/>
              </a:rPr>
              <a:t>trường</a:t>
            </a:r>
            <a:endParaRPr lang="en-US" sz="4400"/>
          </a:p>
        </p:txBody>
      </p:sp>
      <p:sp>
        <p:nvSpPr>
          <p:cNvPr id="10" name="Rectangle 9"/>
          <p:cNvSpPr/>
          <p:nvPr/>
        </p:nvSpPr>
        <p:spPr>
          <a:xfrm>
            <a:off x="8095338" y="4020457"/>
            <a:ext cx="36793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err="1" smtClean="0">
                <a:latin typeface="HP001 4 hàng" pitchFamily="34" charset="0"/>
              </a:rPr>
              <a:t>trống</a:t>
            </a:r>
            <a:r>
              <a:rPr lang="en-US" sz="4400" b="1" smtClean="0">
                <a:latin typeface="HP001 4 hàng" pitchFamily="34" charset="0"/>
              </a:rPr>
              <a:t> </a:t>
            </a:r>
            <a:r>
              <a:rPr lang="en-US" sz="4400" b="1" err="1" smtClean="0">
                <a:latin typeface="HP001 4 hàng" pitchFamily="34" charset="0"/>
              </a:rPr>
              <a:t>trường</a:t>
            </a:r>
            <a:endParaRPr lang="en-US" sz="4400"/>
          </a:p>
        </p:txBody>
      </p:sp>
      <p:sp>
        <p:nvSpPr>
          <p:cNvPr id="11" name="Rectangle 10"/>
          <p:cNvSpPr/>
          <p:nvPr/>
        </p:nvSpPr>
        <p:spPr>
          <a:xfrm>
            <a:off x="391885" y="4851403"/>
            <a:ext cx="36793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err="1" smtClean="0">
                <a:latin typeface="HP001 4 hàng" pitchFamily="34" charset="0"/>
              </a:rPr>
              <a:t>trống</a:t>
            </a:r>
            <a:r>
              <a:rPr lang="en-US" sz="4400" b="1" smtClean="0">
                <a:latin typeface="HP001 4 hàng" pitchFamily="34" charset="0"/>
              </a:rPr>
              <a:t> </a:t>
            </a:r>
            <a:r>
              <a:rPr lang="en-US" sz="4400" b="1" err="1" smtClean="0">
                <a:latin typeface="HP001 4 hàng" pitchFamily="34" charset="0"/>
              </a:rPr>
              <a:t>trường</a:t>
            </a:r>
            <a:endParaRPr lang="en-US" sz="4400"/>
          </a:p>
        </p:txBody>
      </p:sp>
      <p:sp>
        <p:nvSpPr>
          <p:cNvPr id="12" name="Rectangle 11"/>
          <p:cNvSpPr/>
          <p:nvPr/>
        </p:nvSpPr>
        <p:spPr>
          <a:xfrm>
            <a:off x="4259941" y="4844144"/>
            <a:ext cx="36793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err="1" smtClean="0">
                <a:latin typeface="HP001 4 hàng" pitchFamily="34" charset="0"/>
              </a:rPr>
              <a:t>trống</a:t>
            </a:r>
            <a:r>
              <a:rPr lang="en-US" sz="4400" b="1" smtClean="0">
                <a:latin typeface="HP001 4 hàng" pitchFamily="34" charset="0"/>
              </a:rPr>
              <a:t> </a:t>
            </a:r>
            <a:r>
              <a:rPr lang="en-US" sz="4400" b="1" err="1" smtClean="0">
                <a:latin typeface="HP001 4 hàng" pitchFamily="34" charset="0"/>
              </a:rPr>
              <a:t>trường</a:t>
            </a:r>
            <a:endParaRPr lang="en-US" sz="4400"/>
          </a:p>
        </p:txBody>
      </p:sp>
      <p:sp>
        <p:nvSpPr>
          <p:cNvPr id="13" name="Rectangle 12"/>
          <p:cNvSpPr/>
          <p:nvPr/>
        </p:nvSpPr>
        <p:spPr>
          <a:xfrm>
            <a:off x="8091714" y="4844144"/>
            <a:ext cx="36793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err="1" smtClean="0">
                <a:latin typeface="HP001 4 hàng" pitchFamily="34" charset="0"/>
              </a:rPr>
              <a:t>trống</a:t>
            </a:r>
            <a:r>
              <a:rPr lang="en-US" sz="4400" b="1" smtClean="0">
                <a:latin typeface="HP001 4 hàng" pitchFamily="34" charset="0"/>
              </a:rPr>
              <a:t> </a:t>
            </a:r>
            <a:r>
              <a:rPr lang="en-US" sz="4400" b="1" err="1" smtClean="0">
                <a:latin typeface="HP001 4 hàng" pitchFamily="34" charset="0"/>
              </a:rPr>
              <a:t>trường</a:t>
            </a:r>
            <a:endParaRPr lang="en-US" sz="44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1211579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11049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371600" y="3015342"/>
            <a:ext cx="10287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err="1" smtClean="0">
                <a:latin typeface="HP001 4 hàng" pitchFamily="34" charset="0"/>
              </a:rPr>
              <a:t>Hằng</a:t>
            </a:r>
            <a:r>
              <a:rPr lang="en-US" sz="4200" b="1" smtClean="0">
                <a:latin typeface="HP001 4 hàng" pitchFamily="34" charset="0"/>
              </a:rPr>
              <a:t> </a:t>
            </a:r>
            <a:r>
              <a:rPr lang="en-US" sz="4200" b="1" err="1" smtClean="0">
                <a:latin typeface="HP001 4 hàng" pitchFamily="34" charset="0"/>
              </a:rPr>
              <a:t>ngày</a:t>
            </a:r>
            <a:r>
              <a:rPr lang="en-US" sz="4200" b="1" smtClean="0">
                <a:latin typeface="HP001 4 hàng" pitchFamily="34" charset="0"/>
              </a:rPr>
              <a:t>, </a:t>
            </a:r>
            <a:r>
              <a:rPr lang="en-US" sz="4200" b="1" err="1" smtClean="0">
                <a:latin typeface="HP001 4 hàng" pitchFamily="34" charset="0"/>
              </a:rPr>
              <a:t>trống</a:t>
            </a:r>
            <a:r>
              <a:rPr lang="en-US" sz="4200" b="1" smtClean="0">
                <a:latin typeface="HP001 4 hàng" pitchFamily="34" charset="0"/>
              </a:rPr>
              <a:t> </a:t>
            </a:r>
            <a:r>
              <a:rPr lang="en-US" sz="4200" b="1" err="1" smtClean="0">
                <a:latin typeface="HP001 4 hàng" pitchFamily="34" charset="0"/>
              </a:rPr>
              <a:t>trường</a:t>
            </a:r>
            <a:r>
              <a:rPr lang="en-US" sz="4200" b="1" smtClean="0">
                <a:latin typeface="HP001 4 hàng" pitchFamily="34" charset="0"/>
              </a:rPr>
              <a:t> </a:t>
            </a:r>
            <a:r>
              <a:rPr lang="en-US" sz="4200" b="1" err="1" smtClean="0">
                <a:latin typeface="HP001 4 hàng" pitchFamily="34" charset="0"/>
              </a:rPr>
              <a:t>giúp</a:t>
            </a:r>
            <a:r>
              <a:rPr lang="en-US" sz="4200" b="1" smtClean="0">
                <a:latin typeface="HP001 4 hàng" pitchFamily="34" charset="0"/>
              </a:rPr>
              <a:t> </a:t>
            </a:r>
            <a:r>
              <a:rPr lang="en-US" sz="4200" b="1" err="1" smtClean="0">
                <a:latin typeface="HP001 4 hàng" pitchFamily="34" charset="0"/>
              </a:rPr>
              <a:t>học</a:t>
            </a:r>
            <a:r>
              <a:rPr lang="en-US" sz="4200" b="1" smtClean="0">
                <a:latin typeface="HP001 4 hàng" pitchFamily="34" charset="0"/>
              </a:rPr>
              <a:t> </a:t>
            </a:r>
            <a:r>
              <a:rPr lang="en-US" sz="4200" b="1" err="1" smtClean="0">
                <a:latin typeface="HP001 4 hàng" pitchFamily="34" charset="0"/>
              </a:rPr>
              <a:t>sinh</a:t>
            </a:r>
            <a:r>
              <a:rPr lang="en-US" sz="4200" b="1" smtClean="0">
                <a:latin typeface="HP001 4 hàng" pitchFamily="34" charset="0"/>
              </a:rPr>
              <a:t> </a:t>
            </a:r>
            <a:r>
              <a:rPr lang="en-US" sz="4200" b="1" err="1" smtClean="0">
                <a:latin typeface="HP001 4 hàng" pitchFamily="34" charset="0"/>
              </a:rPr>
              <a:t>ra</a:t>
            </a:r>
            <a:endParaRPr lang="en-US" sz="4200"/>
          </a:p>
        </p:txBody>
      </p:sp>
      <p:sp>
        <p:nvSpPr>
          <p:cNvPr id="5" name="Rectangle 4"/>
          <p:cNvSpPr/>
          <p:nvPr/>
        </p:nvSpPr>
        <p:spPr>
          <a:xfrm>
            <a:off x="595086" y="3860802"/>
            <a:ext cx="10287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err="1" smtClean="0">
                <a:latin typeface="HP001 4 hàng" pitchFamily="34" charset="0"/>
              </a:rPr>
              <a:t>vào</a:t>
            </a:r>
            <a:r>
              <a:rPr lang="en-US" sz="4200" b="1" smtClean="0">
                <a:latin typeface="HP001 4 hàng" pitchFamily="34" charset="0"/>
              </a:rPr>
              <a:t> </a:t>
            </a:r>
            <a:r>
              <a:rPr lang="en-US" sz="4200" b="1" err="1" smtClean="0">
                <a:latin typeface="HP001 4 hàng" pitchFamily="34" charset="0"/>
              </a:rPr>
              <a:t>lớp</a:t>
            </a:r>
            <a:r>
              <a:rPr lang="en-US" sz="4200" b="1" smtClean="0">
                <a:latin typeface="HP001 4 hàng" pitchFamily="34" charset="0"/>
              </a:rPr>
              <a:t> </a:t>
            </a:r>
            <a:r>
              <a:rPr lang="en-US" sz="4200" b="1" err="1" smtClean="0">
                <a:latin typeface="HP001 4 hàng" pitchFamily="34" charset="0"/>
              </a:rPr>
              <a:t>đúng</a:t>
            </a:r>
            <a:r>
              <a:rPr lang="en-US" sz="4200" b="1" smtClean="0">
                <a:latin typeface="HP001 4 hàng" pitchFamily="34" charset="0"/>
              </a:rPr>
              <a:t> </a:t>
            </a:r>
            <a:r>
              <a:rPr lang="en-US" sz="4200" b="1" err="1" smtClean="0">
                <a:latin typeface="HP001 4 hàng" pitchFamily="34" charset="0"/>
              </a:rPr>
              <a:t>giờ</a:t>
            </a:r>
            <a:r>
              <a:rPr lang="en-US" sz="4200" b="1" smtClean="0">
                <a:latin typeface="HP001 4 hàng" pitchFamily="34" charset="0"/>
              </a:rPr>
              <a:t>.</a:t>
            </a:r>
            <a:endParaRPr lang="en-US" sz="42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199"/>
            <a:ext cx="11049000" cy="373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838201"/>
            <a:ext cx="1211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464760" y="1607862"/>
            <a:ext cx="5693195" cy="453529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95" tIns="61448" rIns="122895" bIns="61448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3041628" y="2512160"/>
            <a:ext cx="2318394" cy="1238447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4965458" y="5586761"/>
            <a:ext cx="1750466" cy="935809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8124240" y="4920989"/>
            <a:ext cx="549160" cy="1095255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8327269" y="5781246"/>
            <a:ext cx="926218" cy="498778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6652950" y="3005338"/>
            <a:ext cx="549160" cy="1095255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6941120" y="3779570"/>
            <a:ext cx="944199" cy="498777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9865505" y="1778488"/>
            <a:ext cx="549160" cy="1095255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9255179" y="1768850"/>
            <a:ext cx="455913" cy="1032970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9922786" y="2548218"/>
            <a:ext cx="2649868" cy="1491745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6697871" y="174811"/>
            <a:ext cx="1491745" cy="2649868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778816" y="-111765"/>
            <a:ext cx="6777070" cy="6838387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359" y="646081"/>
            <a:ext cx="2923107" cy="107112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469" y="3487421"/>
            <a:ext cx="1463586" cy="3708797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2209801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5400" y="3276599"/>
            <a:ext cx="251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464760" y="1607862"/>
            <a:ext cx="5693195" cy="453529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95" tIns="61448" rIns="122895" bIns="61448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3041628" y="2512160"/>
            <a:ext cx="2318394" cy="1238447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4965458" y="5586761"/>
            <a:ext cx="1750466" cy="935809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8124240" y="4920989"/>
            <a:ext cx="549160" cy="1095255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8327269" y="5781246"/>
            <a:ext cx="926218" cy="498778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6652950" y="3005338"/>
            <a:ext cx="549160" cy="1095255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6941120" y="3779570"/>
            <a:ext cx="944199" cy="498777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9865505" y="1778488"/>
            <a:ext cx="549160" cy="1095255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9255179" y="1768850"/>
            <a:ext cx="455913" cy="1032970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9922786" y="2548218"/>
            <a:ext cx="2649868" cy="1491745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6697871" y="174811"/>
            <a:ext cx="1491745" cy="2649868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778816" y="-111765"/>
            <a:ext cx="6777070" cy="6838387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359" y="646081"/>
            <a:ext cx="2923107" cy="107112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469" y="3487421"/>
            <a:ext cx="1463586" cy="37087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85173" y="2377838"/>
            <a:ext cx="2204085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10896600" cy="38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20628" y="3272969"/>
            <a:ext cx="2667000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1846943"/>
            <a:ext cx="3429000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962400"/>
            <a:ext cx="10896600" cy="312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299030" y="5254170"/>
            <a:ext cx="99785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latin typeface="HP001 4 hàng" pitchFamily="34" charset="0"/>
              </a:rPr>
              <a:t>Năm nào cũng vậy, chúng em háo hức chờ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609600" y="6048828"/>
            <a:ext cx="99785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latin typeface="HP001 4 hàng" pitchFamily="34" charset="0"/>
              </a:rPr>
              <a:t>đón ngày khai trường.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11887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464760" y="1607862"/>
            <a:ext cx="5693195" cy="453529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95" tIns="61448" rIns="122895" bIns="61448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3041628" y="2512160"/>
            <a:ext cx="2318394" cy="1238447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4965458" y="5586761"/>
            <a:ext cx="1750466" cy="935809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8124240" y="4920989"/>
            <a:ext cx="549160" cy="1095255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8327269" y="5781246"/>
            <a:ext cx="926218" cy="498778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6652950" y="3005338"/>
            <a:ext cx="549160" cy="1095255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6941120" y="3779570"/>
            <a:ext cx="944199" cy="498777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9865505" y="1778488"/>
            <a:ext cx="549160" cy="1095255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9255179" y="1768850"/>
            <a:ext cx="455913" cy="1032970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9922786" y="2548218"/>
            <a:ext cx="2649868" cy="1491745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6697871" y="174811"/>
            <a:ext cx="1491745" cy="2649868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778816" y="-111765"/>
            <a:ext cx="6777070" cy="6838387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359" y="646081"/>
            <a:ext cx="2923107" cy="107112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469" y="3487421"/>
            <a:ext cx="1463586" cy="3708797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2362201"/>
            <a:ext cx="259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127002"/>
            <a:ext cx="9677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066801"/>
            <a:ext cx="754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514601"/>
            <a:ext cx="533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514599"/>
            <a:ext cx="5105400" cy="403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464760" y="1607862"/>
            <a:ext cx="5693195" cy="453529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95" tIns="61448" rIns="122895" bIns="61448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3041628" y="2512160"/>
            <a:ext cx="2318394" cy="1238447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4965458" y="5586761"/>
            <a:ext cx="1750466" cy="935809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8124240" y="4920989"/>
            <a:ext cx="549160" cy="1095255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8327269" y="5781246"/>
            <a:ext cx="926218" cy="498778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6652950" y="3005338"/>
            <a:ext cx="549160" cy="1095255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6941120" y="3779570"/>
            <a:ext cx="944199" cy="498777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9865505" y="1778488"/>
            <a:ext cx="549160" cy="1095255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9255179" y="1768850"/>
            <a:ext cx="455913" cy="1032970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9922786" y="2548218"/>
            <a:ext cx="2649868" cy="1491745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6697871" y="174811"/>
            <a:ext cx="1491745" cy="2649868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778816" y="-111765"/>
            <a:ext cx="6777070" cy="6838387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359" y="646081"/>
            <a:ext cx="2923107" cy="107112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469" y="3487421"/>
            <a:ext cx="1463586" cy="3708797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2438400"/>
            <a:ext cx="2667000" cy="16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7084"/>
            <a:ext cx="3429000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14400"/>
            <a:ext cx="10972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Hình chữ nhật: Góc Tròn 1"/>
          <p:cNvSpPr/>
          <p:nvPr/>
        </p:nvSpPr>
        <p:spPr>
          <a:xfrm>
            <a:off x="2438400" y="1723572"/>
            <a:ext cx="2514600" cy="6096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5" name="Hình chữ nhật: Góc Tròn 1"/>
          <p:cNvSpPr/>
          <p:nvPr/>
        </p:nvSpPr>
        <p:spPr>
          <a:xfrm>
            <a:off x="5562600" y="1752601"/>
            <a:ext cx="2362200" cy="6096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6" name="Hình chữ nhật: Góc Tròn 1"/>
          <p:cNvSpPr/>
          <p:nvPr/>
        </p:nvSpPr>
        <p:spPr>
          <a:xfrm>
            <a:off x="8229600" y="2362201"/>
            <a:ext cx="1371600" cy="6096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914400"/>
            <a:ext cx="11277599" cy="525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284517" y="2318659"/>
            <a:ext cx="10297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smtClean="0">
                <a:latin typeface="HP001 4 hàng" pitchFamily="34" charset="0"/>
              </a:rPr>
              <a:t>Thỉnh thoảng có anh chuông điện báo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558805" y="3189517"/>
            <a:ext cx="11328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smtClean="0">
                <a:latin typeface="HP001 4 hàng" pitchFamily="34" charset="0"/>
              </a:rPr>
              <a:t>giờ học. Nhưng trống trường vẫn là người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533401" y="4107541"/>
            <a:ext cx="10297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smtClean="0">
                <a:latin typeface="HP001 4 hàng" pitchFamily="34" charset="0"/>
              </a:rPr>
              <a:t>bạn gần gũi của học sinh.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1188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464760" y="1607862"/>
            <a:ext cx="5693195" cy="453529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95" tIns="61448" rIns="122895" bIns="61448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3041628" y="2512160"/>
            <a:ext cx="2318394" cy="1238447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4965458" y="5586761"/>
            <a:ext cx="1750466" cy="935809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8124240" y="4920989"/>
            <a:ext cx="549160" cy="1095255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8327269" y="5781246"/>
            <a:ext cx="926218" cy="498778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6652950" y="3005338"/>
            <a:ext cx="549160" cy="1095255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6941120" y="3779570"/>
            <a:ext cx="944199" cy="498777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9865505" y="1778488"/>
            <a:ext cx="549160" cy="1095255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9255179" y="1768850"/>
            <a:ext cx="455913" cy="1032970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9922786" y="2548218"/>
            <a:ext cx="2649868" cy="1491745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6697871" y="174811"/>
            <a:ext cx="1491745" cy="2649868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778816" y="-111765"/>
            <a:ext cx="6777070" cy="6838387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359" y="646081"/>
            <a:ext cx="2923107" cy="107112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469" y="3487421"/>
            <a:ext cx="1463586" cy="3708797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2514601"/>
            <a:ext cx="2667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1"/>
          <p:cNvSpPr/>
          <p:nvPr/>
        </p:nvSpPr>
        <p:spPr>
          <a:xfrm>
            <a:off x="697570" y="2820491"/>
            <a:ext cx="2433380" cy="90268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2875" tIns="61421" rIns="122875" bIns="61421" anchor="ctr" anchorCtr="0">
            <a:noAutofit/>
          </a:bodyPr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.VnAvant" pitchFamily="34" charset="0"/>
                <a:ea typeface="Arial Rounded"/>
                <a:cs typeface="Arial Rounded"/>
                <a:sym typeface="Arial Rounded"/>
              </a:rPr>
              <a:t>ang</a:t>
            </a:r>
            <a:endParaRPr sz="5400" b="1" dirty="0">
              <a:solidFill>
                <a:srgbClr val="FF0000"/>
              </a:solidFill>
              <a:latin typeface=".VnAvant" pitchFamily="34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74" name="Google Shape;574;p21"/>
          <p:cNvSpPr/>
          <p:nvPr/>
        </p:nvSpPr>
        <p:spPr>
          <a:xfrm>
            <a:off x="6163087" y="2838106"/>
            <a:ext cx="2433380" cy="90268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2875" tIns="61421" rIns="122875" bIns="61421" anchor="ctr" anchorCtr="0">
            <a:noAutofit/>
          </a:bodyPr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.VnAvant" pitchFamily="34" charset="0"/>
                <a:ea typeface="Arial Rounded"/>
                <a:cs typeface="Arial Rounded"/>
                <a:sym typeface="Arial Rounded"/>
              </a:rPr>
              <a:t>au</a:t>
            </a:r>
            <a:endParaRPr sz="5400" b="1" dirty="0">
              <a:solidFill>
                <a:schemeClr val="dk1"/>
              </a:solidFill>
              <a:latin typeface=".VnAvant" pitchFamily="34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75" name="Google Shape;575;p21"/>
          <p:cNvSpPr/>
          <p:nvPr/>
        </p:nvSpPr>
        <p:spPr>
          <a:xfrm>
            <a:off x="8922935" y="2820491"/>
            <a:ext cx="2433380" cy="90268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2875" tIns="61421" rIns="122875" bIns="61421" anchor="ctr" anchorCtr="0">
            <a:noAutofit/>
          </a:bodyPr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.VnAvant" pitchFamily="34" charset="0"/>
                <a:ea typeface="Arial Rounded"/>
                <a:cs typeface="Arial Rounded"/>
                <a:sym typeface="Arial Rounded"/>
              </a:rPr>
              <a:t>ao</a:t>
            </a:r>
            <a:endParaRPr sz="5400" b="1" dirty="0">
              <a:solidFill>
                <a:schemeClr val="dk1"/>
              </a:solidFill>
              <a:latin typeface=".VnAvant" pitchFamily="34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77" name="Google Shape;577;p21"/>
          <p:cNvSpPr/>
          <p:nvPr/>
        </p:nvSpPr>
        <p:spPr>
          <a:xfrm>
            <a:off x="3130951" y="2838106"/>
            <a:ext cx="2587215" cy="90268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2875" tIns="61421" rIns="122875" bIns="61421" anchor="ctr" anchorCtr="0">
            <a:noAutofit/>
          </a:bodyPr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.VnAvant" pitchFamily="34" charset="0"/>
                <a:ea typeface="Arial Rounded"/>
                <a:cs typeface="Arial Rounded"/>
                <a:sym typeface="Arial Rounded"/>
              </a:rPr>
              <a:t>an</a:t>
            </a:r>
            <a:endParaRPr sz="5400" b="1" dirty="0">
              <a:solidFill>
                <a:schemeClr val="dk1"/>
              </a:solidFill>
              <a:latin typeface=".VnAvant" pitchFamily="34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0" name="Google Shape;575;p21"/>
          <p:cNvSpPr/>
          <p:nvPr/>
        </p:nvSpPr>
        <p:spPr>
          <a:xfrm>
            <a:off x="4978726" y="5073501"/>
            <a:ext cx="1046234" cy="837998"/>
          </a:xfrm>
          <a:prstGeom prst="roundRect">
            <a:avLst>
              <a:gd name="adj" fmla="val 16667"/>
            </a:avLst>
          </a:prstGeom>
          <a:ln>
            <a:solidFill>
              <a:srgbClr val="CC00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122875" tIns="61421" rIns="122875" bIns="61421" anchor="ctr" anchorCtr="0">
            <a:no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ea typeface="Arial Rounded"/>
                <a:cs typeface="Arial Rounded"/>
                <a:sym typeface="Arial Rounded"/>
              </a:rPr>
              <a:t>a</a:t>
            </a:r>
            <a:endParaRPr sz="5400" b="1" dirty="0">
              <a:latin typeface=".VnAvant" pitchFamily="34" charset="0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447801" y="3733801"/>
            <a:ext cx="3638815" cy="1316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5609892" y="3657600"/>
            <a:ext cx="1552908" cy="1393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4140851" y="3783954"/>
            <a:ext cx="1372933" cy="1120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6024961" y="3657600"/>
            <a:ext cx="3804841" cy="1798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957794" y="3605631"/>
            <a:ext cx="59962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956438" y="3605633"/>
            <a:ext cx="423339" cy="2095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10287000" cy="144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Straight Connector 23"/>
          <p:cNvCxnSpPr/>
          <p:nvPr/>
        </p:nvCxnSpPr>
        <p:spPr>
          <a:xfrm>
            <a:off x="1143000" y="3657600"/>
            <a:ext cx="59962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677401" y="3581401"/>
            <a:ext cx="423339" cy="2095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9689" y="3267075"/>
            <a:ext cx="164623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8063"/>
            <a:ext cx="6583363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838201"/>
            <a:ext cx="937260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5638801"/>
            <a:ext cx="967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464760" y="1607862"/>
            <a:ext cx="5693195" cy="453529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95" tIns="61448" rIns="122895" bIns="61448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3041628" y="2512160"/>
            <a:ext cx="2318394" cy="1238447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4965458" y="5586761"/>
            <a:ext cx="1750466" cy="935809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8124240" y="4920989"/>
            <a:ext cx="549160" cy="1095255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8327269" y="5781246"/>
            <a:ext cx="926218" cy="498778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6652950" y="3005338"/>
            <a:ext cx="549160" cy="1095255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6941120" y="3779570"/>
            <a:ext cx="944199" cy="498777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9865505" y="1778488"/>
            <a:ext cx="549160" cy="1095255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9255179" y="1768850"/>
            <a:ext cx="455913" cy="1032970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9922786" y="2548218"/>
            <a:ext cx="2649868" cy="1491745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6697871" y="174811"/>
            <a:ext cx="1491745" cy="2649868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778816" y="-111765"/>
            <a:ext cx="6777070" cy="6838387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359" y="646081"/>
            <a:ext cx="2923107" cy="107112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469" y="3487421"/>
            <a:ext cx="1463586" cy="3708797"/>
          </a:xfrm>
          <a:prstGeom prst="rect">
            <a:avLst/>
          </a:prstGeom>
        </p:spPr>
      </p:pic>
      <p:pic>
        <p:nvPicPr>
          <p:cNvPr id="40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2438400"/>
            <a:ext cx="2362200" cy="144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1" y="838201"/>
            <a:ext cx="10134600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464760" y="1607861"/>
            <a:ext cx="5693196" cy="453529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821" tIns="62911" rIns="125821" bIns="62911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3041629" y="2512159"/>
            <a:ext cx="2318394" cy="1238447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4965458" y="5586761"/>
            <a:ext cx="1750466" cy="935809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8124240" y="4920988"/>
            <a:ext cx="549160" cy="1095254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8327269" y="5781246"/>
            <a:ext cx="926218" cy="498778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6652950" y="3005338"/>
            <a:ext cx="549160" cy="1095254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6941119" y="3779570"/>
            <a:ext cx="944199" cy="498777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9865505" y="1778488"/>
            <a:ext cx="549160" cy="1095254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9255179" y="1768850"/>
            <a:ext cx="455913" cy="1032970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9922786" y="2548218"/>
            <a:ext cx="2649868" cy="1491745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6697871" y="174811"/>
            <a:ext cx="1491745" cy="2649868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778816" y="-111766"/>
            <a:ext cx="6777070" cy="6838387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7618" y="3006124"/>
            <a:ext cx="4664926" cy="973436"/>
          </a:xfrm>
          <a:prstGeom prst="rect">
            <a:avLst/>
          </a:prstGeom>
          <a:noFill/>
        </p:spPr>
        <p:txBody>
          <a:bodyPr wrap="square" lIns="125821" tIns="62911" rIns="125821" bIns="62911" rtlCol="0">
            <a:spAutoFit/>
          </a:bodyPr>
          <a:lstStyle/>
          <a:p>
            <a:pPr algn="ctr"/>
            <a:r>
              <a:rPr lang="en-US" altLang="zh-CN" sz="55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Cñng cè</a:t>
            </a:r>
            <a:endParaRPr lang="zh-CN" altLang="en-US" sz="55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856789" y="1862341"/>
            <a:ext cx="1314203" cy="1265824"/>
          </a:xfrm>
          <a:prstGeom prst="rect">
            <a:avLst/>
          </a:prstGeom>
          <a:noFill/>
        </p:spPr>
        <p:txBody>
          <a:bodyPr wrap="square" lIns="125821" tIns="62911" rIns="125821" bIns="62911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40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7400" dirty="0">
              <a:latin typeface=".VnAvant" pitchFamily="34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358" y="646081"/>
            <a:ext cx="2923108" cy="107112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470" y="3487420"/>
            <a:ext cx="1463586" cy="3708797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464760" y="1607862"/>
            <a:ext cx="5693195" cy="453529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95" tIns="61448" rIns="122895" bIns="61448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3041628" y="2512160"/>
            <a:ext cx="2318394" cy="1238447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4965458" y="5586761"/>
            <a:ext cx="1750466" cy="935809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8124240" y="4920989"/>
            <a:ext cx="549160" cy="1095255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8327269" y="5781246"/>
            <a:ext cx="926218" cy="498778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6652950" y="3005338"/>
            <a:ext cx="549160" cy="1095255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6941120" y="3779570"/>
            <a:ext cx="944199" cy="498777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9865505" y="1778488"/>
            <a:ext cx="549160" cy="1095255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9255179" y="1768850"/>
            <a:ext cx="455913" cy="1032970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9922786" y="2548218"/>
            <a:ext cx="2649868" cy="1491745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6697871" y="174811"/>
            <a:ext cx="1491745" cy="2649868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778816" y="-111765"/>
            <a:ext cx="6777070" cy="6838387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359" y="646081"/>
            <a:ext cx="2923107" cy="107112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469" y="3487421"/>
            <a:ext cx="1463586" cy="370879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17315" y="2228029"/>
            <a:ext cx="1609725" cy="222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70" y="609600"/>
            <a:ext cx="11658599" cy="64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Hình chữ nhật: Góc Tròn 1"/>
          <p:cNvSpPr/>
          <p:nvPr/>
        </p:nvSpPr>
        <p:spPr>
          <a:xfrm>
            <a:off x="10210800" y="5257800"/>
            <a:ext cx="1066800" cy="533401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" name="Hình chữ nhật: Góc Tròn 1"/>
          <p:cNvSpPr/>
          <p:nvPr/>
        </p:nvSpPr>
        <p:spPr>
          <a:xfrm>
            <a:off x="152400" y="5867400"/>
            <a:ext cx="1143042" cy="533401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5" name="Hình chữ nhật: Góc Tròn 1"/>
          <p:cNvSpPr/>
          <p:nvPr/>
        </p:nvSpPr>
        <p:spPr>
          <a:xfrm>
            <a:off x="1484088" y="5867400"/>
            <a:ext cx="1143042" cy="533401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70" y="609600"/>
            <a:ext cx="11658599" cy="64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58674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19200"/>
            <a:ext cx="1981200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1" y="1219200"/>
            <a:ext cx="2209800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143000"/>
            <a:ext cx="1981200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63000" y="1143000"/>
            <a:ext cx="2667000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2362200"/>
            <a:ext cx="10363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Connector 16"/>
          <p:cNvCxnSpPr/>
          <p:nvPr/>
        </p:nvCxnSpPr>
        <p:spPr>
          <a:xfrm rot="5400000">
            <a:off x="3803384" y="2568388"/>
            <a:ext cx="726141" cy="1613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947212" y="2568388"/>
            <a:ext cx="726141" cy="1613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622612" y="3330388"/>
            <a:ext cx="726141" cy="1613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6499412" y="3330388"/>
            <a:ext cx="726141" cy="1613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4114800"/>
            <a:ext cx="1082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Straight Connector 21"/>
          <p:cNvCxnSpPr/>
          <p:nvPr/>
        </p:nvCxnSpPr>
        <p:spPr>
          <a:xfrm rot="5400000">
            <a:off x="6368786" y="4477018"/>
            <a:ext cx="726141" cy="1613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2526128" y="5090248"/>
            <a:ext cx="726141" cy="1613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1949186" y="4400818"/>
            <a:ext cx="726141" cy="1613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692386" y="5086618"/>
            <a:ext cx="726141" cy="1613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6019800"/>
            <a:ext cx="1059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Straight Connector 26"/>
          <p:cNvCxnSpPr/>
          <p:nvPr/>
        </p:nvCxnSpPr>
        <p:spPr>
          <a:xfrm rot="5400000">
            <a:off x="1564556" y="6225988"/>
            <a:ext cx="726141" cy="1613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3211928" y="6244132"/>
            <a:ext cx="726141" cy="1613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836870" y="6225988"/>
            <a:ext cx="726141" cy="1613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0995212" y="6225988"/>
            <a:ext cx="726141" cy="1613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11273969" cy="64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Lưu đồ: Đường kết nối 8"/>
          <p:cNvSpPr/>
          <p:nvPr/>
        </p:nvSpPr>
        <p:spPr>
          <a:xfrm>
            <a:off x="228600" y="1143000"/>
            <a:ext cx="685800" cy="54934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ưu đồ: Đường kết nối 8"/>
          <p:cNvSpPr/>
          <p:nvPr/>
        </p:nvSpPr>
        <p:spPr>
          <a:xfrm>
            <a:off x="228600" y="3352800"/>
            <a:ext cx="685800" cy="54934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ưu đồ: Đường kết nối 8"/>
          <p:cNvSpPr/>
          <p:nvPr/>
        </p:nvSpPr>
        <p:spPr>
          <a:xfrm>
            <a:off x="304800" y="5181600"/>
            <a:ext cx="685800" cy="54934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464760" y="1607862"/>
            <a:ext cx="5693195" cy="453529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95" tIns="61448" rIns="122895" bIns="61448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3041628" y="2512160"/>
            <a:ext cx="2318394" cy="1238447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4965458" y="5586761"/>
            <a:ext cx="1750466" cy="935809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8124240" y="4920989"/>
            <a:ext cx="549160" cy="1095255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8327269" y="5781246"/>
            <a:ext cx="926218" cy="498778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6652950" y="3005338"/>
            <a:ext cx="549160" cy="1095255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6941120" y="3779570"/>
            <a:ext cx="944199" cy="498777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9865505" y="1778488"/>
            <a:ext cx="549160" cy="1095255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9255179" y="1768850"/>
            <a:ext cx="455913" cy="1032970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9922786" y="2548218"/>
            <a:ext cx="2649868" cy="1491745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6697871" y="174811"/>
            <a:ext cx="1491745" cy="2649868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778816" y="-111765"/>
            <a:ext cx="6777070" cy="6838387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359" y="646081"/>
            <a:ext cx="2923107" cy="107112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469" y="3487421"/>
            <a:ext cx="1463586" cy="3708797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1" y="2133602"/>
            <a:ext cx="1914525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102</Words>
  <Application>Microsoft Office PowerPoint</Application>
  <PresentationFormat>Custom</PresentationFormat>
  <Paragraphs>46</Paragraphs>
  <Slides>32</Slides>
  <Notes>12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Sky123.Org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GhostBTT</cp:lastModifiedBy>
  <cp:revision>20</cp:revision>
  <dcterms:created xsi:type="dcterms:W3CDTF">2020-08-24T01:08:53Z</dcterms:created>
  <dcterms:modified xsi:type="dcterms:W3CDTF">2024-02-23T16:22:45Z</dcterms:modified>
</cp:coreProperties>
</file>