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77" r:id="rId4"/>
    <p:sldId id="270" r:id="rId5"/>
    <p:sldId id="272" r:id="rId6"/>
    <p:sldId id="273" r:id="rId7"/>
    <p:sldId id="274" r:id="rId8"/>
    <p:sldId id="275" r:id="rId9"/>
    <p:sldId id="276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=""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5C4AF-A942-4FFF-8BF7-122346AF8474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90F7-FFC9-4BA6-B446-F71475AC6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317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75E27-D047-4D51-AD3A-406CC57E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516328-C9D6-4155-B5D7-09F08387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6701F6-F88C-4E64-BD52-E423B9E8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617465-4AE8-4B8F-BC08-4833CF0D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E989-5F69-4A8C-9E72-517DA53D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958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57A64-8DBC-49A6-8C84-C1DFE7F4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FDB7D4-4ACD-4867-9838-4E1ECF8F4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7783CE-1D3E-49BC-9710-BC6BC0D4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17573F-DDA5-4B91-BC53-BE182F11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9991CD-3EF2-4610-A93E-DE86C227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60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9FB33C-C651-4B18-8153-B5754AFDC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06DA07-869F-466B-BAFD-570877351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C7B21B-617A-4BA6-B41A-BDCB32CE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8173A8-5322-4AB7-9F53-7D0DCC2B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C03DAC-9CCD-45F9-98FB-1C05C050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3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001C1-6C70-4A76-87F3-5BB5F733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F4229B-007E-4160-A233-358D0E06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E72E8A-6270-4349-BAD2-BE1388FB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FD9774-DF4F-4AFD-886A-7AFF3C23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605AAF-0235-4236-90DA-2B8452F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139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48F2-92A6-407D-AB0B-84B444C6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C0D425-D9F5-4ADB-8977-6CA6C961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0C93A3-C302-473C-920E-81686A68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411E92-A9AA-4418-9B6E-9BAB438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6CD44A-5F86-4962-9894-4AF0E8DA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77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76CAE-2D64-497E-A2B1-FF5E25EF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AE1340-FA8A-45EA-864C-B6D32EDB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82A121-82D2-4ACD-9CEF-494AF8C86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77CD2D-161D-44F5-9D91-45B16A0A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CD1DF1-8D7D-449A-9A99-0DE2BB85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4F24E-4B8D-4C57-82E8-002A92F9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591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04AEB-F201-4731-9C92-010CCCB5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84625F-4982-4792-9075-38FBCF0E3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E1AE22-541A-4A3E-8E2F-D2BA1F9A6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70FC3E-14C1-4A1B-B776-CF1CE5DA2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40D801-4A97-4556-8952-4EA034F90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5EB56D-0CFF-4C7E-8041-305A23C2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634B0B-A1AE-4DB7-B7B0-19EBD88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FD2FB90-29C8-46E3-9CD7-488872F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71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511A3-8261-40F4-8AD2-4F4C13A7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80F3256-F71D-4B11-BF0D-74EAEADC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885616-7126-45C5-9E2A-F0FAD5E2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E27930-EEFE-4FB7-85C2-633EDFFC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4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457FF64-8B9F-49A0-83F1-25B25AA6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212F51-85FC-4392-BBB2-5069A256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F40E02-FED9-4C82-A8CA-31F00B0B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8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BB627-0BC3-4DD4-B36B-CABAE9B2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60C76-C8F5-49B0-BFF9-86B2E679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6AEE2E-9489-44C6-A548-D815479D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245957-F586-46A8-8341-54D4815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1BF414-C4ED-4292-B347-223BB94D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913625-3745-4904-A0FB-9417D5C8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886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7E5B3-C37C-49DE-A98A-1C2C4EED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B13B9A-E195-4DE5-9201-4B16A3AC4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8229AA-C853-4DC7-B801-558B080F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05CC9A-E09B-443E-8F88-9E2DF305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4EAE98-AD17-46E1-B2D2-02F3B76A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758641-D184-4160-8527-5FC09ADA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50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088DE4-871B-4BBA-BA9D-DBE6A7BA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3DC31D-0133-45E3-B844-B05FEB79F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E07F03-CC28-4637-9CD4-16CDFB533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BD70-2CE1-40A4-B898-187CF5736D07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13A0BD-3548-40C5-BEC9-F2A2FC0F5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00EAEF-082F-44EB-A5FB-A025112BA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73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19" t="5845" r="42847" b="82085"/>
          <a:stretch/>
        </p:blipFill>
        <p:spPr>
          <a:xfrm>
            <a:off x="1134568" y="1384251"/>
            <a:ext cx="10198994" cy="3147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8072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50" t="48660" r="9015" b="7792"/>
          <a:stretch/>
        </p:blipFill>
        <p:spPr>
          <a:xfrm>
            <a:off x="1082231" y="75156"/>
            <a:ext cx="8229600" cy="6268203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1941534" y="1189973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454449" y="4571858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600597" y="4671671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3458453" y="1233166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792674" y="2985623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722726" y="2757023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7357771" y="1342373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7308301" y="4557174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685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55" t="7971" r="7667" b="41594"/>
          <a:stretch/>
        </p:blipFill>
        <p:spPr>
          <a:xfrm>
            <a:off x="42398" y="195658"/>
            <a:ext cx="7821468" cy="6271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71954" y="561703"/>
            <a:ext cx="4720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Gia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đình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có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mấy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người</a:t>
            </a:r>
            <a:r>
              <a:rPr lang="en-US" sz="3600" b="1" dirty="0" smtClean="0"/>
              <a:t>? </a:t>
            </a:r>
            <a:r>
              <a:rPr lang="en-US" sz="3600" b="1" dirty="0" err="1" smtClean="0"/>
              <a:t>Đó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những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ai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25743" y="1843658"/>
            <a:ext cx="4720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đình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nghề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1955" y="3026998"/>
            <a:ext cx="4720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FF00"/>
                </a:solidFill>
              </a:rPr>
              <a:t>Em</a:t>
            </a:r>
            <a:r>
              <a:rPr lang="en-US" sz="3600" b="1" dirty="0" smtClean="0">
                <a:solidFill>
                  <a:srgbClr val="00FF00"/>
                </a:solidFill>
              </a:rPr>
              <a:t> </a:t>
            </a:r>
            <a:r>
              <a:rPr lang="en-US" sz="3600" b="1" dirty="0" err="1" smtClean="0">
                <a:solidFill>
                  <a:srgbClr val="00FF00"/>
                </a:solidFill>
              </a:rPr>
              <a:t>thường</a:t>
            </a:r>
            <a:r>
              <a:rPr lang="en-US" sz="3600" b="1" dirty="0" smtClean="0">
                <a:solidFill>
                  <a:srgbClr val="00FF00"/>
                </a:solidFill>
              </a:rPr>
              <a:t> </a:t>
            </a:r>
            <a:r>
              <a:rPr lang="en-US" sz="3600" b="1" dirty="0" err="1" smtClean="0">
                <a:solidFill>
                  <a:srgbClr val="00FF00"/>
                </a:solidFill>
              </a:rPr>
              <a:t>làm</a:t>
            </a:r>
            <a:r>
              <a:rPr lang="en-US" sz="3600" b="1" dirty="0" smtClean="0">
                <a:solidFill>
                  <a:srgbClr val="00FF00"/>
                </a:solidFill>
              </a:rPr>
              <a:t> </a:t>
            </a:r>
            <a:r>
              <a:rPr lang="en-US" sz="3600" b="1" dirty="0" err="1" smtClean="0">
                <a:solidFill>
                  <a:srgbClr val="00FF00"/>
                </a:solidFill>
              </a:rPr>
              <a:t>gì</a:t>
            </a:r>
            <a:r>
              <a:rPr lang="en-US" sz="3600" b="1" dirty="0" smtClean="0">
                <a:solidFill>
                  <a:srgbClr val="00FF00"/>
                </a:solidFill>
              </a:rPr>
              <a:t> </a:t>
            </a:r>
            <a:r>
              <a:rPr lang="en-US" sz="3600" b="1" dirty="0" err="1" smtClean="0">
                <a:solidFill>
                  <a:srgbClr val="00FF00"/>
                </a:solidFill>
              </a:rPr>
              <a:t>cùng</a:t>
            </a:r>
            <a:r>
              <a:rPr lang="en-US" sz="3600" b="1" dirty="0" smtClean="0">
                <a:solidFill>
                  <a:srgbClr val="00FF00"/>
                </a:solidFill>
              </a:rPr>
              <a:t> </a:t>
            </a:r>
            <a:r>
              <a:rPr lang="en-US" sz="3600" b="1" dirty="0" err="1" smtClean="0">
                <a:solidFill>
                  <a:srgbClr val="00FF00"/>
                </a:solidFill>
              </a:rPr>
              <a:t>mọi</a:t>
            </a:r>
            <a:r>
              <a:rPr lang="en-US" sz="3600" b="1" dirty="0" smtClean="0">
                <a:solidFill>
                  <a:srgbClr val="00FF00"/>
                </a:solidFill>
              </a:rPr>
              <a:t> </a:t>
            </a:r>
            <a:r>
              <a:rPr lang="en-US" sz="3600" b="1" dirty="0" err="1" smtClean="0">
                <a:solidFill>
                  <a:srgbClr val="00FF00"/>
                </a:solidFill>
              </a:rPr>
              <a:t>người</a:t>
            </a:r>
            <a:r>
              <a:rPr lang="en-US" sz="3600" b="1" dirty="0" smtClean="0">
                <a:solidFill>
                  <a:srgbClr val="00FF00"/>
                </a:solidFill>
              </a:rPr>
              <a:t> </a:t>
            </a:r>
            <a:r>
              <a:rPr lang="en-US" sz="3600" b="1" dirty="0" err="1" smtClean="0">
                <a:solidFill>
                  <a:srgbClr val="00FF00"/>
                </a:solidFill>
              </a:rPr>
              <a:t>trong</a:t>
            </a:r>
            <a:r>
              <a:rPr lang="en-US" sz="3600" b="1" dirty="0" smtClean="0">
                <a:solidFill>
                  <a:srgbClr val="00FF00"/>
                </a:solidFill>
              </a:rPr>
              <a:t> </a:t>
            </a:r>
            <a:r>
              <a:rPr lang="en-US" sz="3600" b="1" dirty="0" err="1" smtClean="0">
                <a:solidFill>
                  <a:srgbClr val="00FF00"/>
                </a:solidFill>
              </a:rPr>
              <a:t>gia</a:t>
            </a:r>
            <a:r>
              <a:rPr lang="en-US" sz="3600" b="1" dirty="0" smtClean="0">
                <a:solidFill>
                  <a:srgbClr val="00FF00"/>
                </a:solidFill>
              </a:rPr>
              <a:t> </a:t>
            </a:r>
            <a:r>
              <a:rPr lang="en-US" sz="3600" b="1" dirty="0" err="1" smtClean="0">
                <a:solidFill>
                  <a:srgbClr val="00FF00"/>
                </a:solidFill>
              </a:rPr>
              <a:t>đình</a:t>
            </a:r>
            <a:r>
              <a:rPr lang="en-US" sz="3600" b="1" dirty="0" smtClean="0">
                <a:solidFill>
                  <a:srgbClr val="00FF00"/>
                </a:solidFill>
              </a:rPr>
              <a:t>?</a:t>
            </a:r>
            <a:endParaRPr lang="en-US" sz="3600" b="1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1955" y="4819366"/>
            <a:ext cx="4720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Tình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cảm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đối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gia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đình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thế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</a:rPr>
              <a:t>?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940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89" t="57245" r="10514" b="7392"/>
          <a:stretch/>
        </p:blipFill>
        <p:spPr>
          <a:xfrm>
            <a:off x="1103243" y="636104"/>
            <a:ext cx="8651118" cy="5148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8181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36" t="19778" r="9016" b="50254"/>
          <a:stretch/>
        </p:blipFill>
        <p:spPr>
          <a:xfrm>
            <a:off x="665920" y="566531"/>
            <a:ext cx="9890798" cy="51285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7051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756263" y="1979886"/>
            <a:ext cx="1753326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800" b="1" i="1" dirty="0" err="1" smtClean="0">
                <a:solidFill>
                  <a:srgbClr val="800000"/>
                </a:solidFill>
                <a:latin typeface="Times New Roman" pitchFamily="18" charset="0"/>
              </a:rPr>
              <a:t>uya</a:t>
            </a:r>
            <a:endParaRPr lang="en-US" sz="4800" b="1" i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grpSp>
        <p:nvGrpSpPr>
          <p:cNvPr id="2" name="Group 28695"/>
          <p:cNvGrpSpPr>
            <a:grpSpLocks/>
          </p:cNvGrpSpPr>
          <p:nvPr/>
        </p:nvGrpSpPr>
        <p:grpSpPr bwMode="auto">
          <a:xfrm>
            <a:off x="4509589" y="1137286"/>
            <a:ext cx="4399280" cy="1222380"/>
            <a:chOff x="4264936" y="4003583"/>
            <a:chExt cx="3299557" cy="1220802"/>
          </a:xfrm>
        </p:grpSpPr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5141262" y="4003583"/>
              <a:ext cx="2423231" cy="7069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1800" b="1" i="1" dirty="0" smtClean="0"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đêm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khuya</a:t>
              </a:r>
              <a:endPara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28" name="Straight Arrow Connector 27"/>
            <p:cNvCxnSpPr>
              <a:endCxn id="11" idx="1"/>
            </p:cNvCxnSpPr>
            <p:nvPr/>
          </p:nvCxnSpPr>
          <p:spPr>
            <a:xfrm flipV="1">
              <a:off x="4264936" y="4357069"/>
              <a:ext cx="876326" cy="867316"/>
            </a:xfrm>
            <a:prstGeom prst="straightConnector1">
              <a:avLst/>
            </a:prstGeom>
            <a:ln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696"/>
          <p:cNvGrpSpPr>
            <a:grpSpLocks/>
          </p:cNvGrpSpPr>
          <p:nvPr/>
        </p:nvGrpSpPr>
        <p:grpSpPr bwMode="auto">
          <a:xfrm>
            <a:off x="4509589" y="2353219"/>
            <a:ext cx="4529907" cy="707885"/>
            <a:chOff x="3328312" y="2058577"/>
            <a:chExt cx="5823916" cy="658927"/>
          </a:xfrm>
        </p:grpSpPr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4746105" y="2058577"/>
              <a:ext cx="4406123" cy="65892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4000" b="1" i="1" dirty="0" err="1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giấy</a:t>
              </a:r>
              <a:r>
                <a:rPr lang="en-US" sz="4000" b="1" i="1" dirty="0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000" b="1" i="1" dirty="0" err="1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pơ</a:t>
              </a:r>
              <a:r>
                <a:rPr lang="en-US" sz="4000" b="1" i="1" dirty="0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 -</a:t>
              </a:r>
              <a:r>
                <a:rPr lang="en-US" sz="4000" b="1" i="1" dirty="0" err="1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luya</a:t>
              </a:r>
              <a:endParaRPr lang="en-US" sz="4000" b="1" i="1" dirty="0" smtClean="0">
                <a:solidFill>
                  <a:srgbClr val="7030A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31" name="Straight Arrow Connector 30"/>
            <p:cNvCxnSpPr>
              <a:stCxn id="15" idx="3"/>
              <a:endCxn id="10" idx="1"/>
            </p:cNvCxnSpPr>
            <p:nvPr/>
          </p:nvCxnSpPr>
          <p:spPr>
            <a:xfrm>
              <a:off x="3328312" y="2097827"/>
              <a:ext cx="1417793" cy="290216"/>
            </a:xfrm>
            <a:prstGeom prst="straightConnector1">
              <a:avLst/>
            </a:prstGeom>
            <a:ln>
              <a:solidFill>
                <a:srgbClr val="0000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8697"/>
          <p:cNvGrpSpPr>
            <a:grpSpLocks/>
          </p:cNvGrpSpPr>
          <p:nvPr/>
        </p:nvGrpSpPr>
        <p:grpSpPr bwMode="auto">
          <a:xfrm>
            <a:off x="4509590" y="2395385"/>
            <a:ext cx="4503782" cy="1732197"/>
            <a:chOff x="3151315" y="2551864"/>
            <a:chExt cx="3421304" cy="1683493"/>
          </a:xfrm>
        </p:grpSpPr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4009121" y="3607199"/>
              <a:ext cx="2563498" cy="6281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3600" b="1" i="1" dirty="0" err="1" smtClean="0">
                  <a:solidFill>
                    <a:srgbClr val="0000CC"/>
                  </a:solidFill>
                  <a:latin typeface="Times New Roman" pitchFamily="18" charset="0"/>
                  <a:ea typeface="ＭＳ Ｐゴシック" pitchFamily="34" charset="-128"/>
                </a:rPr>
                <a:t>phéc-mơ-tuya</a:t>
              </a:r>
              <a:endParaRPr lang="en-US" sz="3600" b="1" i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28673" name="Straight Arrow Connector 28672"/>
            <p:cNvCxnSpPr>
              <a:stCxn id="15" idx="3"/>
              <a:endCxn id="9" idx="1"/>
            </p:cNvCxnSpPr>
            <p:nvPr/>
          </p:nvCxnSpPr>
          <p:spPr>
            <a:xfrm>
              <a:off x="3151315" y="2551864"/>
              <a:ext cx="857806" cy="1369414"/>
            </a:xfrm>
            <a:prstGeom prst="straightConnector1">
              <a:avLst/>
            </a:prstGeom>
            <a:ln>
              <a:solidFill>
                <a:srgbClr val="0000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756263" y="1979886"/>
            <a:ext cx="1753326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800" b="1" i="1" dirty="0" err="1" smtClean="0">
                <a:solidFill>
                  <a:srgbClr val="800000"/>
                </a:solidFill>
                <a:latin typeface="Times New Roman" pitchFamily="18" charset="0"/>
              </a:rPr>
              <a:t>uây</a:t>
            </a:r>
            <a:endParaRPr lang="en-US" sz="4800" b="1" i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grpSp>
        <p:nvGrpSpPr>
          <p:cNvPr id="3" name="Group 28695"/>
          <p:cNvGrpSpPr>
            <a:grpSpLocks/>
          </p:cNvGrpSpPr>
          <p:nvPr/>
        </p:nvGrpSpPr>
        <p:grpSpPr bwMode="auto">
          <a:xfrm>
            <a:off x="4509589" y="1071972"/>
            <a:ext cx="4399280" cy="1222378"/>
            <a:chOff x="4264936" y="4003583"/>
            <a:chExt cx="3299557" cy="1220800"/>
          </a:xfrm>
        </p:grpSpPr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5141262" y="4003583"/>
              <a:ext cx="2423231" cy="7069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1800" b="1" i="1" dirty="0" smtClean="0"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ngoe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nguẩy</a:t>
              </a:r>
              <a:endPara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28" name="Straight Arrow Connector 27"/>
            <p:cNvCxnSpPr>
              <a:endCxn id="11" idx="1"/>
            </p:cNvCxnSpPr>
            <p:nvPr/>
          </p:nvCxnSpPr>
          <p:spPr>
            <a:xfrm flipV="1">
              <a:off x="4264936" y="4357069"/>
              <a:ext cx="876326" cy="867314"/>
            </a:xfrm>
            <a:prstGeom prst="straightConnector1">
              <a:avLst/>
            </a:prstGeom>
            <a:ln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8696"/>
          <p:cNvGrpSpPr>
            <a:grpSpLocks/>
          </p:cNvGrpSpPr>
          <p:nvPr/>
        </p:nvGrpSpPr>
        <p:grpSpPr bwMode="auto">
          <a:xfrm>
            <a:off x="4509589" y="2395385"/>
            <a:ext cx="4281714" cy="717972"/>
            <a:chOff x="3328312" y="2097825"/>
            <a:chExt cx="5504824" cy="668316"/>
          </a:xfrm>
        </p:grpSpPr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5199554" y="2107214"/>
              <a:ext cx="3633582" cy="65892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4000" b="1" i="1" dirty="0" err="1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quên</a:t>
              </a:r>
              <a:r>
                <a:rPr lang="en-US" sz="4000" b="1" i="1" dirty="0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000" b="1" i="1" dirty="0" err="1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khuấy</a:t>
              </a:r>
              <a:endParaRPr lang="en-US" sz="4000" b="1" i="1" dirty="0" smtClean="0">
                <a:solidFill>
                  <a:srgbClr val="7030A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31" name="Straight Arrow Connector 30"/>
            <p:cNvCxnSpPr>
              <a:stCxn id="15" idx="3"/>
              <a:endCxn id="10" idx="1"/>
            </p:cNvCxnSpPr>
            <p:nvPr/>
          </p:nvCxnSpPr>
          <p:spPr>
            <a:xfrm>
              <a:off x="3328312" y="2097825"/>
              <a:ext cx="1871242" cy="338854"/>
            </a:xfrm>
            <a:prstGeom prst="straightConnector1">
              <a:avLst/>
            </a:prstGeom>
            <a:ln>
              <a:solidFill>
                <a:srgbClr val="0000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8697"/>
          <p:cNvGrpSpPr>
            <a:grpSpLocks/>
          </p:cNvGrpSpPr>
          <p:nvPr/>
        </p:nvGrpSpPr>
        <p:grpSpPr bwMode="auto">
          <a:xfrm>
            <a:off x="4509589" y="2395385"/>
            <a:ext cx="4843417" cy="1836701"/>
            <a:chOff x="2962773" y="2488386"/>
            <a:chExt cx="3679308" cy="1785059"/>
          </a:xfrm>
        </p:grpSpPr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4078583" y="3645287"/>
              <a:ext cx="2563498" cy="6281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3600" b="1" i="1" dirty="0" err="1" smtClean="0">
                  <a:solidFill>
                    <a:srgbClr val="0000CC"/>
                  </a:solidFill>
                  <a:latin typeface="Times New Roman" pitchFamily="18" charset="0"/>
                  <a:ea typeface="ＭＳ Ｐゴシック" pitchFamily="34" charset="-128"/>
                </a:rPr>
                <a:t>khuây</a:t>
              </a:r>
              <a:r>
                <a:rPr lang="en-US" sz="3600" b="1" i="1" dirty="0" smtClean="0">
                  <a:solidFill>
                    <a:srgbClr val="0000CC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3600" b="1" i="1" dirty="0" err="1" smtClean="0">
                  <a:solidFill>
                    <a:srgbClr val="0000CC"/>
                  </a:solidFill>
                  <a:latin typeface="Times New Roman" pitchFamily="18" charset="0"/>
                  <a:ea typeface="ＭＳ Ｐゴシック" pitchFamily="34" charset="-128"/>
                </a:rPr>
                <a:t>khỏa</a:t>
              </a:r>
              <a:endParaRPr lang="en-US" sz="3600" b="1" i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28673" name="Straight Arrow Connector 28672"/>
            <p:cNvCxnSpPr>
              <a:stCxn id="15" idx="3"/>
              <a:endCxn id="9" idx="1"/>
            </p:cNvCxnSpPr>
            <p:nvPr/>
          </p:nvCxnSpPr>
          <p:spPr>
            <a:xfrm>
              <a:off x="2962773" y="2488386"/>
              <a:ext cx="1115810" cy="1470980"/>
            </a:xfrm>
            <a:prstGeom prst="straightConnector1">
              <a:avLst/>
            </a:prstGeom>
            <a:ln>
              <a:solidFill>
                <a:srgbClr val="0000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756263" y="1979886"/>
            <a:ext cx="1753326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800" b="1" i="1" dirty="0" err="1" smtClean="0">
                <a:solidFill>
                  <a:srgbClr val="800000"/>
                </a:solidFill>
                <a:latin typeface="Times New Roman" pitchFamily="18" charset="0"/>
              </a:rPr>
              <a:t>oong</a:t>
            </a:r>
            <a:endParaRPr lang="en-US" sz="4800" b="1" i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grpSp>
        <p:nvGrpSpPr>
          <p:cNvPr id="2" name="Group 28695"/>
          <p:cNvGrpSpPr>
            <a:grpSpLocks/>
          </p:cNvGrpSpPr>
          <p:nvPr/>
        </p:nvGrpSpPr>
        <p:grpSpPr bwMode="auto">
          <a:xfrm>
            <a:off x="4509589" y="1137286"/>
            <a:ext cx="4399280" cy="1222381"/>
            <a:chOff x="4264936" y="4003583"/>
            <a:chExt cx="3299557" cy="1220803"/>
          </a:xfrm>
        </p:grpSpPr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5141262" y="4003583"/>
              <a:ext cx="2423231" cy="7684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1800" b="1" i="1" dirty="0" smtClean="0"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cái</a:t>
              </a:r>
              <a:r>
                <a:rPr lang="en-US" sz="4400" b="1" i="1" dirty="0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xoong</a:t>
              </a:r>
              <a:endParaRPr lang="en-US" sz="4400" b="1" i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28" name="Straight Arrow Connector 27"/>
            <p:cNvCxnSpPr>
              <a:endCxn id="11" idx="1"/>
            </p:cNvCxnSpPr>
            <p:nvPr/>
          </p:nvCxnSpPr>
          <p:spPr>
            <a:xfrm flipV="1">
              <a:off x="4264936" y="4387807"/>
              <a:ext cx="876326" cy="836579"/>
            </a:xfrm>
            <a:prstGeom prst="straightConnector1">
              <a:avLst/>
            </a:prstGeom>
            <a:ln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696"/>
          <p:cNvGrpSpPr>
            <a:grpSpLocks/>
          </p:cNvGrpSpPr>
          <p:nvPr/>
        </p:nvGrpSpPr>
        <p:grpSpPr bwMode="auto">
          <a:xfrm>
            <a:off x="4509589" y="2353218"/>
            <a:ext cx="4529907" cy="769441"/>
            <a:chOff x="3328312" y="2058577"/>
            <a:chExt cx="5823916" cy="716226"/>
          </a:xfrm>
        </p:grpSpPr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4746105" y="2058577"/>
              <a:ext cx="4406123" cy="7162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4400" b="1" i="1" dirty="0" err="1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ba</a:t>
              </a:r>
              <a:r>
                <a:rPr lang="en-US" sz="4400" b="1" i="1" dirty="0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400" b="1" i="1" dirty="0" err="1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toong</a:t>
              </a:r>
              <a:endParaRPr lang="en-US" sz="4400" b="1" i="1" dirty="0" smtClean="0">
                <a:solidFill>
                  <a:srgbClr val="7030A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31" name="Straight Arrow Connector 30"/>
            <p:cNvCxnSpPr>
              <a:stCxn id="15" idx="3"/>
              <a:endCxn id="10" idx="1"/>
            </p:cNvCxnSpPr>
            <p:nvPr/>
          </p:nvCxnSpPr>
          <p:spPr>
            <a:xfrm>
              <a:off x="3328312" y="2097828"/>
              <a:ext cx="1417793" cy="318864"/>
            </a:xfrm>
            <a:prstGeom prst="straightConnector1">
              <a:avLst/>
            </a:prstGeom>
            <a:ln>
              <a:solidFill>
                <a:srgbClr val="0000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8697"/>
          <p:cNvGrpSpPr>
            <a:grpSpLocks/>
          </p:cNvGrpSpPr>
          <p:nvPr/>
        </p:nvGrpSpPr>
        <p:grpSpPr bwMode="auto">
          <a:xfrm>
            <a:off x="4509588" y="2395385"/>
            <a:ext cx="4503783" cy="1793752"/>
            <a:chOff x="3151314" y="2551864"/>
            <a:chExt cx="3421305" cy="1743317"/>
          </a:xfrm>
        </p:grpSpPr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4009121" y="3607199"/>
              <a:ext cx="2563498" cy="68798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4000" b="1" i="1" dirty="0" err="1" smtClean="0">
                  <a:solidFill>
                    <a:srgbClr val="0000CC"/>
                  </a:solidFill>
                  <a:latin typeface="Times New Roman" pitchFamily="18" charset="0"/>
                  <a:ea typeface="ＭＳ Ｐゴシック" pitchFamily="34" charset="-128"/>
                </a:rPr>
                <a:t>boong</a:t>
              </a:r>
              <a:r>
                <a:rPr lang="en-US" sz="4000" b="1" i="1" dirty="0" smtClean="0">
                  <a:solidFill>
                    <a:srgbClr val="0000CC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000" b="1" i="1" dirty="0" err="1" smtClean="0">
                  <a:solidFill>
                    <a:srgbClr val="0000CC"/>
                  </a:solidFill>
                  <a:latin typeface="Times New Roman" pitchFamily="18" charset="0"/>
                  <a:ea typeface="ＭＳ Ｐゴシック" pitchFamily="34" charset="-128"/>
                </a:rPr>
                <a:t>tàu</a:t>
              </a:r>
              <a:endParaRPr lang="en-US" sz="4000" b="1" i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28673" name="Straight Arrow Connector 28672"/>
            <p:cNvCxnSpPr>
              <a:stCxn id="15" idx="3"/>
              <a:endCxn id="9" idx="1"/>
            </p:cNvCxnSpPr>
            <p:nvPr/>
          </p:nvCxnSpPr>
          <p:spPr>
            <a:xfrm>
              <a:off x="3151314" y="2551864"/>
              <a:ext cx="857807" cy="1399326"/>
            </a:xfrm>
            <a:prstGeom prst="straightConnector1">
              <a:avLst/>
            </a:prstGeom>
            <a:ln>
              <a:solidFill>
                <a:srgbClr val="0000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756263" y="1979886"/>
            <a:ext cx="1753326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800" b="1" i="1" dirty="0" err="1" smtClean="0">
                <a:solidFill>
                  <a:srgbClr val="800000"/>
                </a:solidFill>
                <a:latin typeface="Times New Roman" pitchFamily="18" charset="0"/>
              </a:rPr>
              <a:t>uyp</a:t>
            </a:r>
            <a:endParaRPr lang="en-US" sz="4800" b="1" i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grpSp>
        <p:nvGrpSpPr>
          <p:cNvPr id="2" name="Group 28695"/>
          <p:cNvGrpSpPr>
            <a:grpSpLocks/>
          </p:cNvGrpSpPr>
          <p:nvPr/>
        </p:nvGrpSpPr>
        <p:grpSpPr bwMode="auto">
          <a:xfrm>
            <a:off x="4509589" y="1137286"/>
            <a:ext cx="4399280" cy="1222382"/>
            <a:chOff x="4264936" y="4003583"/>
            <a:chExt cx="3299557" cy="1220804"/>
          </a:xfrm>
        </p:grpSpPr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5141262" y="4003583"/>
              <a:ext cx="2423231" cy="7684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1800" b="1" i="1" dirty="0" smtClean="0"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đèn</a:t>
              </a:r>
              <a:r>
                <a:rPr lang="en-US" sz="4400" b="1" i="1" dirty="0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tuýp</a:t>
              </a:r>
              <a:endParaRPr lang="en-US" sz="4400" b="1" i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28" name="Straight Arrow Connector 27"/>
            <p:cNvCxnSpPr>
              <a:endCxn id="11" idx="1"/>
            </p:cNvCxnSpPr>
            <p:nvPr/>
          </p:nvCxnSpPr>
          <p:spPr>
            <a:xfrm flipV="1">
              <a:off x="4264936" y="4387807"/>
              <a:ext cx="876326" cy="836580"/>
            </a:xfrm>
            <a:prstGeom prst="straightConnector1">
              <a:avLst/>
            </a:prstGeom>
            <a:ln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756263" y="1979886"/>
            <a:ext cx="1753326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800" b="1" i="1" dirty="0" err="1" smtClean="0">
                <a:solidFill>
                  <a:srgbClr val="800000"/>
                </a:solidFill>
                <a:latin typeface="Times New Roman" pitchFamily="18" charset="0"/>
              </a:rPr>
              <a:t>uynh</a:t>
            </a:r>
            <a:endParaRPr lang="en-US" sz="4800" b="1" i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grpSp>
        <p:nvGrpSpPr>
          <p:cNvPr id="2" name="Group 28695"/>
          <p:cNvGrpSpPr>
            <a:grpSpLocks/>
          </p:cNvGrpSpPr>
          <p:nvPr/>
        </p:nvGrpSpPr>
        <p:grpSpPr bwMode="auto">
          <a:xfrm>
            <a:off x="4509589" y="1137286"/>
            <a:ext cx="4399280" cy="1222382"/>
            <a:chOff x="4264936" y="4003583"/>
            <a:chExt cx="3299557" cy="1220804"/>
          </a:xfrm>
        </p:grpSpPr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5141262" y="4003583"/>
              <a:ext cx="2423231" cy="7684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1800" b="1" i="1" dirty="0" smtClean="0"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phụ</a:t>
              </a:r>
              <a:r>
                <a:rPr lang="en-US" sz="4400" b="1" i="1" dirty="0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huynh</a:t>
              </a:r>
              <a:endParaRPr lang="en-US" sz="4400" b="1" i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28" name="Straight Arrow Connector 27"/>
            <p:cNvCxnSpPr>
              <a:endCxn id="11" idx="1"/>
            </p:cNvCxnSpPr>
            <p:nvPr/>
          </p:nvCxnSpPr>
          <p:spPr>
            <a:xfrm flipV="1">
              <a:off x="4264936" y="4387807"/>
              <a:ext cx="876326" cy="836580"/>
            </a:xfrm>
            <a:prstGeom prst="straightConnector1">
              <a:avLst/>
            </a:prstGeom>
            <a:ln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696"/>
          <p:cNvGrpSpPr>
            <a:grpSpLocks/>
          </p:cNvGrpSpPr>
          <p:nvPr/>
        </p:nvGrpSpPr>
        <p:grpSpPr bwMode="auto">
          <a:xfrm>
            <a:off x="4509589" y="2353218"/>
            <a:ext cx="4529907" cy="769441"/>
            <a:chOff x="3328312" y="2058577"/>
            <a:chExt cx="5823916" cy="716226"/>
          </a:xfrm>
        </p:grpSpPr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4746105" y="2058577"/>
              <a:ext cx="4406123" cy="7162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4400" b="1" i="1" dirty="0" err="1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khuỳnh</a:t>
              </a:r>
              <a:r>
                <a:rPr lang="en-US" sz="4400" b="1" i="1" dirty="0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400" b="1" i="1" dirty="0" err="1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tay</a:t>
              </a:r>
              <a:endParaRPr lang="en-US" sz="4400" b="1" i="1" dirty="0" smtClean="0">
                <a:solidFill>
                  <a:srgbClr val="7030A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31" name="Straight Arrow Connector 30"/>
            <p:cNvCxnSpPr>
              <a:stCxn id="15" idx="3"/>
              <a:endCxn id="10" idx="1"/>
            </p:cNvCxnSpPr>
            <p:nvPr/>
          </p:nvCxnSpPr>
          <p:spPr>
            <a:xfrm>
              <a:off x="3328312" y="2097828"/>
              <a:ext cx="1417793" cy="318864"/>
            </a:xfrm>
            <a:prstGeom prst="straightConnector1">
              <a:avLst/>
            </a:prstGeom>
            <a:ln>
              <a:solidFill>
                <a:srgbClr val="0000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8697"/>
          <p:cNvGrpSpPr>
            <a:grpSpLocks/>
          </p:cNvGrpSpPr>
          <p:nvPr/>
        </p:nvGrpSpPr>
        <p:grpSpPr bwMode="auto">
          <a:xfrm>
            <a:off x="4509588" y="2395385"/>
            <a:ext cx="4503783" cy="1793752"/>
            <a:chOff x="3151314" y="2551864"/>
            <a:chExt cx="3421305" cy="1743317"/>
          </a:xfrm>
        </p:grpSpPr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4009121" y="3607199"/>
              <a:ext cx="2563498" cy="68798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4000" b="1" i="1" dirty="0" err="1" smtClean="0">
                  <a:solidFill>
                    <a:srgbClr val="0000CC"/>
                  </a:solidFill>
                  <a:latin typeface="Times New Roman" pitchFamily="18" charset="0"/>
                  <a:ea typeface="ＭＳ Ｐゴシック" pitchFamily="34" charset="-128"/>
                </a:rPr>
                <a:t>huỳnh</a:t>
              </a:r>
              <a:r>
                <a:rPr lang="en-US" sz="4000" b="1" i="1" dirty="0" smtClean="0">
                  <a:solidFill>
                    <a:srgbClr val="0000CC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000" b="1" i="1" dirty="0" err="1" smtClean="0">
                  <a:solidFill>
                    <a:srgbClr val="0000CC"/>
                  </a:solidFill>
                  <a:latin typeface="Times New Roman" pitchFamily="18" charset="0"/>
                  <a:ea typeface="ＭＳ Ｐゴシック" pitchFamily="34" charset="-128"/>
                </a:rPr>
                <a:t>huỵch</a:t>
              </a:r>
              <a:endParaRPr lang="en-US" sz="4000" b="1" i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28673" name="Straight Arrow Connector 28672"/>
            <p:cNvCxnSpPr>
              <a:stCxn id="15" idx="3"/>
              <a:endCxn id="9" idx="1"/>
            </p:cNvCxnSpPr>
            <p:nvPr/>
          </p:nvCxnSpPr>
          <p:spPr>
            <a:xfrm>
              <a:off x="3151314" y="2551864"/>
              <a:ext cx="857807" cy="1399326"/>
            </a:xfrm>
            <a:prstGeom prst="straightConnector1">
              <a:avLst/>
            </a:prstGeom>
            <a:ln>
              <a:solidFill>
                <a:srgbClr val="0000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756263" y="1979886"/>
            <a:ext cx="1753326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800" b="1" i="1" dirty="0" err="1" smtClean="0">
                <a:solidFill>
                  <a:srgbClr val="800000"/>
                </a:solidFill>
                <a:latin typeface="Times New Roman" pitchFamily="18" charset="0"/>
              </a:rPr>
              <a:t>uych</a:t>
            </a:r>
            <a:endParaRPr lang="en-US" sz="4800" b="1" i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grpSp>
        <p:nvGrpSpPr>
          <p:cNvPr id="2" name="Group 28695"/>
          <p:cNvGrpSpPr>
            <a:grpSpLocks/>
          </p:cNvGrpSpPr>
          <p:nvPr/>
        </p:nvGrpSpPr>
        <p:grpSpPr bwMode="auto">
          <a:xfrm>
            <a:off x="4509589" y="1137287"/>
            <a:ext cx="4765040" cy="1222382"/>
            <a:chOff x="4264936" y="4003584"/>
            <a:chExt cx="3573885" cy="1220804"/>
          </a:xfrm>
        </p:grpSpPr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5141262" y="4003584"/>
              <a:ext cx="2697559" cy="7684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1800" b="1" i="1" dirty="0" smtClean="0"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huỳnh</a:t>
              </a:r>
              <a:r>
                <a:rPr lang="en-US" sz="4400" b="1" i="1" dirty="0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huỵch</a:t>
              </a:r>
              <a:endParaRPr lang="en-US" sz="4400" b="1" i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28" name="Straight Arrow Connector 27"/>
            <p:cNvCxnSpPr>
              <a:endCxn id="11" idx="1"/>
            </p:cNvCxnSpPr>
            <p:nvPr/>
          </p:nvCxnSpPr>
          <p:spPr>
            <a:xfrm flipV="1">
              <a:off x="4264936" y="4387807"/>
              <a:ext cx="876326" cy="836581"/>
            </a:xfrm>
            <a:prstGeom prst="straightConnector1">
              <a:avLst/>
            </a:prstGeom>
            <a:ln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696"/>
          <p:cNvGrpSpPr>
            <a:grpSpLocks/>
          </p:cNvGrpSpPr>
          <p:nvPr/>
        </p:nvGrpSpPr>
        <p:grpSpPr bwMode="auto">
          <a:xfrm>
            <a:off x="4509589" y="2353218"/>
            <a:ext cx="4529907" cy="769441"/>
            <a:chOff x="3328312" y="2058577"/>
            <a:chExt cx="5823916" cy="716226"/>
          </a:xfrm>
        </p:grpSpPr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4746105" y="2058577"/>
              <a:ext cx="4406123" cy="7162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4400" b="1" i="1" dirty="0" err="1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ngã</a:t>
              </a:r>
              <a:r>
                <a:rPr lang="en-US" sz="4400" b="1" i="1" dirty="0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400" b="1" i="1" dirty="0" err="1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uỵch</a:t>
              </a:r>
              <a:endParaRPr lang="en-US" sz="4400" b="1" i="1" dirty="0" smtClean="0">
                <a:solidFill>
                  <a:srgbClr val="7030A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31" name="Straight Arrow Connector 30"/>
            <p:cNvCxnSpPr>
              <a:stCxn id="15" idx="3"/>
              <a:endCxn id="10" idx="1"/>
            </p:cNvCxnSpPr>
            <p:nvPr/>
          </p:nvCxnSpPr>
          <p:spPr>
            <a:xfrm>
              <a:off x="3328312" y="2097828"/>
              <a:ext cx="1417793" cy="318864"/>
            </a:xfrm>
            <a:prstGeom prst="straightConnector1">
              <a:avLst/>
            </a:prstGeom>
            <a:ln>
              <a:solidFill>
                <a:srgbClr val="0000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8697"/>
          <p:cNvGrpSpPr>
            <a:grpSpLocks/>
          </p:cNvGrpSpPr>
          <p:nvPr/>
        </p:nvGrpSpPr>
        <p:grpSpPr bwMode="auto">
          <a:xfrm>
            <a:off x="4509588" y="2395385"/>
            <a:ext cx="4503780" cy="1793752"/>
            <a:chOff x="3151315" y="2551864"/>
            <a:chExt cx="3421304" cy="1743317"/>
          </a:xfrm>
        </p:grpSpPr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4009121" y="3607199"/>
              <a:ext cx="2563498" cy="68798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4000" b="1" i="1" dirty="0" err="1" smtClean="0">
                  <a:solidFill>
                    <a:srgbClr val="0000CC"/>
                  </a:solidFill>
                  <a:latin typeface="Times New Roman" pitchFamily="18" charset="0"/>
                  <a:ea typeface="ＭＳ Ｐゴシック" pitchFamily="34" charset="-128"/>
                </a:rPr>
                <a:t>huých</a:t>
              </a:r>
              <a:r>
                <a:rPr lang="en-US" sz="4000" b="1" i="1" dirty="0" smtClean="0">
                  <a:solidFill>
                    <a:srgbClr val="0000CC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000" b="1" i="1" dirty="0" err="1" smtClean="0">
                  <a:solidFill>
                    <a:srgbClr val="0000CC"/>
                  </a:solidFill>
                  <a:latin typeface="Times New Roman" pitchFamily="18" charset="0"/>
                  <a:ea typeface="ＭＳ Ｐゴシック" pitchFamily="34" charset="-128"/>
                </a:rPr>
                <a:t>tay</a:t>
              </a:r>
              <a:endParaRPr lang="en-US" sz="4000" b="1" i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28673" name="Straight Arrow Connector 28672"/>
            <p:cNvCxnSpPr>
              <a:stCxn id="15" idx="3"/>
              <a:endCxn id="9" idx="1"/>
            </p:cNvCxnSpPr>
            <p:nvPr/>
          </p:nvCxnSpPr>
          <p:spPr>
            <a:xfrm>
              <a:off x="3151315" y="2551864"/>
              <a:ext cx="857807" cy="1399326"/>
            </a:xfrm>
            <a:prstGeom prst="straightConnector1">
              <a:avLst/>
            </a:prstGeom>
            <a:ln>
              <a:solidFill>
                <a:srgbClr val="0000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756263" y="1979886"/>
            <a:ext cx="1753326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800" b="1" i="1" dirty="0" err="1" smtClean="0">
                <a:solidFill>
                  <a:srgbClr val="800000"/>
                </a:solidFill>
                <a:latin typeface="Times New Roman" pitchFamily="18" charset="0"/>
              </a:rPr>
              <a:t>uyu</a:t>
            </a:r>
            <a:endParaRPr lang="en-US" sz="4800" b="1" i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grpSp>
        <p:nvGrpSpPr>
          <p:cNvPr id="2" name="Group 28695"/>
          <p:cNvGrpSpPr>
            <a:grpSpLocks/>
          </p:cNvGrpSpPr>
          <p:nvPr/>
        </p:nvGrpSpPr>
        <p:grpSpPr bwMode="auto">
          <a:xfrm>
            <a:off x="4509589" y="1137287"/>
            <a:ext cx="4765040" cy="1222382"/>
            <a:chOff x="4264936" y="4003584"/>
            <a:chExt cx="3573885" cy="1220804"/>
          </a:xfrm>
        </p:grpSpPr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5141262" y="4003584"/>
              <a:ext cx="2697559" cy="7684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1800" b="1" i="1" dirty="0" smtClean="0"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khúc</a:t>
              </a:r>
              <a:r>
                <a:rPr lang="en-US" sz="4400" b="1" i="1" dirty="0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  <a:ea typeface="ＭＳ Ｐゴシック" pitchFamily="34" charset="-128"/>
                </a:rPr>
                <a:t>khuỷu</a:t>
              </a:r>
              <a:endParaRPr lang="en-US" sz="4400" b="1" i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28" name="Straight Arrow Connector 27"/>
            <p:cNvCxnSpPr>
              <a:endCxn id="11" idx="1"/>
            </p:cNvCxnSpPr>
            <p:nvPr/>
          </p:nvCxnSpPr>
          <p:spPr>
            <a:xfrm flipV="1">
              <a:off x="4264936" y="4387807"/>
              <a:ext cx="876326" cy="836581"/>
            </a:xfrm>
            <a:prstGeom prst="straightConnector1">
              <a:avLst/>
            </a:prstGeom>
            <a:ln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696"/>
          <p:cNvGrpSpPr>
            <a:grpSpLocks/>
          </p:cNvGrpSpPr>
          <p:nvPr/>
        </p:nvGrpSpPr>
        <p:grpSpPr bwMode="auto">
          <a:xfrm>
            <a:off x="4509589" y="2353218"/>
            <a:ext cx="4529907" cy="769441"/>
            <a:chOff x="3328312" y="2058577"/>
            <a:chExt cx="5823916" cy="716226"/>
          </a:xfrm>
        </p:grpSpPr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4746105" y="2058577"/>
              <a:ext cx="4406123" cy="7162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4400" b="1" i="1" dirty="0" err="1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khuỷu</a:t>
              </a:r>
              <a:r>
                <a:rPr lang="en-US" sz="4400" b="1" i="1" dirty="0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400" b="1" i="1" dirty="0" err="1" smtClean="0">
                  <a:solidFill>
                    <a:srgbClr val="7030A0"/>
                  </a:solidFill>
                  <a:latin typeface="Times New Roman" pitchFamily="18" charset="0"/>
                  <a:ea typeface="ＭＳ Ｐゴシック" pitchFamily="34" charset="-128"/>
                </a:rPr>
                <a:t>tay</a:t>
              </a:r>
              <a:endParaRPr lang="en-US" sz="4400" b="1" i="1" dirty="0" smtClean="0">
                <a:solidFill>
                  <a:srgbClr val="7030A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31" name="Straight Arrow Connector 30"/>
            <p:cNvCxnSpPr>
              <a:stCxn id="15" idx="3"/>
              <a:endCxn id="10" idx="1"/>
            </p:cNvCxnSpPr>
            <p:nvPr/>
          </p:nvCxnSpPr>
          <p:spPr>
            <a:xfrm>
              <a:off x="3328312" y="2097828"/>
              <a:ext cx="1417793" cy="318864"/>
            </a:xfrm>
            <a:prstGeom prst="straightConnector1">
              <a:avLst/>
            </a:prstGeom>
            <a:ln>
              <a:solidFill>
                <a:srgbClr val="0000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8697"/>
          <p:cNvGrpSpPr>
            <a:grpSpLocks/>
          </p:cNvGrpSpPr>
          <p:nvPr/>
        </p:nvGrpSpPr>
        <p:grpSpPr bwMode="auto">
          <a:xfrm>
            <a:off x="4509588" y="2395385"/>
            <a:ext cx="4503783" cy="1793752"/>
            <a:chOff x="3151314" y="2551864"/>
            <a:chExt cx="3421305" cy="1743317"/>
          </a:xfrm>
        </p:grpSpPr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4009121" y="3607199"/>
              <a:ext cx="2563498" cy="68798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4000" b="1" i="1" dirty="0" err="1" smtClean="0">
                  <a:solidFill>
                    <a:srgbClr val="0000CC"/>
                  </a:solidFill>
                  <a:latin typeface="Times New Roman" pitchFamily="18" charset="0"/>
                  <a:ea typeface="ＭＳ Ｐゴシック" pitchFamily="34" charset="-128"/>
                </a:rPr>
                <a:t>ngã</a:t>
              </a:r>
              <a:r>
                <a:rPr lang="en-US" sz="4000" b="1" i="1" dirty="0" smtClean="0">
                  <a:solidFill>
                    <a:srgbClr val="0000CC"/>
                  </a:solidFill>
                  <a:latin typeface="Times New Roman" pitchFamily="18" charset="0"/>
                  <a:ea typeface="ＭＳ Ｐゴシック" pitchFamily="34" charset="-128"/>
                </a:rPr>
                <a:t> </a:t>
              </a:r>
              <a:r>
                <a:rPr lang="en-US" sz="4000" b="1" i="1" dirty="0" err="1" smtClean="0">
                  <a:solidFill>
                    <a:srgbClr val="0000CC"/>
                  </a:solidFill>
                  <a:latin typeface="Times New Roman" pitchFamily="18" charset="0"/>
                  <a:ea typeface="ＭＳ Ｐゴシック" pitchFamily="34" charset="-128"/>
                </a:rPr>
                <a:t>khuỵu</a:t>
              </a:r>
              <a:endParaRPr lang="en-US" sz="4000" b="1" i="1" dirty="0" smtClean="0">
                <a:solidFill>
                  <a:srgbClr val="0000CC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cxnSp>
          <p:nvCxnSpPr>
            <p:cNvPr id="28673" name="Straight Arrow Connector 28672"/>
            <p:cNvCxnSpPr>
              <a:stCxn id="15" idx="3"/>
              <a:endCxn id="9" idx="1"/>
            </p:cNvCxnSpPr>
            <p:nvPr/>
          </p:nvCxnSpPr>
          <p:spPr>
            <a:xfrm>
              <a:off x="3151314" y="2551864"/>
              <a:ext cx="857807" cy="1399326"/>
            </a:xfrm>
            <a:prstGeom prst="straightConnector1">
              <a:avLst/>
            </a:prstGeom>
            <a:ln>
              <a:solidFill>
                <a:srgbClr val="0000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96</Words>
  <Application>Microsoft Office PowerPoint</Application>
  <PresentationFormat>Custom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GhostBTT</cp:lastModifiedBy>
  <cp:revision>26</cp:revision>
  <dcterms:created xsi:type="dcterms:W3CDTF">2020-08-09T16:37:19Z</dcterms:created>
  <dcterms:modified xsi:type="dcterms:W3CDTF">2024-01-18T15:50:10Z</dcterms:modified>
</cp:coreProperties>
</file>