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289" r:id="rId3"/>
    <p:sldId id="258" r:id="rId4"/>
    <p:sldId id="275" r:id="rId5"/>
    <p:sldId id="266" r:id="rId6"/>
    <p:sldId id="276" r:id="rId7"/>
    <p:sldId id="318" r:id="rId8"/>
    <p:sldId id="317" r:id="rId9"/>
    <p:sldId id="277" r:id="rId10"/>
    <p:sldId id="320" r:id="rId11"/>
    <p:sldId id="295" r:id="rId12"/>
    <p:sldId id="297" r:id="rId13"/>
    <p:sldId id="298" r:id="rId14"/>
    <p:sldId id="290" r:id="rId15"/>
    <p:sldId id="267" r:id="rId16"/>
    <p:sldId id="319" r:id="rId17"/>
    <p:sldId id="279" r:id="rId18"/>
    <p:sldId id="268" r:id="rId19"/>
    <p:sldId id="300" r:id="rId20"/>
    <p:sldId id="301" r:id="rId21"/>
    <p:sldId id="302" r:id="rId22"/>
    <p:sldId id="303" r:id="rId23"/>
    <p:sldId id="299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291" r:id="rId34"/>
    <p:sldId id="269" r:id="rId35"/>
    <p:sldId id="282" r:id="rId36"/>
    <p:sldId id="313" r:id="rId37"/>
    <p:sldId id="314" r:id="rId38"/>
    <p:sldId id="270" r:id="rId39"/>
    <p:sldId id="283" r:id="rId40"/>
    <p:sldId id="292" r:id="rId41"/>
    <p:sldId id="271" r:id="rId42"/>
    <p:sldId id="293" r:id="rId43"/>
    <p:sldId id="285" r:id="rId44"/>
    <p:sldId id="315" r:id="rId45"/>
    <p:sldId id="316" r:id="rId46"/>
    <p:sldId id="272" r:id="rId47"/>
    <p:sldId id="286" r:id="rId48"/>
    <p:sldId id="273" r:id="rId49"/>
    <p:sldId id="294" r:id="rId50"/>
    <p:sldId id="274" r:id="rId51"/>
  </p:sldIdLst>
  <p:sldSz cx="9144000" cy="5143500" type="screen16x9"/>
  <p:notesSz cx="6858000" cy="9144000"/>
  <p:embeddedFontLst>
    <p:embeddedFont>
      <p:font typeface="DFPOP1-W9" charset="-128"/>
      <p:regular r:id="rId53"/>
    </p:embeddedFont>
    <p:embeddedFont>
      <p:font typeface="Arial-Rounded" charset="0"/>
      <p:regular r:id="rId54"/>
    </p:embeddedFont>
    <p:embeddedFont>
      <p:font typeface="Microsoft YaHei" pitchFamily="34" charset="-122"/>
      <p:regular r:id="rId55"/>
      <p:bold r:id="rId56"/>
    </p:embeddedFont>
    <p:embeddedFont>
      <p:font typeface="SimSun" pitchFamily="2" charset="-122"/>
      <p:regular r:id="rId57"/>
    </p:embeddedFont>
    <p:embeddedFont>
      <p:font typeface=".VnAvant" pitchFamily="34" charset="0"/>
      <p:regular r:id="rId58"/>
      <p:bold r:id="rId59"/>
      <p:italic r:id="rId60"/>
      <p:boldItalic r:id="rId61"/>
    </p:embeddedFont>
    <p:embeddedFont>
      <p:font typeface="HP001 4 hàng" pitchFamily="34" charset="0"/>
      <p:regular r:id="rId62"/>
      <p:bold r:id="rId63"/>
    </p:embeddedFont>
    <p:embeddedFont>
      <p:font typeface="Calibri" pitchFamily="34" charset="0"/>
      <p:regular r:id="rId64"/>
      <p:bold r:id="rId65"/>
      <p:italic r:id="rId66"/>
      <p:boldItalic r:id="rId67"/>
    </p:embeddedFont>
  </p:embeddedFontLst>
  <p:custDataLst>
    <p:tags r:id="rId6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068" y="-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3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 cstate="print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7.png"/><Relationship Id="rId5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>
                  <p14:trim st="8900.0000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59484" y="2444212"/>
            <a:ext cx="83163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Vẹt 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320633" y="3705100"/>
            <a:ext cx="712643" cy="57001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356260" y="403761"/>
            <a:ext cx="688769" cy="61751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9218" y="1487529"/>
            <a:ext cx="14954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390" y="498763"/>
            <a:ext cx="8075219" cy="27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4182" y="1673266"/>
            <a:ext cx="2095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    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081294" y="1735489"/>
            <a:ext cx="176769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" name="Hình chữ nhật: Góc Tròn 1"/>
          <p:cNvSpPr/>
          <p:nvPr/>
        </p:nvSpPr>
        <p:spPr>
          <a:xfrm rot="5400000">
            <a:off x="236784" y="1841399"/>
            <a:ext cx="676891" cy="39044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6" y="438630"/>
            <a:ext cx="85416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417476"/>
            <a:ext cx="90297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77" y="739332"/>
            <a:ext cx="88011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6725" y="138222"/>
            <a:ext cx="5316279" cy="4827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09688" y="1400740"/>
            <a:ext cx="4311300" cy="3635704"/>
          </a:xfrm>
          <a:prstGeom prst="rect">
            <a:avLst/>
          </a:prstGeom>
        </p:spPr>
        <p:txBody>
          <a:bodyPr wrap="square" lIns="125821" tIns="62911" rIns="125821" bIns="62911">
            <a:spAutoFit/>
          </a:bodyPr>
          <a:lstStyle/>
          <a:p>
            <a:r>
              <a:rPr lang="en-US" sz="17000" b="1" dirty="0" smtClean="0">
                <a:latin typeface="HP001 4 hàng" pitchFamily="34" charset="0"/>
              </a:rPr>
              <a:t>V</a:t>
            </a:r>
            <a:r>
              <a:rPr lang="en-US" sz="22800" b="1" dirty="0" smtClean="0">
                <a:latin typeface="HP001 4 hàng" pitchFamily="34" charset="0"/>
              </a:rPr>
              <a:t> </a:t>
            </a:r>
            <a:endParaRPr lang="en-US" sz="19000" dirty="0"/>
          </a:p>
        </p:txBody>
      </p:sp>
      <p:sp>
        <p:nvSpPr>
          <p:cNvPr id="4" name="矩形 8"/>
          <p:cNvSpPr/>
          <p:nvPr/>
        </p:nvSpPr>
        <p:spPr>
          <a:xfrm>
            <a:off x="210248" y="832055"/>
            <a:ext cx="3096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r>
              <a:rPr lang="en-US" altLang="zh-CN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ữ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65018"/>
            <a:ext cx="3835730" cy="84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1356" y="213749"/>
            <a:ext cx="4916384" cy="460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897" y="659967"/>
            <a:ext cx="7600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787" y="390731"/>
            <a:ext cx="7877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6" y="438630"/>
            <a:ext cx="85416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24203" y="1834417"/>
            <a:ext cx="822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V</a:t>
            </a:r>
            <a:endParaRPr lang="en-US" sz="900" dirty="0"/>
          </a:p>
        </p:txBody>
      </p:sp>
      <p:sp>
        <p:nvSpPr>
          <p:cNvPr id="4" name="Rectangle 3"/>
          <p:cNvSpPr/>
          <p:nvPr/>
        </p:nvSpPr>
        <p:spPr>
          <a:xfrm>
            <a:off x="2814160" y="1844309"/>
            <a:ext cx="822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V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5070477" y="1832436"/>
            <a:ext cx="822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V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7338659" y="1844309"/>
            <a:ext cx="822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V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>
          <a:xfrm>
            <a:off x="569727" y="3138722"/>
            <a:ext cx="52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V</a:t>
            </a:r>
            <a:endParaRPr lang="en-US" sz="300" dirty="0"/>
          </a:p>
        </p:txBody>
      </p:sp>
      <p:sp>
        <p:nvSpPr>
          <p:cNvPr id="8" name="Rectangle 7"/>
          <p:cNvSpPr/>
          <p:nvPr/>
        </p:nvSpPr>
        <p:spPr>
          <a:xfrm>
            <a:off x="2800308" y="3136739"/>
            <a:ext cx="52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V</a:t>
            </a:r>
            <a:endParaRPr lang="en-US" sz="300" dirty="0"/>
          </a:p>
        </p:txBody>
      </p:sp>
      <p:sp>
        <p:nvSpPr>
          <p:cNvPr id="9" name="Rectangle 8"/>
          <p:cNvSpPr/>
          <p:nvPr/>
        </p:nvSpPr>
        <p:spPr>
          <a:xfrm>
            <a:off x="5080371" y="3124864"/>
            <a:ext cx="52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V</a:t>
            </a:r>
            <a:endParaRPr lang="en-US" sz="300" dirty="0"/>
          </a:p>
        </p:txBody>
      </p:sp>
      <p:sp>
        <p:nvSpPr>
          <p:cNvPr id="10" name="Rectangle 9"/>
          <p:cNvSpPr/>
          <p:nvPr/>
        </p:nvSpPr>
        <p:spPr>
          <a:xfrm>
            <a:off x="7348556" y="3124863"/>
            <a:ext cx="52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V</a:t>
            </a:r>
            <a:endParaRPr lang="en-US" sz="3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82" y="359745"/>
            <a:ext cx="8601075" cy="342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320634"/>
            <a:ext cx="9029700" cy="37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348819" y="1179031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ngoắc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2831" y="1177055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ngoắc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885" y="1818319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ngoắc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4953" y="1806444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ngoắc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9081" y="1808421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ngoắc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1291" y="2461568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3737" y="2447712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22046" y="2447715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871" y="3053353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1809" y="3053355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3750" y="3053356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22046" y="3041479"/>
            <a:ext cx="166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8855" y="457200"/>
            <a:ext cx="4933508" cy="4272455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9221" y="1984561"/>
            <a:ext cx="16954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50" y="511463"/>
            <a:ext cx="8761095" cy="358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77" y="739332"/>
            <a:ext cx="8801100" cy="303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95613" y="1844048"/>
            <a:ext cx="7255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Voi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008"/>
            <a:ext cx="9761517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0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18409" y="2256185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75799" y="1558840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4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5019"/>
            <a:ext cx="9048750" cy="273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66863" y="1760923"/>
            <a:ext cx="7932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Vân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rất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8192" y="356260"/>
            <a:ext cx="10184088" cy="369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4355" y="1497115"/>
            <a:ext cx="1676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82103" y="140204"/>
            <a:ext cx="8861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2280061" y="1377537"/>
            <a:ext cx="5047013" cy="342590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676895"/>
            <a:ext cx="6400799" cy="704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1920" y="1732766"/>
            <a:ext cx="16287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0" y="1131025"/>
            <a:ext cx="1236841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010"/>
            <a:ext cx="8847117" cy="366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71861" y="1499666"/>
            <a:ext cx="8372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chúc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mừng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voi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con.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75" y="2174585"/>
            <a:ext cx="8372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Nó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huơ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vòi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4379" y="0"/>
            <a:ext cx="9714015" cy="47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1016791" y="439387"/>
            <a:ext cx="7278580" cy="4240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3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4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3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oam</a:t>
            </a:r>
            <a:endParaRPr lang="en-US" sz="48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oăc</a:t>
            </a:r>
            <a:endParaRPr lang="en-US" sz="48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oăm</a:t>
            </a:r>
            <a:endParaRPr lang="en-US" sz="48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uơ</a:t>
            </a:r>
            <a:endParaRPr sz="48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631" y="1003176"/>
            <a:ext cx="8701088" cy="387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262" y="59381"/>
            <a:ext cx="356179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Hình chữ nhật: Góc Tròn 1"/>
          <p:cNvSpPr/>
          <p:nvPr/>
        </p:nvSpPr>
        <p:spPr>
          <a:xfrm>
            <a:off x="6743205" y="2037609"/>
            <a:ext cx="1023257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Hình chữ nhật: Góc Tròn 1"/>
          <p:cNvSpPr/>
          <p:nvPr/>
        </p:nvSpPr>
        <p:spPr>
          <a:xfrm>
            <a:off x="7918859" y="2524496"/>
            <a:ext cx="1035133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2028701" y="2987634"/>
            <a:ext cx="987631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3703122" y="3628902"/>
            <a:ext cx="595746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/>
          <p:cNvSpPr/>
          <p:nvPr/>
        </p:nvSpPr>
        <p:spPr>
          <a:xfrm>
            <a:off x="4353225" y="390049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403</Words>
  <Application>WPS Presentation</Application>
  <PresentationFormat>On-screen Show (16:9)</PresentationFormat>
  <Paragraphs>130</Paragraphs>
  <Slides>50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DFPOP1-W9</vt:lpstr>
      <vt:lpstr>华康少女文字W5</vt:lpstr>
      <vt:lpstr>Times New Roman</vt:lpstr>
      <vt:lpstr>Arial-Rounded</vt:lpstr>
      <vt:lpstr>Microsoft YaHei</vt:lpstr>
      <vt:lpstr>SimSun</vt:lpstr>
      <vt:lpstr>幼圆</vt:lpstr>
      <vt:lpstr>.VnAvant</vt:lpstr>
      <vt:lpstr>Arial Rounded</vt:lpstr>
      <vt:lpstr>HL Hoctro</vt:lpstr>
      <vt:lpstr>HP001 4 hàng</vt:lpstr>
      <vt:lpstr>Calibri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GhostBTT</cp:lastModifiedBy>
  <cp:revision>60</cp:revision>
  <dcterms:created xsi:type="dcterms:W3CDTF">2020-08-13T09:19:00Z</dcterms:created>
  <dcterms:modified xsi:type="dcterms:W3CDTF">2024-01-25T09:03:33Z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