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</p:sldMasterIdLst>
  <p:notesMasterIdLst>
    <p:notesMasterId r:id="rId43"/>
  </p:notesMasterIdLst>
  <p:handoutMasterIdLst>
    <p:handoutMasterId r:id="rId44"/>
  </p:handoutMasterIdLst>
  <p:sldIdLst>
    <p:sldId id="359" r:id="rId2"/>
    <p:sldId id="415" r:id="rId3"/>
    <p:sldId id="453" r:id="rId4"/>
    <p:sldId id="454" r:id="rId5"/>
    <p:sldId id="322" r:id="rId6"/>
    <p:sldId id="451" r:id="rId7"/>
    <p:sldId id="448" r:id="rId8"/>
    <p:sldId id="455" r:id="rId9"/>
    <p:sldId id="456" r:id="rId10"/>
    <p:sldId id="457" r:id="rId11"/>
    <p:sldId id="458" r:id="rId12"/>
    <p:sldId id="418" r:id="rId13"/>
    <p:sldId id="459" r:id="rId14"/>
    <p:sldId id="419" r:id="rId15"/>
    <p:sldId id="460" r:id="rId16"/>
    <p:sldId id="431" r:id="rId17"/>
    <p:sldId id="432" r:id="rId18"/>
    <p:sldId id="430" r:id="rId19"/>
    <p:sldId id="435" r:id="rId20"/>
    <p:sldId id="436" r:id="rId21"/>
    <p:sldId id="437" r:id="rId22"/>
    <p:sldId id="439" r:id="rId23"/>
    <p:sldId id="438" r:id="rId24"/>
    <p:sldId id="441" r:id="rId25"/>
    <p:sldId id="440" r:id="rId26"/>
    <p:sldId id="422" r:id="rId27"/>
    <p:sldId id="461" r:id="rId28"/>
    <p:sldId id="443" r:id="rId29"/>
    <p:sldId id="444" r:id="rId30"/>
    <p:sldId id="423" r:id="rId31"/>
    <p:sldId id="400" r:id="rId32"/>
    <p:sldId id="424" r:id="rId33"/>
    <p:sldId id="392" r:id="rId34"/>
    <p:sldId id="425" r:id="rId35"/>
    <p:sldId id="445" r:id="rId36"/>
    <p:sldId id="446" r:id="rId37"/>
    <p:sldId id="426" r:id="rId38"/>
    <p:sldId id="462" r:id="rId39"/>
    <p:sldId id="427" r:id="rId40"/>
    <p:sldId id="357" r:id="rId41"/>
    <p:sldId id="429" r:id="rId42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01096"/>
    <a:srgbClr val="F1CF15"/>
    <a:srgbClr val="F6D857"/>
    <a:srgbClr val="F6E471"/>
    <a:srgbClr val="A7CD6B"/>
    <a:srgbClr val="E98954"/>
    <a:srgbClr val="2AB5E1"/>
    <a:srgbClr val="EA7EA3"/>
    <a:srgbClr val="EFE999"/>
    <a:srgbClr val="56C3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933" autoAdjust="0"/>
    <p:restoredTop sz="94660" autoAdjust="0"/>
  </p:normalViewPr>
  <p:slideViewPr>
    <p:cSldViewPr>
      <p:cViewPr>
        <p:scale>
          <a:sx n="90" d="100"/>
          <a:sy n="90" d="100"/>
        </p:scale>
        <p:origin x="-966" y="-22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pPr/>
              <a:t>2024/2/25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pPr/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2024/2/25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1"/>
          <p:cNvPicPr>
            <a:picLocks noChangeAspect="1"/>
          </p:cNvPicPr>
          <p:nvPr userDrawn="1"/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5523093" y="3407339"/>
            <a:ext cx="3620909" cy="1737750"/>
          </a:xfrm>
          <a:prstGeom prst="rect">
            <a:avLst/>
          </a:prstGeom>
        </p:spPr>
      </p:pic>
      <p:sp>
        <p:nvSpPr>
          <p:cNvPr id="8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1" r:id="rId1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1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LỚP1D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429" y="3408473"/>
            <a:ext cx="304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</a:t>
            </a:r>
            <a:r>
              <a:rPr lang="en-US" sz="2000" b="1" i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..........</a:t>
            </a:r>
            <a:endParaRPr lang="en-US" sz="2000" b="1" i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04775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190750"/>
            <a:ext cx="74675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10515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rot="5400000">
            <a:off x="3556138" y="13441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462905" y="13441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009404" y="13441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67505" y="24109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330002" y="2432212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523004" y="34015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603439" y="3401546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562837" y="3357245"/>
            <a:ext cx="516591" cy="761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8150"/>
            <a:ext cx="83057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30" y="69552"/>
            <a:ext cx="1662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ưu đồ: Đường kết nối 8"/>
          <p:cNvSpPr/>
          <p:nvPr/>
        </p:nvSpPr>
        <p:spPr>
          <a:xfrm>
            <a:off x="262268" y="1047750"/>
            <a:ext cx="528077" cy="549349"/>
          </a:xfrm>
          <a:prstGeom prst="flowChartConnector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228600" y="3638550"/>
            <a:ext cx="528077" cy="549349"/>
          </a:xfrm>
          <a:prstGeom prst="flowChartConnector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90679" y="-17384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0" y="0"/>
            <a:ext cx="4637690" cy="4419600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0202" y="1352550"/>
            <a:ext cx="14954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90550"/>
            <a:ext cx="7086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1581151"/>
            <a:ext cx="2095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3815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42875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2666" y="1483684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Hình chữ nhật: Góc Tròn 1"/>
          <p:cNvSpPr/>
          <p:nvPr/>
        </p:nvSpPr>
        <p:spPr>
          <a:xfrm rot="5400000">
            <a:off x="707066" y="1570517"/>
            <a:ext cx="478466" cy="304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14351"/>
            <a:ext cx="73152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0129"/>
            <a:ext cx="72390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103" y="2839344"/>
            <a:ext cx="72961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954484" y="1361451"/>
            <a:ext cx="3387938" cy="479229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6600" y="0"/>
            <a:ext cx="52578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42950"/>
            <a:ext cx="784860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88024" y="2460036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3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798" y="535617"/>
            <a:ext cx="8229600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468" y="514351"/>
            <a:ext cx="77724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20732" y="2075576"/>
            <a:ext cx="918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K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3046233" y="2087978"/>
            <a:ext cx="918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K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5027433" y="2077345"/>
            <a:ext cx="918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K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985598" y="2087978"/>
            <a:ext cx="918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HP001 4 hàng" pitchFamily="34" charset="0"/>
              </a:rPr>
              <a:t>K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1057938" y="3378071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K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060404" y="3374514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K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061101" y="3363881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K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7042301" y="3386916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K</a:t>
            </a:r>
            <a:endParaRPr lang="en-US" sz="3200" dirty="0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90550"/>
            <a:ext cx="7547610" cy="408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1951"/>
            <a:ext cx="8382000" cy="392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61934" y="1380912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5270" y="1373817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136" y="2050753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165" y="2038351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2887" y="2038351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0037" y="2690483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oạch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066" y="2702885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oạch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043" y="3335520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oạch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1173" y="3333751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oạch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9202" y="3346153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oạch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835" y="255193"/>
            <a:ext cx="8621078" cy="419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52550"/>
            <a:ext cx="8610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999464" y="2375050"/>
            <a:ext cx="8123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hoẵng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nai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dừng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HP001 4 hàng" pitchFamily="34" charset="0"/>
              </a:rPr>
              <a:t>lại</a:t>
            </a:r>
            <a:r>
              <a:rPr lang="en-US" sz="3600" b="1" smtClean="0">
                <a:solidFill>
                  <a:srgbClr val="FF0000"/>
                </a:solidFill>
                <a:latin typeface="HP001 4 hàng" pitchFamily="34" charset="0"/>
              </a:rPr>
              <a:t> đỡ hoẵng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301" y="3028951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itchFamily="34" charset="0"/>
              </a:rPr>
              <a:t>đứng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dậy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2" y="1885950"/>
            <a:ext cx="87629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5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9535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501" y="2408717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177115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8233" y="1198381"/>
            <a:ext cx="99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8606" y="1207264"/>
            <a:ext cx="106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8.01974E-7 L 0.18629 0.259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13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214" y="742951"/>
            <a:ext cx="88868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36432" y="1753048"/>
            <a:ext cx="8020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múa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phải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xoạc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chân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709282"/>
            <a:ext cx="9601199" cy="391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6750"/>
            <a:ext cx="8763000" cy="42999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3350"/>
            <a:ext cx="74088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299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9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1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7" y="742950"/>
            <a:ext cx="88677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74659" y="1731782"/>
            <a:ext cx="8321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Nai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hoẵng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đích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cuối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Nhưng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2" y="2399854"/>
            <a:ext cx="8020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cả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đều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thưởng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1"/>
            <a:ext cx="9144000" cy="40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7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955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477" y="1308249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5683" y="1255084"/>
            <a:ext cx="16303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5483" y="135255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235" y="1286982"/>
            <a:ext cx="2429536" cy="59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31" y="2484917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2474284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2507952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65334" y="2538082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07734" y="1473051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68433" y="1450016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0" y="1396851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79134" y="2582383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38035" y="2647950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70134" y="2593016"/>
            <a:ext cx="3307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65967" y="1363182"/>
            <a:ext cx="609600" cy="4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9068" y="136495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92165" y="1407484"/>
            <a:ext cx="5349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57868" y="2539851"/>
            <a:ext cx="30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2550484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15200" y="2539851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7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76350"/>
            <a:ext cx="8610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7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8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3" y="48351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47800" y="1428750"/>
            <a:ext cx="12382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8150"/>
            <a:ext cx="83057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30" y="69552"/>
            <a:ext cx="1662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0055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02952"/>
            <a:ext cx="8305799" cy="44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Hình chữ nhật: Góc Tròn 1"/>
          <p:cNvSpPr/>
          <p:nvPr/>
        </p:nvSpPr>
        <p:spPr>
          <a:xfrm>
            <a:off x="1752600" y="1276350"/>
            <a:ext cx="914400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2133600" y="1733550"/>
            <a:ext cx="838200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457200" y="2724151"/>
            <a:ext cx="914400" cy="457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0" name="Hình chữ nhật: Góc Tròn 1"/>
          <p:cNvSpPr/>
          <p:nvPr/>
        </p:nvSpPr>
        <p:spPr>
          <a:xfrm>
            <a:off x="882501" y="3245149"/>
            <a:ext cx="914400" cy="39340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1" name="Hình chữ nhật: Góc Tròn 1"/>
          <p:cNvSpPr/>
          <p:nvPr/>
        </p:nvSpPr>
        <p:spPr>
          <a:xfrm>
            <a:off x="1720701" y="3790950"/>
            <a:ext cx="838200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Hình chữ nhật: Góc Tròn 1"/>
          <p:cNvSpPr/>
          <p:nvPr/>
        </p:nvSpPr>
        <p:spPr>
          <a:xfrm>
            <a:off x="3037367" y="1733550"/>
            <a:ext cx="685800" cy="473075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Hình chữ nhật: Góc Tròn 1"/>
          <p:cNvSpPr/>
          <p:nvPr/>
        </p:nvSpPr>
        <p:spPr>
          <a:xfrm>
            <a:off x="5541334" y="2724150"/>
            <a:ext cx="762000" cy="473075"/>
          </a:xfrm>
          <a:prstGeom prst="roundRect">
            <a:avLst/>
          </a:prstGeom>
          <a:noFill/>
          <a:ln w="38100" cap="flat" cmpd="sng" algn="ctr">
            <a:solidFill>
              <a:srgbClr val="A010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8150"/>
            <a:ext cx="83057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30" y="69552"/>
            <a:ext cx="1662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6309536" y="1293183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5177169" y="18141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3392670" y="22713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864202" y="2326315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112835" y="27285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891169" y="32619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688070" y="38715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967369" y="4404981"/>
            <a:ext cx="520998" cy="549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732" y="438150"/>
            <a:ext cx="83057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30" y="69552"/>
            <a:ext cx="1662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Hình chữ nhật: Góc Tròn 1"/>
          <p:cNvSpPr/>
          <p:nvPr/>
        </p:nvSpPr>
        <p:spPr>
          <a:xfrm>
            <a:off x="3048000" y="1581150"/>
            <a:ext cx="1447800" cy="473075"/>
          </a:xfrm>
          <a:prstGeom prst="roundRect">
            <a:avLst/>
          </a:prstGeom>
          <a:noFill/>
          <a:ln w="38100" cap="flat" cmpd="sng" algn="ctr">
            <a:solidFill>
              <a:srgbClr val="A010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Hình chữ nhật: Góc Tròn 1"/>
          <p:cNvSpPr/>
          <p:nvPr/>
        </p:nvSpPr>
        <p:spPr>
          <a:xfrm>
            <a:off x="7696200" y="1657350"/>
            <a:ext cx="990600" cy="473075"/>
          </a:xfrm>
          <a:prstGeom prst="roundRect">
            <a:avLst/>
          </a:prstGeom>
          <a:noFill/>
          <a:ln w="38100" cap="flat" cmpd="sng" algn="ctr">
            <a:solidFill>
              <a:srgbClr val="A010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132</Words>
  <Application>WPS Presentation</Application>
  <PresentationFormat>On-screen Show (16:9)</PresentationFormat>
  <Paragraphs>55</Paragraphs>
  <Slides>41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GhostBTT</cp:lastModifiedBy>
  <cp:revision>367</cp:revision>
  <dcterms:created xsi:type="dcterms:W3CDTF">2015-12-11T17:46:00Z</dcterms:created>
  <dcterms:modified xsi:type="dcterms:W3CDTF">2024-02-25T15:26:19Z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