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docProps/custom.xml" ContentType="application/vnd.openxmlformats-officedocument.custom-properties+xml"/>
  <Override PartName="/ppt/notesSlides/notesSlide7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mp3" ContentType="audio/mp3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2" r:id="rId1"/>
    <p:sldMasterId id="2147483674" r:id="rId2"/>
    <p:sldMasterId id="2147483686" r:id="rId3"/>
    <p:sldMasterId id="2147483698" r:id="rId4"/>
  </p:sldMasterIdLst>
  <p:notesMasterIdLst>
    <p:notesMasterId r:id="rId34"/>
  </p:notesMasterIdLst>
  <p:sldIdLst>
    <p:sldId id="301" r:id="rId5"/>
    <p:sldId id="258" r:id="rId6"/>
    <p:sldId id="275" r:id="rId7"/>
    <p:sldId id="314" r:id="rId8"/>
    <p:sldId id="266" r:id="rId9"/>
    <p:sldId id="315" r:id="rId10"/>
    <p:sldId id="316" r:id="rId11"/>
    <p:sldId id="317" r:id="rId12"/>
    <p:sldId id="318" r:id="rId13"/>
    <p:sldId id="290" r:id="rId14"/>
    <p:sldId id="319" r:id="rId15"/>
    <p:sldId id="304" r:id="rId16"/>
    <p:sldId id="303" r:id="rId17"/>
    <p:sldId id="305" r:id="rId18"/>
    <p:sldId id="306" r:id="rId19"/>
    <p:sldId id="307" r:id="rId20"/>
    <p:sldId id="308" r:id="rId21"/>
    <p:sldId id="309" r:id="rId22"/>
    <p:sldId id="310" r:id="rId23"/>
    <p:sldId id="267" r:id="rId24"/>
    <p:sldId id="279" r:id="rId25"/>
    <p:sldId id="311" r:id="rId26"/>
    <p:sldId id="312" r:id="rId27"/>
    <p:sldId id="299" r:id="rId28"/>
    <p:sldId id="291" r:id="rId29"/>
    <p:sldId id="288" r:id="rId30"/>
    <p:sldId id="278" r:id="rId31"/>
    <p:sldId id="298" r:id="rId32"/>
    <p:sldId id="297" r:id="rId33"/>
  </p:sldIdLst>
  <p:sldSz cx="9144000" cy="5143500" type="screen16x9"/>
  <p:notesSz cx="6858000" cy="9144000"/>
  <p:embeddedFontLst>
    <p:embeddedFont>
      <p:font typeface="宋体" pitchFamily="2" charset="-122"/>
      <p:regular r:id="rId35"/>
    </p:embeddedFont>
    <p:embeddedFont>
      <p:font typeface="Calibri" pitchFamily="34" charset="0"/>
      <p:regular r:id="rId36"/>
      <p:bold r:id="rId37"/>
      <p:italic r:id="rId38"/>
      <p:boldItalic r:id="rId39"/>
    </p:embeddedFont>
    <p:embeddedFont>
      <p:font typeface="Arial-Rounded" charset="0"/>
      <p:regular r:id="rId40"/>
    </p:embeddedFont>
    <p:embeddedFont>
      <p:font typeface="HP001 4 hàng" pitchFamily="34" charset="0"/>
      <p:regular r:id="rId41"/>
      <p:bold r:id="rId42"/>
    </p:embeddedFont>
    <p:embeddedFont>
      <p:font typeface="Verdana" pitchFamily="34" charset="0"/>
      <p:regular r:id="rId43"/>
      <p:bold r:id="rId44"/>
      <p:italic r:id="rId45"/>
      <p:boldItalic r:id="rId46"/>
    </p:embeddedFont>
    <p:embeddedFont>
      <p:font typeface="VNI-Brush" pitchFamily="2" charset="0"/>
      <p:italic r:id="rId47"/>
    </p:embeddedFont>
  </p:embeddedFontLst>
  <p:custDataLst>
    <p:tags r:id="rId48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 xmlns="">
        <p14:section name="Phần Mặc định" id="{89293C27-06D2-442F-A694-0966E65ACEDD}">
          <p14:sldIdLst>
            <p14:sldId id="301"/>
            <p14:sldId id="302"/>
          </p14:sldIdLst>
        </p14:section>
        <p14:section name="Tiết 1" id="{694160BE-F2C5-4F1F-9227-A8A060926D5B}">
          <p14:sldIdLst>
            <p14:sldId id="258"/>
            <p14:sldId id="275"/>
            <p14:sldId id="266"/>
            <p14:sldId id="276"/>
            <p14:sldId id="277"/>
            <p14:sldId id="290"/>
            <p14:sldId id="289"/>
            <p14:sldId id="300"/>
          </p14:sldIdLst>
        </p14:section>
        <p14:section name="Tiết 2" id="{47239A1A-9B72-4DA5-96A7-F8786F163078}">
          <p14:sldIdLst>
            <p14:sldId id="267"/>
            <p14:sldId id="279"/>
            <p14:sldId id="299"/>
            <p14:sldId id="291"/>
            <p14:sldId id="288"/>
            <p14:sldId id="278"/>
            <p14:sldId id="298"/>
            <p14:sldId id="297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4CA420"/>
    <a:srgbClr val="CC0099"/>
    <a:srgbClr val="F14420"/>
    <a:srgbClr val="EF2A19"/>
    <a:srgbClr val="FF00FF"/>
    <a:srgbClr val="FF6600"/>
    <a:srgbClr val="679C31"/>
    <a:srgbClr val="920000"/>
    <a:srgbClr val="F56636"/>
    <a:srgbClr val="A9250B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8246" autoAdjust="0"/>
    <p:restoredTop sz="94660"/>
  </p:normalViewPr>
  <p:slideViewPr>
    <p:cSldViewPr snapToGrid="0">
      <p:cViewPr>
        <p:scale>
          <a:sx n="90" d="100"/>
          <a:sy n="90" d="100"/>
        </p:scale>
        <p:origin x="-696" y="-222"/>
      </p:cViewPr>
      <p:guideLst>
        <p:guide orient="horz" pos="1613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5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50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2.fntdata"/><Relationship Id="rId49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10.fntdata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tags" Target="tags/tag1.xml"/><Relationship Id="rId8" Type="http://schemas.openxmlformats.org/officeDocument/2006/relationships/slide" Target="slides/slide4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pPr/>
              <a:t>2024/2/26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25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pPr algn="r">
                <a:buNone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pPr algn="r">
                <a:buNone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pPr algn="r">
                <a:buNone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pPr/>
              <a:t>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pPr/>
              <a:t>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pPr/>
              <a:t>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pPr/>
              <a:t>2/26/2024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pPr/>
              <a:t>2/26/2024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pPr/>
              <a:t>2/26/2024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pPr/>
              <a:t>2/26/2024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pPr/>
              <a:t>2/26/2024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pPr algn="r">
                <a:buNone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pPr/>
              <a:t>2/26/2024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pPr/>
              <a:t>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pPr/>
              <a:t>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pPr/>
              <a:t>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pPr/>
              <a:t>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pPr/>
              <a:t>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pPr/>
              <a:t>2/26/2024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pPr/>
              <a:t>2/26/2024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pPr/>
              <a:t>2/26/2024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pPr/>
              <a:t>2/26/2024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7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pPr algn="r">
                <a:buNone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pPr/>
              <a:t>2/26/2024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pPr/>
              <a:t>2/26/2024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pPr/>
              <a:t>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pPr/>
              <a:t>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</p:spTree>
  </p:cSld>
  <p:clrMapOvr>
    <a:masterClrMapping/>
  </p:clrMapOvr>
  <p:transition spd="slow" advTm="5000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5000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5000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2024/2/26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5000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2024/2/26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5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2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2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pPr algn="r">
                <a:buNone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pPr algn="r">
                <a:buNone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pPr algn="r">
                <a:buNone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pPr algn="r">
                <a:buNone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04789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7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pPr algn="r">
                <a:buNone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pPr algn="r">
                <a:buNone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2051" name="Rectangle 3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eaLnBrk="1" hangingPunct="1">
              <a:defRPr sz="1050">
                <a:solidFill>
                  <a:srgbClr val="000000"/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050">
                <a:solidFill>
                  <a:srgbClr val="000000"/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05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dirty="0"/>
              <a:pPr lvl="0" eaLnBrk="1" hangingPunct="1">
                <a:buNone/>
              </a:pPr>
              <a:t>‹#›</a:t>
            </a:fld>
            <a:endParaRPr lang="en-US" dirty="0">
              <a:latin typeface="Calibri" panose="020F050202020403020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257175" indent="-257175" algn="l" rtl="0" eaLnBrk="0" fontAlgn="base" hangingPunct="0">
        <a:spcBef>
          <a:spcPct val="15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3995" algn="l" rtl="0" eaLnBrk="0" fontAlgn="base" hangingPunct="0">
        <a:spcBef>
          <a:spcPct val="15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15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15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15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15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15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15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15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85F22B-A181-43C3-80E7-312ACB2D1CF8}" type="datetimeFigureOut">
              <a:rPr lang="en-US" smtClean="0"/>
              <a:pPr/>
              <a:t>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2249DE-64E2-4A85-BA24-CD42311A4D9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3995" algn="l" defTabSz="685800" rtl="0" eaLnBrk="1" latinLnBrk="0" hangingPunct="1">
        <a:spcBef>
          <a:spcPct val="15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518846-F6E0-4771-83B5-8AE142D77D0D}" type="datetimeFigureOut">
              <a:rPr lang="en-US" smtClean="0"/>
              <a:pPr/>
              <a:t>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0B9002-2A5D-4473-BFB9-11E5AFC0F95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3995" algn="l" defTabSz="685800" rtl="0" eaLnBrk="1" latinLnBrk="0" hangingPunct="1">
        <a:spcBef>
          <a:spcPct val="15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2024/2/26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8" cstate="screen"/>
          <a:srcRect/>
          <a:stretch>
            <a:fillRect/>
          </a:stretch>
        </p:blipFill>
        <p:spPr>
          <a:xfrm>
            <a:off x="5523091" y="3407339"/>
            <a:ext cx="3620909" cy="1737750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b="0" i="0" dirty="0">
              <a:latin typeface="inpin heiti" charset="-122"/>
              <a:ea typeface="inpin heiti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</p:sldLayoutIdLst>
  <p:transition spd="slow" advTm="5000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b="0" i="0" kern="1200">
          <a:solidFill>
            <a:schemeClr val="tx1"/>
          </a:solidFill>
          <a:latin typeface="inpin heiti" charset="-122"/>
          <a:ea typeface="inpin heiti" charset="-122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4.png"/><Relationship Id="rId12" Type="http://schemas.microsoft.com/office/2007/relationships/media" Target="../media/media1.mp3"/><Relationship Id="rId2" Type="http://schemas.openxmlformats.org/officeDocument/2006/relationships/video" Target="NULL" TargetMode="Externa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3.jpeg"/><Relationship Id="rId11" Type="http://schemas.openxmlformats.org/officeDocument/2006/relationships/image" Target="../media/image8.png"/><Relationship Id="rId5" Type="http://schemas.openxmlformats.org/officeDocument/2006/relationships/image" Target="../media/image1.jpe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hyperlink" Target="http://www.glitter-graphics.com/" TargetMode="Externa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45.gi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gif"/><Relationship Id="rId5" Type="http://schemas.openxmlformats.org/officeDocument/2006/relationships/image" Target="../media/image51.gif"/><Relationship Id="rId4" Type="http://schemas.openxmlformats.org/officeDocument/2006/relationships/image" Target="../media/image50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7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0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1" cstate="screen"/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2" name="轻松欢乐节奏感动进取电子音乐.mp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xmlns="" r:embed="rId1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061841" y="-1609355"/>
            <a:ext cx="812800" cy="812800"/>
          </a:xfrm>
          <a:prstGeom prst="rect">
            <a:avLst/>
          </a:prstGeom>
        </p:spPr>
      </p:pic>
      <p:sp>
        <p:nvSpPr>
          <p:cNvPr id="7" name="Rectangles 6"/>
          <p:cNvSpPr/>
          <p:nvPr/>
        </p:nvSpPr>
        <p:spPr>
          <a:xfrm>
            <a:off x="1021715" y="1998980"/>
            <a:ext cx="7101205" cy="175323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prstTxWarp prst="textArchUp">
              <a:avLst/>
            </a:prstTxWarp>
            <a:spAutoFit/>
          </a:bodyPr>
          <a:lstStyle/>
          <a:p>
            <a:pPr algn="ctr"/>
            <a:r>
              <a:rPr lang="en-US" sz="5400" b="1" kern="10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Chào</a:t>
            </a:r>
            <a:r>
              <a:rPr lang="en-US" sz="5400" b="1" kern="10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 </a:t>
            </a:r>
            <a:r>
              <a:rPr lang="en-US" sz="5400" b="1" kern="10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các</a:t>
            </a:r>
            <a:r>
              <a:rPr lang="en-US" sz="5400" b="1" kern="10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 </a:t>
            </a:r>
            <a:r>
              <a:rPr lang="en-US" sz="5400" b="1" kern="10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em tham</a:t>
            </a:r>
          </a:p>
          <a:p>
            <a:pPr algn="ctr"/>
            <a:r>
              <a:rPr lang="en-US" sz="5400" b="1" kern="10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 </a:t>
            </a:r>
            <a:r>
              <a:rPr lang="en-US" sz="5400" b="1" kern="10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gia</a:t>
            </a:r>
            <a:r>
              <a:rPr lang="en-US" sz="5400" b="1" kern="10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 </a:t>
            </a:r>
            <a:r>
              <a:rPr lang="en-US" sz="5400" b="1" kern="10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tiết</a:t>
            </a:r>
            <a:r>
              <a:rPr lang="en-US" sz="5400" b="1" kern="10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 </a:t>
            </a:r>
            <a:r>
              <a:rPr lang="en-US" sz="5400" b="1" kern="10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học</a:t>
            </a:r>
            <a:r>
              <a:rPr lang="en-US" sz="5400" b="1" kern="10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 </a:t>
            </a:r>
            <a:r>
              <a:rPr lang="en-US" sz="5400" b="1" kern="10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hôm</a:t>
            </a:r>
            <a:r>
              <a:rPr lang="en-US" sz="5400" b="1" kern="10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 nay</a:t>
            </a:r>
            <a:endParaRPr lang="en-US" altLang="zh-CN" sz="5400" b="1" kern="10" dirty="0" smtClean="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/>
              <a:cs typeface="Times New Roman" panose="02020603050405020304"/>
              <a:sym typeface="+mn-ea"/>
            </a:endParaRPr>
          </a:p>
        </p:txBody>
      </p:sp>
      <p:sp>
        <p:nvSpPr>
          <p:cNvPr id="20487" name="WordArt 7"/>
          <p:cNvSpPr>
            <a:spLocks noChangeArrowheads="1" noChangeShapeType="1" noTextEdit="1"/>
          </p:cNvSpPr>
          <p:nvPr/>
        </p:nvSpPr>
        <p:spPr bwMode="auto">
          <a:xfrm>
            <a:off x="3102610" y="2560955"/>
            <a:ext cx="2650490" cy="56324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8826"/>
              </a:avLst>
            </a:prstTxWarp>
          </a:bodyPr>
          <a:lstStyle/>
          <a:p>
            <a:pPr algn="ctr"/>
            <a:r>
              <a:rPr lang="en-US" sz="3600" kern="10" dirty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MÔN: </a:t>
            </a:r>
            <a:r>
              <a:rPr lang="en-US" sz="3600" kern="10" dirty="0" err="1" smtClean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Tiếng</a:t>
            </a:r>
            <a:r>
              <a:rPr lang="en-US" sz="3600" kern="10" dirty="0" smtClean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600" kern="10" dirty="0" err="1" smtClean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Việt</a:t>
            </a:r>
            <a:endParaRPr lang="en-US" sz="3600" kern="10" dirty="0">
              <a:ln w="22225">
                <a:solidFill>
                  <a:srgbClr val="008000"/>
                </a:solidFill>
                <a:round/>
              </a:ln>
              <a:solidFill>
                <a:srgbClr val="000000">
                  <a:alpha val="97000"/>
                </a:srgbClr>
              </a:soli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  <a:p>
            <a:pPr algn="ctr"/>
            <a:r>
              <a:rPr lang="en-US" sz="3600" kern="10" dirty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LỚP </a:t>
            </a:r>
            <a:r>
              <a:rPr lang="en-US" sz="3600" kern="10" dirty="0" smtClean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1</a:t>
            </a:r>
            <a:endParaRPr lang="en-US" sz="3600" kern="10" dirty="0">
              <a:ln w="22225">
                <a:solidFill>
                  <a:srgbClr val="008000"/>
                </a:solidFill>
                <a:round/>
              </a:ln>
              <a:solidFill>
                <a:srgbClr val="000000">
                  <a:alpha val="97000"/>
                </a:srgbClr>
              </a:soli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</p:spTree>
  </p:cSld>
  <p:clrMapOvr>
    <a:masterClrMapping/>
  </p:clrMapOvr>
  <p:transition spd="slow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4" dur="20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numSld="999" showWhenStopped="0">
                <p:cTn id="3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2048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p:transition spd="slow" advTm="1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5658" y="0"/>
            <a:ext cx="7410450" cy="765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7326" y="869803"/>
            <a:ext cx="3351028" cy="390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44596" y="554699"/>
            <a:ext cx="2733675" cy="112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Hình chữ nhật: Góc Tròn 1"/>
          <p:cNvSpPr/>
          <p:nvPr/>
        </p:nvSpPr>
        <p:spPr>
          <a:xfrm>
            <a:off x="2075115" y="956932"/>
            <a:ext cx="838206" cy="473075"/>
          </a:xfrm>
          <a:prstGeom prst="roundRect">
            <a:avLst/>
          </a:prstGeom>
          <a:noFill/>
          <a:ln w="38100" cap="flat" cmpd="sng" algn="ctr">
            <a:solidFill>
              <a:srgbClr val="4CA42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endParaRPr lang="vi-VN"/>
          </a:p>
        </p:txBody>
      </p:sp>
      <p:sp>
        <p:nvSpPr>
          <p:cNvPr id="6" name="Hình chữ nhật: Góc Tròn 1"/>
          <p:cNvSpPr/>
          <p:nvPr/>
        </p:nvSpPr>
        <p:spPr>
          <a:xfrm>
            <a:off x="574158" y="1807536"/>
            <a:ext cx="861238" cy="473075"/>
          </a:xfrm>
          <a:prstGeom prst="roundRect">
            <a:avLst/>
          </a:prstGeom>
          <a:noFill/>
          <a:ln w="38100" cap="flat" cmpd="sng" algn="ctr">
            <a:solidFill>
              <a:srgbClr val="4CA42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endParaRPr lang="vi-VN"/>
          </a:p>
        </p:txBody>
      </p:sp>
      <p:sp>
        <p:nvSpPr>
          <p:cNvPr id="7" name="Hình chữ nhật: Góc Tròn 1"/>
          <p:cNvSpPr/>
          <p:nvPr/>
        </p:nvSpPr>
        <p:spPr>
          <a:xfrm>
            <a:off x="586556" y="2264736"/>
            <a:ext cx="1050858" cy="473075"/>
          </a:xfrm>
          <a:prstGeom prst="roundRect">
            <a:avLst/>
          </a:prstGeom>
          <a:noFill/>
          <a:ln w="38100" cap="flat" cmpd="sng" algn="ctr">
            <a:solidFill>
              <a:srgbClr val="4CA42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endParaRPr lang="vi-VN"/>
          </a:p>
        </p:txBody>
      </p:sp>
      <p:sp>
        <p:nvSpPr>
          <p:cNvPr id="8" name="Hình chữ nhật: Góc Tròn 1"/>
          <p:cNvSpPr/>
          <p:nvPr/>
        </p:nvSpPr>
        <p:spPr>
          <a:xfrm>
            <a:off x="2642184" y="1481473"/>
            <a:ext cx="515686" cy="315429"/>
          </a:xfrm>
          <a:prstGeom prst="roundRect">
            <a:avLst/>
          </a:prstGeom>
          <a:noFill/>
          <a:ln w="38100" cap="flat" cmpd="sng" algn="ctr">
            <a:solidFill>
              <a:srgbClr val="CC0099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endParaRPr lang="vi-VN"/>
          </a:p>
        </p:txBody>
      </p:sp>
      <p:sp>
        <p:nvSpPr>
          <p:cNvPr id="9" name="Hình chữ nhật: Góc Tròn 1"/>
          <p:cNvSpPr/>
          <p:nvPr/>
        </p:nvSpPr>
        <p:spPr>
          <a:xfrm>
            <a:off x="2801672" y="1864243"/>
            <a:ext cx="845295" cy="389859"/>
          </a:xfrm>
          <a:prstGeom prst="roundRect">
            <a:avLst/>
          </a:prstGeom>
          <a:noFill/>
          <a:ln w="38100" cap="flat" cmpd="sng" algn="ctr">
            <a:solidFill>
              <a:srgbClr val="CC0099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endParaRPr lang="vi-VN"/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46146" y="1695710"/>
            <a:ext cx="2715621" cy="107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Hình chữ nhật: Góc Tròn 1"/>
          <p:cNvSpPr/>
          <p:nvPr/>
        </p:nvSpPr>
        <p:spPr>
          <a:xfrm>
            <a:off x="551114" y="2920410"/>
            <a:ext cx="845295" cy="389859"/>
          </a:xfrm>
          <a:prstGeom prst="roundRect">
            <a:avLst/>
          </a:prstGeom>
          <a:noFill/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endParaRPr lang="vi-VN"/>
          </a:p>
        </p:txBody>
      </p:sp>
      <p:sp>
        <p:nvSpPr>
          <p:cNvPr id="12" name="Hình chữ nhật: Góc Tròn 1"/>
          <p:cNvSpPr/>
          <p:nvPr/>
        </p:nvSpPr>
        <p:spPr>
          <a:xfrm>
            <a:off x="2082202" y="2909777"/>
            <a:ext cx="845295" cy="418214"/>
          </a:xfrm>
          <a:prstGeom prst="roundRect">
            <a:avLst/>
          </a:prstGeom>
          <a:noFill/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endParaRPr lang="vi-VN"/>
          </a:p>
        </p:txBody>
      </p:sp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231219" y="2775130"/>
            <a:ext cx="2583711" cy="1052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Hình chữ nhật: Góc Tròn 1"/>
          <p:cNvSpPr/>
          <p:nvPr/>
        </p:nvSpPr>
        <p:spPr>
          <a:xfrm>
            <a:off x="3000147" y="3338623"/>
            <a:ext cx="699983" cy="418214"/>
          </a:xfrm>
          <a:prstGeom prst="roundRect">
            <a:avLst/>
          </a:prstGeom>
          <a:noFill/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endParaRPr lang="vi-VN"/>
          </a:p>
        </p:txBody>
      </p:sp>
      <p:sp>
        <p:nvSpPr>
          <p:cNvPr id="15" name="Hình chữ nhật: Góc Tròn 1"/>
          <p:cNvSpPr/>
          <p:nvPr/>
        </p:nvSpPr>
        <p:spPr>
          <a:xfrm>
            <a:off x="2163720" y="3778102"/>
            <a:ext cx="451890" cy="418214"/>
          </a:xfrm>
          <a:prstGeom prst="roundRect">
            <a:avLst/>
          </a:prstGeom>
          <a:noFill/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endParaRPr lang="vi-VN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205080" y="3810483"/>
            <a:ext cx="2609850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Hình chữ nhật: Góc Tròn 1"/>
          <p:cNvSpPr/>
          <p:nvPr/>
        </p:nvSpPr>
        <p:spPr>
          <a:xfrm>
            <a:off x="1536399" y="3278373"/>
            <a:ext cx="1036680" cy="473075"/>
          </a:xfrm>
          <a:prstGeom prst="roundRect">
            <a:avLst/>
          </a:prstGeom>
          <a:noFill/>
          <a:ln w="38100" cap="flat" cmpd="sng" algn="ctr">
            <a:solidFill>
              <a:srgbClr val="4CA42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endParaRPr lang="vi-VN"/>
          </a:p>
        </p:txBody>
      </p:sp>
      <p:sp>
        <p:nvSpPr>
          <p:cNvPr id="18" name="Hình chữ nhật: Góc Tròn 1"/>
          <p:cNvSpPr/>
          <p:nvPr/>
        </p:nvSpPr>
        <p:spPr>
          <a:xfrm>
            <a:off x="554658" y="4274288"/>
            <a:ext cx="902002" cy="418214"/>
          </a:xfrm>
          <a:prstGeom prst="roundRect">
            <a:avLst/>
          </a:prstGeom>
          <a:noFill/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endParaRPr lang="vi-VN"/>
          </a:p>
        </p:txBody>
      </p:sp>
    </p:spTree>
  </p:cSld>
  <p:clrMapOvr>
    <a:masterClrMapping/>
  </p:clrMapOvr>
  <p:transition spd="slow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1" grpId="0" animBg="1"/>
      <p:bldP spid="12" grpId="0" animBg="1"/>
      <p:bldP spid="14" grpId="0" animBg="1"/>
      <p:bldP spid="15" grpId="0" animBg="1"/>
      <p:bldP spid="17" grpId="0" animBg="1"/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9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6982" y="180755"/>
            <a:ext cx="7424515" cy="2381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93135" y="2488018"/>
            <a:ext cx="7495953" cy="2211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6757" y="1301419"/>
            <a:ext cx="8039100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56930" y="525795"/>
            <a:ext cx="7549117" cy="3652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0875" y="765544"/>
            <a:ext cx="8537943" cy="3721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2857218" y="1576840"/>
            <a:ext cx="27886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HP001 4 hàng" pitchFamily="34" charset="0"/>
              </a:rPr>
              <a:t>cánh</a:t>
            </a:r>
            <a:r>
              <a:rPr lang="en-US" sz="3600" b="1" dirty="0" smtClean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HP001 4 hàng" pitchFamily="34" charset="0"/>
              </a:rPr>
              <a:t>chim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720919" y="1559123"/>
            <a:ext cx="27886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HP001 4 hàng" pitchFamily="34" charset="0"/>
              </a:rPr>
              <a:t>cánh</a:t>
            </a:r>
            <a:r>
              <a:rPr lang="en-US" sz="3600" b="1" dirty="0" smtClean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HP001 4 hàng" pitchFamily="34" charset="0"/>
              </a:rPr>
              <a:t>chim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42866" y="2218339"/>
            <a:ext cx="27886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HP001 4 hàng" pitchFamily="34" charset="0"/>
              </a:rPr>
              <a:t>cánh</a:t>
            </a:r>
            <a:r>
              <a:rPr lang="en-US" sz="3600" b="1" dirty="0" smtClean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HP001 4 hàng" pitchFamily="34" charset="0"/>
              </a:rPr>
              <a:t>chim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413654" y="2207705"/>
            <a:ext cx="27886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HP001 4 hàng" pitchFamily="34" charset="0"/>
              </a:rPr>
              <a:t>cánh</a:t>
            </a:r>
            <a:r>
              <a:rPr lang="en-US" sz="3600" b="1" dirty="0" smtClean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HP001 4 hàng" pitchFamily="34" charset="0"/>
              </a:rPr>
              <a:t>chim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46225" y="2197074"/>
            <a:ext cx="27886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HP001 4 hàng" pitchFamily="34" charset="0"/>
              </a:rPr>
              <a:t>cánh</a:t>
            </a:r>
            <a:r>
              <a:rPr lang="en-US" sz="3600" b="1" dirty="0" smtClean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HP001 4 hàng" pitchFamily="34" charset="0"/>
              </a:rPr>
              <a:t>chim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775707" y="2866922"/>
            <a:ext cx="20514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HP001 4 hàng" pitchFamily="34" charset="0"/>
              </a:rPr>
              <a:t>lặng</a:t>
            </a:r>
            <a:r>
              <a:rPr lang="en-US" sz="3600" b="1" dirty="0" smtClean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HP001 4 hàng" pitchFamily="34" charset="0"/>
              </a:rPr>
              <a:t>im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097148" y="2859836"/>
            <a:ext cx="20514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HP001 4 hàng" pitchFamily="34" charset="0"/>
              </a:rPr>
              <a:t>lặng</a:t>
            </a:r>
            <a:r>
              <a:rPr lang="en-US" sz="3600" b="1" dirty="0" smtClean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HP001 4 hàng" pitchFamily="34" charset="0"/>
              </a:rPr>
              <a:t>im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14514" y="3519052"/>
            <a:ext cx="20514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HP001 4 hàng" pitchFamily="34" charset="0"/>
              </a:rPr>
              <a:t>lặng</a:t>
            </a:r>
            <a:r>
              <a:rPr lang="en-US" sz="3600" b="1" dirty="0" smtClean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HP001 4 hàng" pitchFamily="34" charset="0"/>
              </a:rPr>
              <a:t>im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789882" y="3508423"/>
            <a:ext cx="20514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HP001 4 hàng" pitchFamily="34" charset="0"/>
              </a:rPr>
              <a:t>lặng</a:t>
            </a:r>
            <a:r>
              <a:rPr lang="en-US" sz="3600" b="1" dirty="0" smtClean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HP001 4 hàng" pitchFamily="34" charset="0"/>
              </a:rPr>
              <a:t>im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072331" y="3515512"/>
            <a:ext cx="20514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HP001 4 hàng" pitchFamily="34" charset="0"/>
              </a:rPr>
              <a:t>lặng</a:t>
            </a:r>
            <a:r>
              <a:rPr lang="en-US" sz="3600" b="1" dirty="0" smtClean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HP001 4 hàng" pitchFamily="34" charset="0"/>
              </a:rPr>
              <a:t>im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2772" y="218447"/>
            <a:ext cx="8494395" cy="3907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1385" y="701748"/>
            <a:ext cx="8782494" cy="3444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943369" y="2236061"/>
            <a:ext cx="30119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HP001 4 hàng" pitchFamily="34" charset="0"/>
              </a:rPr>
              <a:t>vắng</a:t>
            </a:r>
            <a:r>
              <a:rPr lang="en-US" sz="3600" b="1" dirty="0" smtClean="0">
                <a:solidFill>
                  <a:srgbClr val="FF0000"/>
                </a:solidFill>
                <a:latin typeface="HP001 4 hàng" pitchFamily="34" charset="0"/>
              </a:rPr>
              <a:t> – </a:t>
            </a:r>
            <a:r>
              <a:rPr lang="en-US" sz="3600" b="1" dirty="0" err="1" smtClean="0">
                <a:solidFill>
                  <a:srgbClr val="FF0000"/>
                </a:solidFill>
                <a:latin typeface="HP001 4 hàng" pitchFamily="34" charset="0"/>
              </a:rPr>
              <a:t>chẳng</a:t>
            </a:r>
            <a:r>
              <a:rPr lang="en-US" sz="3600" b="1" dirty="0" smtClean="0">
                <a:solidFill>
                  <a:srgbClr val="FF0000"/>
                </a:solidFill>
                <a:latin typeface="HP001 4 hàng" pitchFamily="34" charset="0"/>
              </a:rPr>
              <a:t>, 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924024" y="2260866"/>
            <a:ext cx="22428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HP001 4 hàng" pitchFamily="34" charset="0"/>
              </a:rPr>
              <a:t>im</a:t>
            </a:r>
            <a:r>
              <a:rPr lang="en-US" sz="3600" b="1" dirty="0" smtClean="0">
                <a:solidFill>
                  <a:srgbClr val="FF0000"/>
                </a:solidFill>
                <a:latin typeface="HP001 4 hàng" pitchFamily="34" charset="0"/>
              </a:rPr>
              <a:t>- </a:t>
            </a:r>
            <a:r>
              <a:rPr lang="en-US" sz="3600" b="1" dirty="0" err="1" smtClean="0">
                <a:solidFill>
                  <a:srgbClr val="FF0000"/>
                </a:solidFill>
                <a:latin typeface="HP001 4 hàng" pitchFamily="34" charset="0"/>
              </a:rPr>
              <a:t>chim</a:t>
            </a:r>
            <a:r>
              <a:rPr lang="en-US" sz="3600" b="1" dirty="0" smtClean="0">
                <a:solidFill>
                  <a:srgbClr val="FF0000"/>
                </a:solidFill>
                <a:latin typeface="HP001 4 hàng" pitchFamily="34" charset="0"/>
              </a:rPr>
              <a:t>, 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132046" y="2246694"/>
            <a:ext cx="27993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HP001 4 hàng" pitchFamily="34" charset="0"/>
              </a:rPr>
              <a:t>sóng</a:t>
            </a:r>
            <a:r>
              <a:rPr lang="en-US" sz="3600" b="1" dirty="0" smtClean="0">
                <a:solidFill>
                  <a:srgbClr val="FF0000"/>
                </a:solidFill>
                <a:latin typeface="HP001 4 hàng" pitchFamily="34" charset="0"/>
              </a:rPr>
              <a:t> – </a:t>
            </a:r>
            <a:r>
              <a:rPr lang="en-US" sz="3600" b="1" dirty="0" err="1" smtClean="0">
                <a:solidFill>
                  <a:srgbClr val="FF0000"/>
                </a:solidFill>
                <a:latin typeface="HP001 4 hàng" pitchFamily="34" charset="0"/>
              </a:rPr>
              <a:t>trong</a:t>
            </a:r>
            <a:r>
              <a:rPr lang="en-US" sz="3600" b="1" dirty="0" smtClean="0">
                <a:solidFill>
                  <a:srgbClr val="FF0000"/>
                </a:solidFill>
                <a:latin typeface="HP001 4 hàng" pitchFamily="34" charset="0"/>
              </a:rPr>
              <a:t>, 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58568" y="2990967"/>
            <a:ext cx="30119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HP001 4 hàng" pitchFamily="34" charset="0"/>
              </a:rPr>
              <a:t>ơi</a:t>
            </a:r>
            <a:r>
              <a:rPr lang="en-US" sz="3600" b="1" dirty="0" smtClean="0">
                <a:solidFill>
                  <a:srgbClr val="FF0000"/>
                </a:solidFill>
                <a:latin typeface="HP001 4 hàng" pitchFamily="34" charset="0"/>
              </a:rPr>
              <a:t> – </a:t>
            </a:r>
            <a:r>
              <a:rPr lang="en-US" sz="3600" b="1" dirty="0" err="1" smtClean="0">
                <a:solidFill>
                  <a:srgbClr val="FF0000"/>
                </a:solidFill>
                <a:latin typeface="HP001 4 hàng" pitchFamily="34" charset="0"/>
              </a:rPr>
              <a:t>khơi</a:t>
            </a:r>
            <a:r>
              <a:rPr lang="en-US" sz="3600" b="1" dirty="0" smtClean="0">
                <a:solidFill>
                  <a:srgbClr val="FF0000"/>
                </a:solidFill>
                <a:latin typeface="HP001 4 hàng" pitchFamily="34" charset="0"/>
              </a:rPr>
              <a:t>. 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12652" y="0"/>
            <a:ext cx="9516139" cy="4720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Tm="1000">
        <p:fade/>
      </p:transition>
    </mc:Choice>
    <mc:Fallback>
      <p:transition spd="med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p:transition spd="slow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/>
          <p:cNvSpPr/>
          <p:nvPr/>
        </p:nvSpPr>
        <p:spPr>
          <a:xfrm>
            <a:off x="282502" y="216714"/>
            <a:ext cx="8505646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36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Ở </a:t>
            </a:r>
            <a:r>
              <a:rPr lang="en-US" altLang="zh-CN" sz="36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khổ</a:t>
            </a:r>
            <a:r>
              <a:rPr lang="en-US" altLang="zh-CN" sz="36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thơ</a:t>
            </a:r>
            <a:r>
              <a:rPr lang="en-US" altLang="zh-CN" sz="36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thứ</a:t>
            </a:r>
            <a:r>
              <a:rPr lang="en-US" altLang="zh-CN" sz="36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nhất</a:t>
            </a:r>
            <a:r>
              <a:rPr lang="en-US" altLang="zh-CN" sz="36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6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36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đã</a:t>
            </a:r>
            <a:r>
              <a:rPr lang="en-US" altLang="zh-CN" sz="36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36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6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6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US" altLang="zh-CN" sz="36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40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40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00358" y="1766372"/>
            <a:ext cx="4752975" cy="276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8" name="Straight Connector 7"/>
          <p:cNvCxnSpPr/>
          <p:nvPr/>
        </p:nvCxnSpPr>
        <p:spPr>
          <a:xfrm>
            <a:off x="1360967" y="3689499"/>
            <a:ext cx="4263656" cy="21266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1300716" y="4327451"/>
            <a:ext cx="3547731" cy="14179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/>
          <p:cNvSpPr/>
          <p:nvPr/>
        </p:nvSpPr>
        <p:spPr>
          <a:xfrm>
            <a:off x="250602" y="155447"/>
            <a:ext cx="713902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40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40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40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40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40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nhớ</a:t>
            </a:r>
            <a:r>
              <a:rPr lang="en-US" altLang="zh-CN" sz="40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40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40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49658" y="1446028"/>
            <a:ext cx="4438761" cy="2483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7" name="Straight Connector 6"/>
          <p:cNvCxnSpPr/>
          <p:nvPr/>
        </p:nvCxnSpPr>
        <p:spPr>
          <a:xfrm flipV="1">
            <a:off x="2385237" y="2604977"/>
            <a:ext cx="1336158" cy="14179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1460205" y="3232298"/>
            <a:ext cx="3781646" cy="354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1470837" y="3827721"/>
            <a:ext cx="3941135" cy="14179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8"/>
          <p:cNvSpPr/>
          <p:nvPr/>
        </p:nvSpPr>
        <p:spPr>
          <a:xfrm>
            <a:off x="208073" y="157991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c. Điều gì xảy ra khi gió đi vắng?</a:t>
            </a:r>
            <a:endParaRPr lang="zh-CN" altLang="en-US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04621" y="871870"/>
            <a:ext cx="3443286" cy="3911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7" name="Straight Connector 6"/>
          <p:cNvCxnSpPr/>
          <p:nvPr/>
        </p:nvCxnSpPr>
        <p:spPr>
          <a:xfrm>
            <a:off x="2534093" y="1683492"/>
            <a:ext cx="2463209" cy="7085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2587256" y="2126512"/>
            <a:ext cx="2835349" cy="354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2597889" y="2562447"/>
            <a:ext cx="2527004" cy="35445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601433" y="3430777"/>
            <a:ext cx="3012558" cy="3539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2583712" y="3880888"/>
            <a:ext cx="3012558" cy="3539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 bwMode="auto">
          <a:xfrm flipH="1">
            <a:off x="2914650" y="0"/>
            <a:ext cx="5257800" cy="5143500"/>
            <a:chOff x="432" y="480"/>
            <a:chExt cx="5328" cy="3840"/>
          </a:xfrm>
        </p:grpSpPr>
        <p:pic>
          <p:nvPicPr>
            <p:cNvPr id="9221" name="Picture 3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300" t="2222" r="4169" b="8890"/>
            <a:stretch>
              <a:fillRect/>
            </a:stretch>
          </p:blipFill>
          <p:spPr bwMode="auto">
            <a:xfrm>
              <a:off x="432" y="480"/>
              <a:ext cx="5328" cy="3840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</p:pic>
        <p:pic>
          <p:nvPicPr>
            <p:cNvPr id="9222" name="Picture 4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288" y="3185"/>
              <a:ext cx="708" cy="7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223" name="Picture 5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482" y="1728"/>
              <a:ext cx="708" cy="7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224" name="Picture 6" descr="1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EFFFA"/>
                </a:clrFrom>
                <a:clrTo>
                  <a:srgbClr val="FEFFFA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434" y="1104"/>
              <a:ext cx="726" cy="7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225" name="Picture 7" descr="1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EFFFA"/>
                </a:clrFrom>
                <a:clrTo>
                  <a:srgbClr val="FEFFFA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482" y="2352"/>
              <a:ext cx="726" cy="7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9219" name="Picture 8"/>
          <p:cNvPicPr>
            <a:picLocks noChangeAspect="1" noChangeArrowheads="1"/>
          </p:cNvPicPr>
          <p:nvPr/>
        </p:nvPicPr>
        <p:blipFill>
          <a:blip r:embed="rId5"/>
          <a:srcRect t="58926" r="47223" b="8534"/>
          <a:stretch>
            <a:fillRect/>
          </a:stretch>
        </p:blipFill>
        <p:spPr bwMode="auto">
          <a:xfrm>
            <a:off x="1143000" y="3943350"/>
            <a:ext cx="24003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0" name="WordArt 9" descr="Narrow vertical"/>
          <p:cNvSpPr>
            <a:spLocks noChangeArrowheads="1" noChangeShapeType="1" noTextEdit="1"/>
          </p:cNvSpPr>
          <p:nvPr/>
        </p:nvSpPr>
        <p:spPr bwMode="auto">
          <a:xfrm>
            <a:off x="1143000" y="285750"/>
            <a:ext cx="5143500" cy="4229100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/>
            <a:r>
              <a:rPr lang="vi-VN" sz="2700" kern="10" dirty="0">
                <a:ln w="12700">
                  <a:solidFill>
                    <a:srgbClr val="000000"/>
                  </a:solidFill>
                  <a:rou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Arial" panose="020B0604020202020204"/>
                <a:cs typeface="Arial" panose="020B0604020202020204"/>
              </a:rPr>
              <a:t>Thư giãn!</a:t>
            </a:r>
            <a:endParaRPr lang="en-US" sz="2700" kern="10" dirty="0">
              <a:ln w="12700">
                <a:solidFill>
                  <a:srgbClr val="000000"/>
                </a:solidFill>
                <a:round/>
              </a:ln>
              <a:pattFill prst="dashHorz">
                <a:fgClr>
                  <a:srgbClr val="808080"/>
                </a:fgClr>
                <a:bgClr>
                  <a:srgbClr val="FFFF00"/>
                </a:bgClr>
              </a:pattFill>
              <a:effectLst>
                <a:outerShdw dist="45791" dir="2021404" algn="ctr" rotWithShape="0">
                  <a:srgbClr val="808080">
                    <a:alpha val="79999"/>
                  </a:srgbClr>
                </a:outerShdw>
              </a:effectLst>
              <a:latin typeface="Arial" panose="020B0604020202020204"/>
              <a:cs typeface="Arial" panose="020B0604020202020204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268902" y="1959393"/>
            <a:ext cx="323918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thuộc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lòng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1594887" y="712375"/>
            <a:ext cx="115894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solidFill>
                  <a:schemeClr val="accent1">
                    <a:lumMod val="75000"/>
                  </a:schemeClr>
                </a:solidFill>
              </a:rPr>
              <a:t>6</a:t>
            </a:r>
            <a:endParaRPr lang="en-US" sz="80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spd="slow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75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3.61111E-6 3.7037E-6 L -3.61111E-6 -0.07223 " pathEditMode="relative" rAng="0" ptsTypes="AA">
                                      <p:cBhvr>
                                        <p:cTn id="7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/>
          <p:cNvSpPr/>
          <p:nvPr/>
        </p:nvSpPr>
        <p:spPr>
          <a:xfrm>
            <a:off x="-275302" y="-147641"/>
            <a:ext cx="9143999" cy="156638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54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54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54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endParaRPr lang="en-US" altLang="zh-CN" sz="5400" b="1" dirty="0" smtClean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endParaRPr lang="zh-CN" altLang="en-US" sz="32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2" name="Lưu đồ: Đường kết nối 11"/>
          <p:cNvSpPr/>
          <p:nvPr/>
        </p:nvSpPr>
        <p:spPr>
          <a:xfrm>
            <a:off x="89328" y="461074"/>
            <a:ext cx="887770" cy="9631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22783" y="1544320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3" name="矩形 8"/>
          <p:cNvSpPr/>
          <p:nvPr/>
        </p:nvSpPr>
        <p:spPr>
          <a:xfrm>
            <a:off x="1202870" y="1038762"/>
            <a:ext cx="5910311" cy="4392692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4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4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4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endParaRPr lang="en-US" altLang="zh-CN" sz="4800" b="1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lang="en-US" altLang="zh-CN" sz="4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buồn</a:t>
            </a:r>
            <a:r>
              <a:rPr lang="en-US" altLang="zh-CN" sz="4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lặng</a:t>
            </a:r>
            <a:r>
              <a:rPr lang="en-US" altLang="zh-CN" sz="4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im</a:t>
            </a:r>
            <a:endParaRPr lang="en-US" altLang="zh-CN" sz="4800" b="1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r>
              <a:rPr lang="en-US" altLang="zh-CN" sz="4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4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cánh</a:t>
            </a:r>
            <a:r>
              <a:rPr lang="en-US" altLang="zh-CN" sz="4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endParaRPr lang="en-US" altLang="zh-CN" sz="4800" b="1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Chẳng</a:t>
            </a:r>
            <a:r>
              <a:rPr lang="en-US" altLang="zh-CN" sz="4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</a:t>
            </a:r>
            <a:r>
              <a:rPr lang="en-US" altLang="zh-CN" sz="4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gõ</a:t>
            </a:r>
            <a:r>
              <a:rPr lang="en-US" altLang="zh-CN" sz="4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cửa</a:t>
            </a:r>
            <a:r>
              <a:rPr lang="en-US" altLang="zh-CN" sz="4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endParaRPr lang="en-US" altLang="zh-CN" sz="6000" dirty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6" name="Picture 21" descr="1170273ke1o4da45e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6200000">
            <a:off x="4026639" y="645486"/>
            <a:ext cx="786809" cy="2068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1" descr="1170273ke1o4da45e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6200000">
            <a:off x="4708896" y="1756587"/>
            <a:ext cx="786809" cy="2809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952829owne182jr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6200000">
            <a:off x="2114975" y="1309522"/>
            <a:ext cx="609600" cy="2284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952829owne182jr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6200000">
            <a:off x="2308133" y="2654541"/>
            <a:ext cx="609600" cy="2450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952829owne182jr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6200000">
            <a:off x="1980296" y="600684"/>
            <a:ext cx="609600" cy="2284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1" descr="1170273ke1o4da45e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6200000">
            <a:off x="4264099" y="1350779"/>
            <a:ext cx="786809" cy="2068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1" descr="1170273ke1o4da45e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6200000">
            <a:off x="4540545" y="2828707"/>
            <a:ext cx="786809" cy="2068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 descr="952829owne182jr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6200000">
            <a:off x="2270920" y="2007725"/>
            <a:ext cx="609600" cy="2284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1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 animBg="1"/>
      <p:bldP spid="2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0242" y="350874"/>
            <a:ext cx="8442251" cy="4570953"/>
          </a:xfrm>
          <a:prstGeom prst="rect">
            <a:avLst/>
          </a:prstGeom>
        </p:spPr>
      </p:pic>
    </p:spTree>
  </p:cSld>
  <p:clrMapOvr>
    <a:masterClrMapping/>
  </p:clrMapOvr>
  <p:transition spd="med" advTm="1000">
    <p:pull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6210" y="0"/>
            <a:ext cx="8987790" cy="5059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Box 4"/>
          <p:cNvSpPr txBox="1">
            <a:spLocks noChangeArrowheads="1"/>
          </p:cNvSpPr>
          <p:nvPr/>
        </p:nvSpPr>
        <p:spPr bwMode="auto">
          <a:xfrm>
            <a:off x="2786063" y="1412186"/>
            <a:ext cx="3500437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altLang="en-US" sz="3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652" name="TextBox 4"/>
          <p:cNvSpPr txBox="1">
            <a:spLocks noChangeArrowheads="1"/>
          </p:cNvSpPr>
          <p:nvPr/>
        </p:nvSpPr>
        <p:spPr bwMode="auto">
          <a:xfrm>
            <a:off x="2786063" y="1812236"/>
            <a:ext cx="3500437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None/>
            </a:pPr>
            <a:endParaRPr lang="en-US" alt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/>
          </p:cNvSpPr>
          <p:nvPr>
            <p:ph type="title"/>
          </p:nvPr>
        </p:nvSpPr>
        <p:spPr/>
        <p:txBody>
          <a:bodyPr vert="horz" wrap="square" lIns="68580" tIns="34290" rIns="68580" bIns="34290" anchor="ctr"/>
          <a:lstStyle/>
          <a:p>
            <a:pPr eaLnBrk="1" hangingPunct="1"/>
            <a:endParaRPr dirty="0"/>
          </a:p>
        </p:txBody>
      </p:sp>
      <p:sp>
        <p:nvSpPr>
          <p:cNvPr id="30723" name="Rectangle 3"/>
          <p:cNvSpPr>
            <a:spLocks noGrp="1"/>
          </p:cNvSpPr>
          <p:nvPr>
            <p:ph idx="1"/>
          </p:nvPr>
        </p:nvSpPr>
        <p:spPr/>
        <p:txBody>
          <a:bodyPr vert="horz" wrap="square" lIns="68580" tIns="34290" rIns="68580" bIns="34290" anchor="t"/>
          <a:lstStyle/>
          <a:p>
            <a:pPr eaLnBrk="1" hangingPunct="1"/>
            <a:endParaRPr dirty="0"/>
          </a:p>
        </p:txBody>
      </p:sp>
      <p:pic>
        <p:nvPicPr>
          <p:cNvPr id="30724" name="Picture 4" descr="bfnb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"/>
            <a:ext cx="9144635" cy="51365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25" name="Picture 5" descr="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4888" y="4000500"/>
            <a:ext cx="1071563" cy="10715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26" name="Picture 6" descr="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8938" y="4000500"/>
            <a:ext cx="1071563" cy="10715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727" name="WordArt 7"/>
          <p:cNvSpPr>
            <a:spLocks noTextEdit="1"/>
          </p:cNvSpPr>
          <p:nvPr/>
        </p:nvSpPr>
        <p:spPr>
          <a:xfrm>
            <a:off x="1314450" y="914400"/>
            <a:ext cx="6343650" cy="200025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  <a:normAutofit/>
          </a:bodyPr>
          <a:lstStyle/>
          <a:p>
            <a:pPr algn="ctr"/>
            <a:r>
              <a:rPr lang="en-US" sz="4050" b="1">
                <a:ln w="3175" cap="flat" cmpd="sng">
                  <a:solidFill>
                    <a:srgbClr val="CC0099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FF57FF"/>
                    </a:gs>
                    <a:gs pos="100000">
                      <a:srgbClr val="C40091"/>
                    </a:gs>
                  </a:gsLst>
                  <a:lin ang="5400000" scaled="1"/>
                  <a:tileRect/>
                </a:gradFill>
                <a:effectLst>
                  <a:outerShdw dist="107763" dir="2699999" algn="ctr" rotWithShape="0">
                    <a:srgbClr val="000000">
                      <a:alpha val="50000"/>
                    </a:srgbClr>
                  </a:outerShdw>
                </a:effectLst>
                <a:latin typeface="Verdana" panose="020B0604030504040204" charset="0"/>
                <a:ea typeface="Verdana" panose="020B0604030504040204" charset="0"/>
              </a:rPr>
              <a:t>CẢM ƠN THẦY CÔ</a:t>
            </a:r>
          </a:p>
          <a:p>
            <a:pPr algn="ctr"/>
            <a:r>
              <a:rPr lang="en-US" sz="4050" b="1">
                <a:ln w="3175" cap="flat" cmpd="sng">
                  <a:solidFill>
                    <a:srgbClr val="CC0099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FF57FF"/>
                    </a:gs>
                    <a:gs pos="100000">
                      <a:srgbClr val="C40091"/>
                    </a:gs>
                  </a:gsLst>
                  <a:lin ang="5400000" scaled="1"/>
                  <a:tileRect/>
                </a:gradFill>
                <a:effectLst>
                  <a:outerShdw dist="107763" dir="2699999" algn="ctr" rotWithShape="0">
                    <a:srgbClr val="000000">
                      <a:alpha val="50000"/>
                    </a:srgbClr>
                  </a:outerShdw>
                </a:effectLst>
                <a:latin typeface="Verdana" panose="020B0604030504040204" charset="0"/>
                <a:ea typeface="Verdana" panose="020B0604030504040204" charset="0"/>
              </a:rPr>
              <a:t> VÀ CÁC EM HỌC SINH</a:t>
            </a:r>
          </a:p>
        </p:txBody>
      </p:sp>
      <p:sp>
        <p:nvSpPr>
          <p:cNvPr id="30728" name="WordArt 8"/>
          <p:cNvSpPr>
            <a:spLocks noTextEdit="1"/>
          </p:cNvSpPr>
          <p:nvPr/>
        </p:nvSpPr>
        <p:spPr>
          <a:xfrm rot="494338">
            <a:off x="6779419" y="4171950"/>
            <a:ext cx="1107281" cy="1060847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55556"/>
              </a:avLst>
            </a:prstTxWarp>
            <a:normAutofit/>
          </a:bodyPr>
          <a:lstStyle/>
          <a:p>
            <a:pPr algn="ctr"/>
            <a:r>
              <a:rPr lang="en-US" sz="2700">
                <a:ln w="9525" cap="flat" cmpd="sng">
                  <a:solidFill>
                    <a:srgbClr val="80008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C40091"/>
                </a:solidFill>
                <a:latin typeface="VNI-Brush" charset="0"/>
                <a:ea typeface="VNI-Brush" charset="0"/>
              </a:rPr>
              <a:t>The end</a:t>
            </a:r>
          </a:p>
        </p:txBody>
      </p:sp>
      <p:pic>
        <p:nvPicPr>
          <p:cNvPr id="30729" name="Picture 9" descr="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1900" y="3600450"/>
            <a:ext cx="1485900" cy="139303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30" name="Picture 10" descr="DSTARS-P"/>
          <p:cNvPicPr>
            <a:picLocks noChangeAspect="1"/>
          </p:cNvPicPr>
          <p:nvPr/>
        </p:nvPicPr>
        <p:blipFill>
          <a:blip r:embed="rId4">
            <a:lum contrast="-6000"/>
          </a:blip>
          <a:stretch>
            <a:fillRect/>
          </a:stretch>
        </p:blipFill>
        <p:spPr>
          <a:xfrm>
            <a:off x="1943100" y="1485900"/>
            <a:ext cx="985838" cy="8715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31" name="Picture 11" descr="DSTARS-P"/>
          <p:cNvPicPr>
            <a:picLocks noChangeAspect="1"/>
          </p:cNvPicPr>
          <p:nvPr/>
        </p:nvPicPr>
        <p:blipFill>
          <a:blip r:embed="rId4">
            <a:lum contrast="-6000"/>
          </a:blip>
          <a:stretch>
            <a:fillRect/>
          </a:stretch>
        </p:blipFill>
        <p:spPr>
          <a:xfrm>
            <a:off x="2686050" y="914400"/>
            <a:ext cx="985838" cy="8715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32" name="Picture 12" descr="DSTARS-P"/>
          <p:cNvPicPr>
            <a:picLocks noChangeAspect="1"/>
          </p:cNvPicPr>
          <p:nvPr/>
        </p:nvPicPr>
        <p:blipFill>
          <a:blip r:embed="rId4">
            <a:lum contrast="-6000"/>
          </a:blip>
          <a:stretch>
            <a:fillRect/>
          </a:stretch>
        </p:blipFill>
        <p:spPr>
          <a:xfrm>
            <a:off x="7015163" y="2400300"/>
            <a:ext cx="985838" cy="8715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33" name="Picture 13" descr="DSTARS-P"/>
          <p:cNvPicPr>
            <a:picLocks noChangeAspect="1"/>
          </p:cNvPicPr>
          <p:nvPr/>
        </p:nvPicPr>
        <p:blipFill>
          <a:blip r:embed="rId4">
            <a:lum contrast="-6000"/>
          </a:blip>
          <a:stretch>
            <a:fillRect/>
          </a:stretch>
        </p:blipFill>
        <p:spPr>
          <a:xfrm>
            <a:off x="1428750" y="2686050"/>
            <a:ext cx="1771650" cy="156567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34" name="Picture 14" descr="DSTARS-P"/>
          <p:cNvPicPr>
            <a:picLocks noChangeAspect="1"/>
          </p:cNvPicPr>
          <p:nvPr/>
        </p:nvPicPr>
        <p:blipFill>
          <a:blip r:embed="rId4">
            <a:lum contrast="-6000"/>
          </a:blip>
          <a:stretch>
            <a:fillRect/>
          </a:stretch>
        </p:blipFill>
        <p:spPr>
          <a:xfrm>
            <a:off x="4229100" y="457200"/>
            <a:ext cx="685800" cy="60602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35" name="Picture 15" descr="gman0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7650" y="3200400"/>
            <a:ext cx="571500" cy="1371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36" name="Picture 16" descr="gman0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7450" y="2914650"/>
            <a:ext cx="914400" cy="16573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6361" y="0"/>
            <a:ext cx="8124113" cy="3317359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3964" y="3603034"/>
            <a:ext cx="4059422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5578" y="4233677"/>
            <a:ext cx="721995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1000">
        <p:split orient="vert"/>
      </p:transition>
    </mc:Choice>
    <mc:Fallback>
      <p:transition spd="slow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3283" y="733647"/>
            <a:ext cx="8739964" cy="3487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Tm="5000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411693" y="1441414"/>
            <a:ext cx="1238250" cy="156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Tm="1000">
        <p14:conveyor dir="l"/>
      </p:transition>
    </mc:Choice>
    <mc:Fallback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75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0244" y="159488"/>
            <a:ext cx="8325293" cy="4984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Hình chữ nhật: Góc Tròn 1"/>
          <p:cNvSpPr/>
          <p:nvPr/>
        </p:nvSpPr>
        <p:spPr>
          <a:xfrm>
            <a:off x="2383459" y="3306729"/>
            <a:ext cx="785043" cy="473075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endParaRPr lang="vi-VN"/>
          </a:p>
        </p:txBody>
      </p:sp>
      <p:sp>
        <p:nvSpPr>
          <p:cNvPr id="4" name="Hình chữ nhật: Góc Tròn 1"/>
          <p:cNvSpPr/>
          <p:nvPr/>
        </p:nvSpPr>
        <p:spPr>
          <a:xfrm>
            <a:off x="405803" y="1956393"/>
            <a:ext cx="699977" cy="473075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endParaRPr lang="vi-VN"/>
          </a:p>
        </p:txBody>
      </p:sp>
      <p:sp>
        <p:nvSpPr>
          <p:cNvPr id="5" name="Hình chữ nhật: Góc Tròn 1"/>
          <p:cNvSpPr/>
          <p:nvPr/>
        </p:nvSpPr>
        <p:spPr>
          <a:xfrm>
            <a:off x="2078664" y="4245935"/>
            <a:ext cx="940982" cy="473075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endParaRPr lang="vi-VN"/>
          </a:p>
        </p:txBody>
      </p:sp>
      <p:sp>
        <p:nvSpPr>
          <p:cNvPr id="6" name="Hình chữ nhật: Góc Tròn 1"/>
          <p:cNvSpPr/>
          <p:nvPr/>
        </p:nvSpPr>
        <p:spPr>
          <a:xfrm>
            <a:off x="5587409" y="1130595"/>
            <a:ext cx="845289" cy="473075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endParaRPr lang="vi-VN"/>
          </a:p>
        </p:txBody>
      </p:sp>
      <p:sp>
        <p:nvSpPr>
          <p:cNvPr id="7" name="Hình chữ nhật: Góc Tròn 1"/>
          <p:cNvSpPr/>
          <p:nvPr/>
        </p:nvSpPr>
        <p:spPr>
          <a:xfrm>
            <a:off x="7650125" y="2927498"/>
            <a:ext cx="824024" cy="473075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endParaRPr lang="vi-VN"/>
          </a:p>
        </p:txBody>
      </p:sp>
      <p:sp>
        <p:nvSpPr>
          <p:cNvPr id="8" name="Hình chữ nhật: Góc Tròn 1"/>
          <p:cNvSpPr/>
          <p:nvPr/>
        </p:nvSpPr>
        <p:spPr>
          <a:xfrm>
            <a:off x="7256721" y="4267200"/>
            <a:ext cx="834656" cy="473075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endParaRPr lang="vi-VN"/>
          </a:p>
        </p:txBody>
      </p:sp>
    </p:spTree>
  </p:cSld>
  <p:clrMapOvr>
    <a:masterClrMapping/>
  </p:clrMapOvr>
  <p:transition spd="slow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71700" y="1320801"/>
            <a:ext cx="4218467" cy="22942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3" name="Straight Connector 2"/>
          <p:cNvCxnSpPr/>
          <p:nvPr/>
        </p:nvCxnSpPr>
        <p:spPr>
          <a:xfrm rot="5400000">
            <a:off x="5351930" y="1576954"/>
            <a:ext cx="563109" cy="8860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rot="5400000">
            <a:off x="5366106" y="2101496"/>
            <a:ext cx="563109" cy="8860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rot="5400000">
            <a:off x="5897734" y="2696918"/>
            <a:ext cx="563109" cy="8860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rot="5400000">
            <a:off x="6025325" y="3313606"/>
            <a:ext cx="563109" cy="8860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4163" y="159489"/>
            <a:ext cx="8091376" cy="4685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Lưu đồ: Đường kết nối 8"/>
          <p:cNvSpPr/>
          <p:nvPr/>
        </p:nvSpPr>
        <p:spPr>
          <a:xfrm>
            <a:off x="111642" y="595424"/>
            <a:ext cx="494414" cy="462516"/>
          </a:xfrm>
          <a:prstGeom prst="flowChartConnector">
            <a:avLst/>
          </a:prstGeom>
          <a:solidFill>
            <a:srgbClr val="4CA42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Lưu đồ: Đường kết nối 8"/>
          <p:cNvSpPr/>
          <p:nvPr/>
        </p:nvSpPr>
        <p:spPr>
          <a:xfrm>
            <a:off x="168349" y="2682950"/>
            <a:ext cx="494414" cy="462516"/>
          </a:xfrm>
          <a:prstGeom prst="flowChartConnector">
            <a:avLst/>
          </a:prstGeom>
          <a:solidFill>
            <a:srgbClr val="4CA42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Lưu đồ: Đường kết nối 8"/>
          <p:cNvSpPr/>
          <p:nvPr/>
        </p:nvSpPr>
        <p:spPr>
          <a:xfrm>
            <a:off x="4687186" y="662763"/>
            <a:ext cx="494414" cy="462516"/>
          </a:xfrm>
          <a:prstGeom prst="flowChartConnector">
            <a:avLst/>
          </a:prstGeom>
          <a:solidFill>
            <a:srgbClr val="4CA42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Lưu đồ: Đường kết nối 8"/>
          <p:cNvSpPr/>
          <p:nvPr/>
        </p:nvSpPr>
        <p:spPr>
          <a:xfrm>
            <a:off x="4697819" y="2757378"/>
            <a:ext cx="494414" cy="462516"/>
          </a:xfrm>
          <a:prstGeom prst="flowChartConnector">
            <a:avLst/>
          </a:prstGeom>
          <a:solidFill>
            <a:srgbClr val="4CA42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3600" y="1057090"/>
            <a:ext cx="5953014" cy="622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9928" y="1967060"/>
            <a:ext cx="6023012" cy="5209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8631" y="2746338"/>
            <a:ext cx="7841843" cy="1092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96332" y="3944384"/>
            <a:ext cx="4530577" cy="659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2203" y="205377"/>
            <a:ext cx="4740791" cy="581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</a:spPr>
      <a:bodyPr vert="horz" wrap="square" lIns="91440" tIns="45720" rIns="91440" bIns="45720" numCol="1" anchor="t" anchorCtr="0" compatLnSpc="1"/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</a:spPr>
      <a:bodyPr vert="horz" wrap="square" lIns="91440" tIns="45720" rIns="91440" bIns="45720" numCol="1" anchor="t" anchorCtr="0" compatLnSpc="1"/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Microsoft YaHei" panose="020B0503020204020204" pitchFamily="34" charset="-122"/>
            <a:ea typeface="Microsoft YaHei" panose="020B0503020204020204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345</TotalTime>
  <Words>158</Words>
  <Application>WPS Presentation</Application>
  <PresentationFormat>On-screen Show (16:9)</PresentationFormat>
  <Paragraphs>55</Paragraphs>
  <Slides>29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29</vt:i4>
      </vt:variant>
    </vt:vector>
  </HeadingPairs>
  <TitlesOfParts>
    <vt:vector size="43" baseType="lpstr">
      <vt:lpstr>Arial</vt:lpstr>
      <vt:lpstr>Times New Roman</vt:lpstr>
      <vt:lpstr>宋体</vt:lpstr>
      <vt:lpstr>Calibri</vt:lpstr>
      <vt:lpstr>Arial-Rounded</vt:lpstr>
      <vt:lpstr>HP001 4 hàng</vt:lpstr>
      <vt:lpstr>Wingdings</vt:lpstr>
      <vt:lpstr>Verdana</vt:lpstr>
      <vt:lpstr>VNI-Brush</vt:lpstr>
      <vt:lpstr>inpin heiti</vt:lpstr>
      <vt:lpstr>3_Default Design</vt:lpstr>
      <vt:lpstr>Office Theme</vt:lpstr>
      <vt:lpstr>1_Office Theme</vt:lpstr>
      <vt:lpstr>第一PPT，www.1ppt.com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GhostBTT</cp:lastModifiedBy>
  <cp:revision>82</cp:revision>
  <dcterms:created xsi:type="dcterms:W3CDTF">2020-08-13T09:19:00Z</dcterms:created>
  <dcterms:modified xsi:type="dcterms:W3CDTF">2024-02-26T01:07:07Z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  <property fmtid="{D5CDD505-2E9C-101B-9397-08002B2CF9AE}" pid="3" name="KSOProductBuildVer">
    <vt:lpwstr>1033-11.2.0.9635</vt:lpwstr>
  </property>
</Properties>
</file>