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75" r:id="rId4"/>
    <p:sldId id="288" r:id="rId5"/>
    <p:sldId id="266" r:id="rId6"/>
    <p:sldId id="289" r:id="rId7"/>
    <p:sldId id="277" r:id="rId8"/>
    <p:sldId id="278" r:id="rId9"/>
    <p:sldId id="305" r:id="rId10"/>
    <p:sldId id="267" r:id="rId11"/>
    <p:sldId id="279" r:id="rId12"/>
    <p:sldId id="268" r:id="rId13"/>
    <p:sldId id="304" r:id="rId14"/>
    <p:sldId id="292" r:id="rId15"/>
    <p:sldId id="291" r:id="rId16"/>
    <p:sldId id="294" r:id="rId17"/>
    <p:sldId id="295" r:id="rId18"/>
    <p:sldId id="297" r:id="rId19"/>
    <p:sldId id="298" r:id="rId20"/>
    <p:sldId id="299" r:id="rId21"/>
    <p:sldId id="300" r:id="rId22"/>
    <p:sldId id="281" r:id="rId23"/>
    <p:sldId id="269" r:id="rId24"/>
    <p:sldId id="282" r:id="rId25"/>
    <p:sldId id="301" r:id="rId26"/>
    <p:sldId id="302" r:id="rId27"/>
    <p:sldId id="270" r:id="rId28"/>
    <p:sldId id="283" r:id="rId29"/>
    <p:sldId id="271" r:id="rId30"/>
    <p:sldId id="284" r:id="rId31"/>
    <p:sldId id="285" r:id="rId32"/>
    <p:sldId id="293" r:id="rId33"/>
    <p:sldId id="303" r:id="rId34"/>
    <p:sldId id="272" r:id="rId35"/>
    <p:sldId id="286" r:id="rId36"/>
    <p:sldId id="273" r:id="rId37"/>
    <p:sldId id="287" r:id="rId38"/>
    <p:sldId id="274" r:id="rId39"/>
  </p:sldIdLst>
  <p:sldSz cx="9144000" cy="5143500" type="screen16x9"/>
  <p:notesSz cx="6858000" cy="9144000"/>
  <p:embeddedFontLst>
    <p:embeddedFont>
      <p:font typeface="DFPOP1-W9" charset="-128"/>
      <p:regular r:id="rId41"/>
    </p:embeddedFont>
    <p:embeddedFont>
      <p:font typeface="Microsoft YaHei" pitchFamily="34" charset="-122"/>
      <p:regular r:id="rId42"/>
      <p:bold r:id="rId43"/>
    </p:embeddedFont>
    <p:embeddedFont>
      <p:font typeface="SimSun" pitchFamily="2" charset="-122"/>
      <p:regular r:id="rId44"/>
    </p:embeddedFont>
    <p:embeddedFont>
      <p:font typeface=".VnAvant" pitchFamily="34" charset="0"/>
      <p:regular r:id="rId45"/>
      <p:bold r:id="rId46"/>
      <p:italic r:id="rId47"/>
      <p:boldItalic r:id="rId48"/>
    </p:embeddedFont>
    <p:embeddedFont>
      <p:font typeface="Arial-Rounded" charset="0"/>
      <p:regular r:id="rId49"/>
    </p:embeddedFont>
    <p:embeddedFont>
      <p:font typeface="HL Hoctro" charset="0"/>
      <p:regular r:id="rId50"/>
    </p:embeddedFont>
    <p:embeddedFont>
      <p:font typeface="HP001 4 hàng" pitchFamily="34" charset="0"/>
      <p:regular r:id="rId51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9250B"/>
    <a:srgbClr val="7FE984"/>
    <a:srgbClr val="669B31"/>
    <a:srgbClr val="B30D93"/>
    <a:srgbClr val="4CA420"/>
    <a:srgbClr val="F14420"/>
    <a:srgbClr val="679C31"/>
    <a:srgbClr val="920000"/>
    <a:srgbClr val="F56636"/>
    <a:srgbClr val="EF2A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068" y="-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.0000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2074" y="237507"/>
            <a:ext cx="8324850" cy="435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499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40" name="组合 4"/>
          <p:cNvGrpSpPr/>
          <p:nvPr/>
        </p:nvGrpSpPr>
        <p:grpSpPr>
          <a:xfrm>
            <a:off x="232183" y="201867"/>
            <a:ext cx="5159216" cy="4511358"/>
            <a:chOff x="1001374" y="-370703"/>
            <a:chExt cx="6695744" cy="6175701"/>
          </a:xfrm>
        </p:grpSpPr>
        <p:pic>
          <p:nvPicPr>
            <p:cNvPr id="41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4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5044" y="1745673"/>
            <a:ext cx="2256312" cy="1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45458" y="457201"/>
            <a:ext cx="8498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1683" y="1163263"/>
            <a:ext cx="32263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942529" y="1157131"/>
            <a:ext cx="1678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3789086" y="1159960"/>
            <a:ext cx="20200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63" y="1805049"/>
            <a:ext cx="7932717" cy="295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107551" y="2937811"/>
            <a:ext cx="3511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Nam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1.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55667" y="1098591"/>
            <a:ext cx="490187" cy="76583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97428" y="2711656"/>
            <a:ext cx="490187" cy="76583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12" grpId="0"/>
      <p:bldP spid="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519" y="249376"/>
            <a:ext cx="7754587" cy="194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771" y="2209266"/>
            <a:ext cx="7612084" cy="23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564" y="225631"/>
            <a:ext cx="5510150" cy="438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387" y="860426"/>
            <a:ext cx="8229600" cy="248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05" y="736270"/>
            <a:ext cx="8657112" cy="336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57" y="534389"/>
            <a:ext cx="8942118" cy="301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11905" y="1429642"/>
            <a:ext cx="828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4994" y="1427658"/>
            <a:ext cx="828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8187" y="1427661"/>
            <a:ext cx="828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9495" y="1427658"/>
            <a:ext cx="828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052" y="2864576"/>
            <a:ext cx="82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4886" y="2862596"/>
            <a:ext cx="82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8077" y="2838845"/>
            <a:ext cx="82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3144" y="2850723"/>
            <a:ext cx="82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81" y="427512"/>
            <a:ext cx="8811490" cy="291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230603"/>
            <a:ext cx="358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 tiếng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431279"/>
            <a:ext cx="101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80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48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130"/>
            <a:ext cx="8894617" cy="368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209476" y="1061506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2583" y="1071400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271" y="1679021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5726" y="1690897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680" y="1690899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3220" y="2308415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chững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chạc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4448" y="2306437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chững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chạc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181" y="2933851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chững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chạc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7387" y="2945726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chững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chạc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4343" y="2933849"/>
            <a:ext cx="2514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chững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chạc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060" y="236109"/>
            <a:ext cx="852773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34" y="700644"/>
            <a:ext cx="8597735" cy="32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88800" y="1975907"/>
            <a:ext cx="3511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Nam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1.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1735179"/>
            <a:ext cx="2097231" cy="134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81143" y="208538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53655" y="204952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7106E-6 L -0.25885 0.19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31" y="605643"/>
            <a:ext cx="8965869" cy="266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11247" y="1590427"/>
            <a:ext cx="83633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Nam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rất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diện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khi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được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cô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giáo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</a:rPr>
              <a:t>khen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87" y="591685"/>
            <a:ext cx="8741093" cy="25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141" y="878774"/>
            <a:ext cx="2838203" cy="289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769" y="1567543"/>
            <a:ext cx="2612571" cy="125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1" y="2296633"/>
            <a:ext cx="1291649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392"/>
            <a:ext cx="8953995" cy="369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19400" y="1739920"/>
            <a:ext cx="7754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Nam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 Nam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404" y="2506340"/>
            <a:ext cx="4772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còn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nữa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500" y="166255"/>
            <a:ext cx="8887778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4564" y="1490353"/>
            <a:ext cx="16192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3352800" y="1649506"/>
            <a:ext cx="528916" cy="68131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074024" y="1705087"/>
            <a:ext cx="52891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351059" y="1669227"/>
            <a:ext cx="5199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961279" y="2427372"/>
            <a:ext cx="623733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779057" y="2409170"/>
            <a:ext cx="528918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869146" y="2409171"/>
            <a:ext cx="50389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3816" y="1479171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16081" y="1479167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4157" y="1479168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6309" y="2223223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tr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8879" y="2232185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832" y="2232179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668" y="1675679"/>
            <a:ext cx="17240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Cñng cè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28299" y="130945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479731" cy="479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90331" y="0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3325" y="1608880"/>
            <a:ext cx="11334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377" y="116542"/>
            <a:ext cx="8310283" cy="454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B30D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628463" y="111393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290331" y="0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3787" y="1608612"/>
            <a:ext cx="196252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274</Words>
  <Application>WPS Presentation</Application>
  <PresentationFormat>On-screen Show (16:9)</PresentationFormat>
  <Paragraphs>90</Paragraphs>
  <Slides>38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DFPOP1-W9</vt:lpstr>
      <vt:lpstr>华康少女文字W5</vt:lpstr>
      <vt:lpstr>Times New Roman</vt:lpstr>
      <vt:lpstr>Microsoft YaHei</vt:lpstr>
      <vt:lpstr>SimSun</vt:lpstr>
      <vt:lpstr>.VnAvant</vt:lpstr>
      <vt:lpstr>Arial-Rounded</vt:lpstr>
      <vt:lpstr>HL Hoctro</vt:lpstr>
      <vt:lpstr>HP001 4 hàng</vt:lpstr>
      <vt:lpstr>Calibri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GhostBTT</cp:lastModifiedBy>
  <cp:revision>28</cp:revision>
  <dcterms:created xsi:type="dcterms:W3CDTF">2020-08-13T09:19:00Z</dcterms:created>
  <dcterms:modified xsi:type="dcterms:W3CDTF">2024-02-25T08:34:59Z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