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0" r:id="rId3"/>
    <p:sldId id="291" r:id="rId4"/>
    <p:sldId id="304" r:id="rId5"/>
    <p:sldId id="305" r:id="rId6"/>
    <p:sldId id="306" r:id="rId7"/>
    <p:sldId id="293" r:id="rId8"/>
    <p:sldId id="298" r:id="rId9"/>
    <p:sldId id="307" r:id="rId10"/>
    <p:sldId id="308" r:id="rId11"/>
    <p:sldId id="302" r:id="rId12"/>
    <p:sldId id="309" r:id="rId13"/>
    <p:sldId id="311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FD37-F43B-43EA-AACA-30ABD195797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9C77-CD45-4278-AF02-7A3A937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6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3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2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8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33598" y="2356443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3A436-E24A-A984-1A1F-FCC94C8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19" y="1468331"/>
            <a:ext cx="4456562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B4FE6-0B69-E39C-2489-B5467E64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774" y="2605968"/>
            <a:ext cx="754750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C66B36-855A-1F8D-F2D0-A80485D2FF9B}"/>
              </a:ext>
            </a:extLst>
          </p:cNvPr>
          <p:cNvSpPr txBox="1"/>
          <p:nvPr/>
        </p:nvSpPr>
        <p:spPr>
          <a:xfrm>
            <a:off x="1323975" y="0"/>
            <a:ext cx="901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663FCD5-926A-F63D-70F9-C88B78D86150}"/>
              </a:ext>
            </a:extLst>
          </p:cNvPr>
          <p:cNvSpPr/>
          <p:nvPr/>
        </p:nvSpPr>
        <p:spPr>
          <a:xfrm>
            <a:off x="1924050" y="1524000"/>
            <a:ext cx="2571750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20AFCE9-C5C2-0F30-7BCF-671513A5F62A}"/>
              </a:ext>
            </a:extLst>
          </p:cNvPr>
          <p:cNvSpPr/>
          <p:nvPr/>
        </p:nvSpPr>
        <p:spPr>
          <a:xfrm>
            <a:off x="6353174" y="14287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CFF1C0F-EBD8-9348-9BA3-F4527A59DC62}"/>
              </a:ext>
            </a:extLst>
          </p:cNvPr>
          <p:cNvSpPr/>
          <p:nvPr/>
        </p:nvSpPr>
        <p:spPr>
          <a:xfrm>
            <a:off x="1400174" y="3438525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Lý 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CD6E0-0A0E-17FA-C956-8BDF032A3F26}"/>
              </a:ext>
            </a:extLst>
          </p:cNvPr>
          <p:cNvSpPr/>
          <p:nvPr/>
        </p:nvSpPr>
        <p:spPr>
          <a:xfrm>
            <a:off x="6276974" y="3448050"/>
            <a:ext cx="3419475" cy="153352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(….)</a:t>
            </a:r>
          </a:p>
        </p:txBody>
      </p:sp>
    </p:spTree>
    <p:extLst>
      <p:ext uri="{BB962C8B-B14F-4D97-AF65-F5344CB8AC3E}">
        <p14:creationId xmlns:p14="http://schemas.microsoft.com/office/powerpoint/2010/main" val="3836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24720" y="2710478"/>
            <a:ext cx="864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4. Sửa lỗi trong bài </a:t>
            </a:r>
            <a:endParaRPr kumimoji="0" lang="zh-CN" alt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78DAC-D403-AF16-24E0-4A0D787FF430}"/>
              </a:ext>
            </a:extLst>
          </p:cNvPr>
          <p:cNvGrpSpPr/>
          <p:nvPr/>
        </p:nvGrpSpPr>
        <p:grpSpPr>
          <a:xfrm>
            <a:off x="621474" y="1301698"/>
            <a:ext cx="6844281" cy="2584502"/>
            <a:chOff x="973276" y="169003"/>
            <a:chExt cx="9977377" cy="27770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796F61-62D6-36A7-AD80-DA2EB9185454}"/>
                </a:ext>
              </a:extLst>
            </p:cNvPr>
            <p:cNvGrpSpPr/>
            <p:nvPr/>
          </p:nvGrpSpPr>
          <p:grpSpPr>
            <a:xfrm>
              <a:off x="973276" y="169003"/>
              <a:ext cx="9977377" cy="2777050"/>
              <a:chOff x="981410" y="1505551"/>
              <a:chExt cx="9977377" cy="4656928"/>
            </a:xfrm>
          </p:grpSpPr>
          <p:sp>
            <p:nvSpPr>
              <p:cNvPr id="9" name="矩形: 圆角 2">
                <a:extLst>
                  <a:ext uri="{FF2B5EF4-FFF2-40B4-BE49-F238E27FC236}">
                    <a16:creationId xmlns:a16="http://schemas.microsoft.com/office/drawing/2014/main" id="{99CB0706-876E-869B-911A-FA696A370CB2}"/>
                  </a:ext>
                </a:extLst>
              </p:cNvPr>
              <p:cNvSpPr/>
              <p:nvPr/>
            </p:nvSpPr>
            <p:spPr>
              <a:xfrm>
                <a:off x="981410" y="1505551"/>
                <a:ext cx="9977377" cy="4656928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0" name="矩形: 圆角 2">
                <a:extLst>
                  <a:ext uri="{FF2B5EF4-FFF2-40B4-BE49-F238E27FC236}">
                    <a16:creationId xmlns:a16="http://schemas.microsoft.com/office/drawing/2014/main" id="{BBA30B5A-2C59-0759-AC3B-9AF35A7C4CC5}"/>
                  </a:ext>
                </a:extLst>
              </p:cNvPr>
              <p:cNvSpPr/>
              <p:nvPr/>
            </p:nvSpPr>
            <p:spPr>
              <a:xfrm>
                <a:off x="1317058" y="1711583"/>
                <a:ext cx="9310885" cy="4236024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DE754517-DE1B-9728-71A5-DCF0C75D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961" y="546432"/>
              <a:ext cx="8783774" cy="89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1pPr>
              <a:lvl2pPr marL="742950" indent="-28575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2pPr>
              <a:lvl3pPr marL="11430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3pPr>
              <a:lvl4pPr marL="16002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4pPr>
              <a:lvl5pPr marL="2057400" indent="-228600"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66"/>
                  </a:solidFill>
                  <a:latin typeface="HP001 4 hàng" panose="020B0603050302020204" pitchFamily="34" charset="0"/>
                </a:defRPr>
              </a:lvl9pPr>
            </a:lstStyle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b="1" dirty="0">
                  <a:solidFill>
                    <a:srgbClr val="FC7898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C789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ửa lỗi, viết lại những câu văn mà các em muốn chỉnh sửa cho hay hơn.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9571D-849F-D241-BEAC-32CD334D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60" y="1322352"/>
            <a:ext cx="5535648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68BEAF-29D1-47AE-BD38-DE19A471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645952" y="73463"/>
            <a:ext cx="10900095" cy="6501143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AF4D398-B7D9-4D93-2136-1CB3DA9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480" y="2017588"/>
            <a:ext cx="721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lvl="0" algn="ctr" defTabSz="457189"/>
            <a:r>
              <a:rPr lang="vi-VN" altLang="en-US" sz="5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Chia sẻ với người thân điều em học được từ đoạn văn nêu ý kiến của bạn. </a:t>
            </a:r>
            <a:endParaRPr lang="vi-VN" alt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2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976FB-A1D5-FF97-BF8C-B55900B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03" y="1981841"/>
            <a:ext cx="703539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48521" y="2215545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1. Nghe </a:t>
            </a:r>
            <a:r>
              <a:rPr kumimoji="0" lang="en-US" altLang="zh-CN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thầy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cô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kumimoji="0" lang="en-US" altLang="zh-CN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chung</a:t>
            </a:r>
            <a:endParaRPr kumimoji="0" lang="zh-CN" alt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Việc lựa chọn câu chuyện yêu thích (câu chuyện về lòng yêu thương hoặc lòng biết ơn):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Câu chuyên lựa chọn có phù hợp với yêu cầu và nội dung của đề bài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nêu lý do: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Có nêu được bài học sâu sắc về lòng biết ơn hoặc lòng yêu thương, các nhân vật , chi tiết trong câu chuyện hấp dẫn, cảm động như thế nào?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Cách đưa dẫn chứng minh họa: 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Những dẫn chứng có phù hợp với nội dung của câu chuyện,…..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A423169C-89EE-43FB-9F7F-CD4E6B5CA8E1}"/>
              </a:ext>
            </a:extLst>
          </p:cNvPr>
          <p:cNvSpPr txBox="1"/>
          <p:nvPr/>
        </p:nvSpPr>
        <p:spPr>
          <a:xfrm>
            <a:off x="1974688" y="97678"/>
            <a:ext cx="723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xét</a:t>
            </a:r>
            <a:r>
              <a:rPr kumimoji="0" lang="en-US" altLang="zh-CN" sz="48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 panose="02000000000000000000" pitchFamily="2" charset="-122"/>
                <a:cs typeface="Calibri" panose="020F0502020204030204" pitchFamily="34" charset="0"/>
              </a:rPr>
              <a:t>chung</a:t>
            </a:r>
            <a:endParaRPr kumimoji="0" lang="zh-CN" altLang="en-US" sz="4800" b="1" i="0" u="none" strike="noStrike" kern="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 panose="020000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D7CEFFC-F7E2-451E-A38D-73EF9A11D59E}"/>
              </a:ext>
            </a:extLst>
          </p:cNvPr>
          <p:cNvSpPr txBox="1"/>
          <p:nvPr/>
        </p:nvSpPr>
        <p:spPr>
          <a:xfrm>
            <a:off x="271145" y="1914505"/>
            <a:ext cx="11455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Cách dùng từ, đặt câu: </a:t>
            </a:r>
            <a:r>
              <a:rPr lang="vi-VN" sz="4800" dirty="0">
                <a:solidFill>
                  <a:srgbClr val="002060"/>
                </a:solidFill>
                <a:cs typeface="Arial" panose="020B0604020202020204" pitchFamily="34" charset="0"/>
              </a:rPr>
              <a:t>Chọn lọc từ ngữ như thế nào, câu có thể hiện rõ ý, rõ về nội dung hay không, viết câu đủ thành phần hay không</a:t>
            </a:r>
            <a:r>
              <a:rPr lang="en-US" sz="48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805671" y="2263170"/>
            <a:ext cx="8646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2.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đoạn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văn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và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nhận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xét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của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giáo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viên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D363B2-E60C-4E61-BB97-EFAAA320DFCD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1A64295-D11D-44E2-AAED-20015D2B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1E28E5-4B49-468A-A131-E53E15CEE27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ECF274-D092-8B14-873B-33860490B2C4}"/>
              </a:ext>
            </a:extLst>
          </p:cNvPr>
          <p:cNvGrpSpPr/>
          <p:nvPr/>
        </p:nvGrpSpPr>
        <p:grpSpPr>
          <a:xfrm>
            <a:off x="2134051" y="2160588"/>
            <a:ext cx="7610024" cy="3944937"/>
            <a:chOff x="678552" y="2068805"/>
            <a:chExt cx="6425563" cy="356387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3D6E84-45A7-55A5-F2A3-17696A38209D}"/>
                </a:ext>
              </a:extLst>
            </p:cNvPr>
            <p:cNvSpPr/>
            <p:nvPr/>
          </p:nvSpPr>
          <p:spPr>
            <a:xfrm>
              <a:off x="678552" y="2068805"/>
              <a:ext cx="6425563" cy="3563872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A88651E-3E76-E454-04D4-C5FA933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40" y="2479074"/>
              <a:ext cx="6178251" cy="28638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alt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 lại đoạn văn của mình và lời nhận xét của giáo viên (theo hình thức cá nhân) và tìm ra các ưu, nhược điểm của mình trong bài văn.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1CF97EAA-AE2D-8269-60A7-6C52BBB9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8338" y="571954"/>
            <a:ext cx="1844951" cy="20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106DE3E7-7E2D-4372-A3B1-63875C9D32B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F1B1472-2726-439E-B3E9-562F5A73E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769F318-6982-4FEF-92D4-DDD988436FD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E0B36EF5-42C3-49CE-8D5F-D1F662FBCB4D}"/>
              </a:ext>
            </a:extLst>
          </p:cNvPr>
          <p:cNvSpPr/>
          <p:nvPr/>
        </p:nvSpPr>
        <p:spPr>
          <a:xfrm>
            <a:off x="1681119" y="1732580"/>
            <a:ext cx="8819493" cy="3458223"/>
          </a:xfrm>
          <a:prstGeom prst="rect">
            <a:avLst/>
          </a:prstGeom>
          <a:solidFill>
            <a:srgbClr val="4396A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9">
            <a:extLst>
              <a:ext uri="{FF2B5EF4-FFF2-40B4-BE49-F238E27FC236}">
                <a16:creationId xmlns:a16="http://schemas.microsoft.com/office/drawing/2014/main" id="{EB71E88C-F5A9-4776-BD03-E9386F98119E}"/>
              </a:ext>
            </a:extLst>
          </p:cNvPr>
          <p:cNvSpPr txBox="1"/>
          <p:nvPr/>
        </p:nvSpPr>
        <p:spPr>
          <a:xfrm>
            <a:off x="1777096" y="1948845"/>
            <a:ext cx="8646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3.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Trao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đổi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bài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làm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với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bạn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,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ghi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lại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những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điều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muốn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học</a:t>
            </a:r>
            <a:r>
              <a:rPr lang="en-US" altLang="zh-CN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 </a:t>
            </a:r>
            <a:r>
              <a:rPr lang="en-US" altLang="zh-CN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UD Digi Kyokasho N-B" panose="02020700000000000000" pitchFamily="18" charset="-128"/>
                <a:cs typeface="Calibri" panose="020F0502020204030204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UD Digi Kyokasho N-B" panose="020207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306</Words>
  <Application>Microsoft Office PowerPoint</Application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等线</vt:lpstr>
      <vt:lpstr>等线 Light</vt:lpstr>
      <vt:lpstr>UD Digi Kyokasho N-B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13</cp:revision>
  <dcterms:created xsi:type="dcterms:W3CDTF">2023-12-09T10:02:22Z</dcterms:created>
  <dcterms:modified xsi:type="dcterms:W3CDTF">2025-03-11T14:22:58Z</dcterms:modified>
</cp:coreProperties>
</file>