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1" r:id="rId5"/>
    <p:sldId id="297" r:id="rId6"/>
    <p:sldId id="299" r:id="rId7"/>
    <p:sldId id="300" r:id="rId8"/>
    <p:sldId id="301" r:id="rId9"/>
    <p:sldId id="360" r:id="rId10"/>
    <p:sldId id="364" r:id="rId11"/>
    <p:sldId id="362" r:id="rId12"/>
    <p:sldId id="366" r:id="rId13"/>
    <p:sldId id="367" r:id="rId14"/>
    <p:sldId id="368" r:id="rId15"/>
    <p:sldId id="370" r:id="rId16"/>
    <p:sldId id="371" r:id="rId17"/>
    <p:sldId id="377" r:id="rId18"/>
    <p:sldId id="378" r:id="rId19"/>
    <p:sldId id="379" r:id="rId20"/>
    <p:sldId id="381" r:id="rId21"/>
    <p:sldId id="382" r:id="rId22"/>
    <p:sldId id="383" r:id="rId23"/>
    <p:sldId id="384" r:id="rId24"/>
    <p:sldId id="372" r:id="rId25"/>
    <p:sldId id="333" r:id="rId26"/>
    <p:sldId id="357" r:id="rId27"/>
    <p:sldId id="3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3/11/2025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274984"/>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a:t>
              </a:r>
              <a:r>
                <a:rPr lang="vi-VN" sz="3200" b="1" i="0" dirty="0" smtClean="0">
                  <a:solidFill>
                    <a:srgbClr val="222222"/>
                  </a:solidFill>
                  <a:effectLst/>
                  <a:latin typeface="Cambria" panose="02040503050406030204" pitchFamily="18" charset="0"/>
                </a:rPr>
                <a:t>ho</a:t>
              </a:r>
              <a:r>
                <a:rPr lang="en-US" sz="3200" b="1" i="0" smtClean="0">
                  <a:solidFill>
                    <a:srgbClr val="222222"/>
                  </a:solidFill>
                  <a:effectLst/>
                  <a:latin typeface="Cambria" panose="02040503050406030204" pitchFamily="18" charset="0"/>
                </a:rPr>
                <a:t>a</a:t>
              </a:r>
              <a:r>
                <a:rPr lang="vi-VN" sz="3200" b="1" i="0" smtClean="0">
                  <a:solidFill>
                    <a:srgbClr val="222222"/>
                  </a:solidFill>
                  <a:effectLst/>
                  <a:latin typeface="Cambria" panose="02040503050406030204" pitchFamily="18" charset="0"/>
                </a:rPr>
                <a:t>,cuối </a:t>
              </a:r>
              <a:r>
                <a:rPr lang="vi-VN" sz="3200" b="1" i="0" dirty="0">
                  <a:solidFill>
                    <a:srgbClr val="222222"/>
                  </a:solidFill>
                  <a:effectLst/>
                  <a:latin typeface="Cambria" panose="02040503050406030204" pitchFamily="18" charset="0"/>
                </a:rPr>
                <a:t>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695</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24</vt:i4>
      </vt:variant>
    </vt:vector>
  </HeadingPairs>
  <TitlesOfParts>
    <vt:vector size="45" baseType="lpstr">
      <vt:lpstr>微软雅黑</vt:lpstr>
      <vt:lpstr>#9Slide03 SFU Futura_05 ExtraBo</vt:lpstr>
      <vt:lpstr>#9Slide07 Cadena</vt:lpstr>
      <vt:lpstr>#9Slide07 HoneyCream</vt:lpstr>
      <vt:lpstr>Arial</vt:lpstr>
      <vt:lpstr>Calibri</vt:lpstr>
      <vt:lpstr>Calibri Light</vt:lpstr>
      <vt:lpstr>Cambria</vt:lpstr>
      <vt:lpstr>KaiTi</vt:lpstr>
      <vt:lpstr>Times New Roman</vt:lpstr>
      <vt:lpstr>UTM Wedding K&amp;T</vt:lpstr>
      <vt:lpstr>Wingdings</vt:lpstr>
      <vt:lpstr>字魂131号-酷乐潮玩体</vt:lpstr>
      <vt:lpstr>字魂20号-石头体</vt:lpstr>
      <vt:lpstr>字魂58号-创中黑</vt:lpstr>
      <vt:lpstr>思源黑体 CN Medium</vt:lpstr>
      <vt:lpstr>汉仪正圆-55W</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47</cp:revision>
  <dcterms:created xsi:type="dcterms:W3CDTF">2023-10-22T11:54:16Z</dcterms:created>
  <dcterms:modified xsi:type="dcterms:W3CDTF">2025-03-11T14:27:07Z</dcterms:modified>
</cp:coreProperties>
</file>