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3"/>
  </p:notesMasterIdLst>
  <p:sldIdLst>
    <p:sldId id="258" r:id="rId5"/>
    <p:sldId id="259" r:id="rId6"/>
    <p:sldId id="260" r:id="rId7"/>
    <p:sldId id="256" r:id="rId8"/>
    <p:sldId id="261" r:id="rId9"/>
    <p:sldId id="296" r:id="rId10"/>
    <p:sldId id="297" r:id="rId11"/>
    <p:sldId id="299" r:id="rId12"/>
    <p:sldId id="300" r:id="rId13"/>
    <p:sldId id="301" r:id="rId14"/>
    <p:sldId id="302" r:id="rId15"/>
    <p:sldId id="303" r:id="rId16"/>
    <p:sldId id="304" r:id="rId17"/>
    <p:sldId id="3295" r:id="rId18"/>
    <p:sldId id="3296" r:id="rId19"/>
    <p:sldId id="332" r:id="rId20"/>
    <p:sldId id="3297" r:id="rId21"/>
    <p:sldId id="3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3/11/2025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e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3/11/2025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9.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18.jp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544</Words>
  <Application>Microsoft Office PowerPoint</Application>
  <PresentationFormat>Widescreen</PresentationFormat>
  <Paragraphs>28</Paragraphs>
  <Slides>18</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18</vt:i4>
      </vt:variant>
    </vt:vector>
  </HeadingPairs>
  <TitlesOfParts>
    <vt:vector size="32" baseType="lpstr">
      <vt:lpstr>微软雅黑</vt:lpstr>
      <vt:lpstr>宋体</vt:lpstr>
      <vt:lpstr>Arial</vt:lpstr>
      <vt:lpstr>Calibri</vt:lpstr>
      <vt:lpstr>Calibri Light</vt:lpstr>
      <vt:lpstr>Cambria</vt:lpstr>
      <vt:lpstr>Georgia</vt:lpstr>
      <vt:lpstr>Handlee</vt:lpstr>
      <vt:lpstr>Tahoma</vt:lpstr>
      <vt:lpstr>Times New Roman</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20</cp:revision>
  <dcterms:created xsi:type="dcterms:W3CDTF">2023-11-14T11:45:06Z</dcterms:created>
  <dcterms:modified xsi:type="dcterms:W3CDTF">2025-03-11T14:07:14Z</dcterms:modified>
</cp:coreProperties>
</file>