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35"/>
  </p:notesMasterIdLst>
  <p:sldIdLst>
    <p:sldId id="286" r:id="rId5"/>
    <p:sldId id="257" r:id="rId6"/>
    <p:sldId id="258" r:id="rId7"/>
    <p:sldId id="259" r:id="rId8"/>
    <p:sldId id="260" r:id="rId9"/>
    <p:sldId id="261" r:id="rId10"/>
    <p:sldId id="285" r:id="rId11"/>
    <p:sldId id="294" r:id="rId12"/>
    <p:sldId id="292" r:id="rId13"/>
    <p:sldId id="293"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1" r:id="rId29"/>
    <p:sldId id="320" r:id="rId30"/>
    <p:sldId id="322" r:id="rId31"/>
    <p:sldId id="323" r:id="rId32"/>
    <p:sldId id="3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3/11/2025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6.png"/><Relationship Id="rId12" Type="http://schemas.openxmlformats.org/officeDocument/2006/relationships/image" Target="../media/image8.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slide" Target="slide8.xml"/><Relationship Id="rId5" Type="http://schemas.openxmlformats.org/officeDocument/2006/relationships/slide" Target="slide3.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4.jpg"/><Relationship Id="rId9" Type="http://schemas.openxmlformats.org/officeDocument/2006/relationships/image" Target="../media/image7.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4.xml"/><Relationship Id="rId3" Type="http://schemas.openxmlformats.org/officeDocument/2006/relationships/image" Target="../media/image13.png"/><Relationship Id="rId7" Type="http://schemas.openxmlformats.org/officeDocument/2006/relationships/slide" Target="slide5.xml"/><Relationship Id="rId12" Type="http://schemas.microsoft.com/office/2007/relationships/hdphoto" Target="../media/hdphoto7.wdp"/><Relationship Id="rId17" Type="http://schemas.openxmlformats.org/officeDocument/2006/relationships/slide" Target="slide7.xml"/><Relationship Id="rId2" Type="http://schemas.openxmlformats.org/officeDocument/2006/relationships/image" Target="../media/image12.jpg"/><Relationship Id="rId16" Type="http://schemas.openxmlformats.org/officeDocument/2006/relationships/image" Target="../media/image16.gif"/><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7.png"/><Relationship Id="rId15" Type="http://schemas.microsoft.com/office/2007/relationships/hdphoto" Target="../media/hdphoto8.wdp"/><Relationship Id="rId10" Type="http://schemas.openxmlformats.org/officeDocument/2006/relationships/slide" Target="slide6.xml"/><Relationship Id="rId4" Type="http://schemas.microsoft.com/office/2007/relationships/hdphoto" Target="../media/hdphoto6.wdp"/><Relationship Id="rId9" Type="http://schemas.microsoft.com/office/2007/relationships/hdphoto" Target="../media/hdphoto4.wdp"/><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14.xml"/><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E965EE17-45ED-0D27-E3CF-6090A4A3C9DA}"/>
              </a:ext>
            </a:extLst>
          </p:cNvPr>
          <p:cNvGrpSpPr/>
          <p:nvPr/>
        </p:nvGrpSpPr>
        <p:grpSpPr>
          <a:xfrm flipH="1">
            <a:off x="728856" y="307657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AA0711DF-D7FD-18AC-93CB-2526C92B61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961D3268-FDD3-0057-5570-4A58C84914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8499645-291A-00C7-A762-0074CD3710D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126A6F7-04AC-CA72-E854-73CFFCE52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AB79F8EB-50C9-93F2-4406-5E71A178612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0CF39ABC-73BD-E22B-03F3-D7E66799F5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934200"/>
          </a:xfrm>
          <a:prstGeom prst="rect">
            <a:avLst/>
          </a:prstGeom>
        </p:spPr>
      </p:pic>
    </p:spTree>
    <p:extLst>
      <p:ext uri="{BB962C8B-B14F-4D97-AF65-F5344CB8AC3E}">
        <p14:creationId xmlns:p14="http://schemas.microsoft.com/office/powerpoint/2010/main" val="328531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
        <p:nvSpPr>
          <p:cNvPr id="2" name="Rectangle: Rounded Corners 1">
            <a:hlinkClick r:id="rId17" action="ppaction://hlinksldjump"/>
            <a:extLst>
              <a:ext uri="{FF2B5EF4-FFF2-40B4-BE49-F238E27FC236}">
                <a16:creationId xmlns:a16="http://schemas.microsoft.com/office/drawing/2014/main"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8407718" y="3812813"/>
            <a:ext cx="3276601" cy="3291840"/>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4" y="3566160"/>
            <a:ext cx="3276601" cy="329184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8200069" y="-73284"/>
            <a:ext cx="3276601" cy="3291840"/>
          </a:xfrm>
          <a:prstGeom prst="rect">
            <a:avLst/>
          </a:prstGeom>
        </p:spPr>
      </p:pic>
      <p:pic>
        <p:nvPicPr>
          <p:cNvPr id="2" name="Picture 1">
            <a:extLst>
              <a:ext uri="{FF2B5EF4-FFF2-40B4-BE49-F238E27FC236}">
                <a16:creationId xmlns:a16="http://schemas.microsoft.com/office/drawing/2014/main" id="{3EC1D776-5960-9DBE-85C6-73DE8C9643E0}"/>
              </a:ext>
            </a:extLst>
          </p:cNvPr>
          <p:cNvPicPr>
            <a:picLocks noChangeAspect="1"/>
          </p:cNvPicPr>
          <p:nvPr/>
        </p:nvPicPr>
        <p:blipFill>
          <a:blip r:embed="rId4"/>
          <a:stretch>
            <a:fillRect/>
          </a:stretch>
        </p:blipFill>
        <p:spPr>
          <a:xfrm>
            <a:off x="2664458" y="2001271"/>
            <a:ext cx="6559865" cy="2798307"/>
          </a:xfrm>
          <a:prstGeom prst="rect">
            <a:avLst/>
          </a:prstGeom>
        </p:spPr>
      </p:pic>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5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196188" y="1963637"/>
            <a:ext cx="2710059" cy="2722663"/>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162424"/>
            <a:ext cx="2683096" cy="2695575"/>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6876494" y="-249719"/>
            <a:ext cx="2476576" cy="2488094"/>
          </a:xfrm>
          <a:prstGeom prst="rect">
            <a:avLst/>
          </a:prstGeom>
        </p:spPr>
      </p:pic>
      <p:pic>
        <p:nvPicPr>
          <p:cNvPr id="11" name="Picture 10">
            <a:extLst>
              <a:ext uri="{FF2B5EF4-FFF2-40B4-BE49-F238E27FC236}">
                <a16:creationId xmlns:a16="http://schemas.microsoft.com/office/drawing/2014/main" id="{17C9C2BC-7ECE-AAE0-4D52-C175A1467BF0}"/>
              </a:ext>
            </a:extLst>
          </p:cNvPr>
          <p:cNvPicPr>
            <a:picLocks noChangeAspect="1"/>
          </p:cNvPicPr>
          <p:nvPr/>
        </p:nvPicPr>
        <p:blipFill>
          <a:blip r:embed="rId4"/>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id="{4DCEFE41-063E-002D-3ADE-BE3BB4B140EE}"/>
              </a:ext>
            </a:extLst>
          </p:cNvPr>
          <p:cNvPicPr>
            <a:picLocks noChangeAspect="1"/>
          </p:cNvPicPr>
          <p:nvPr/>
        </p:nvPicPr>
        <p:blipFill>
          <a:blip r:embed="rId5"/>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682</Words>
  <Application>Microsoft Office PowerPoint</Application>
  <PresentationFormat>Widescreen</PresentationFormat>
  <Paragraphs>55</Paragraphs>
  <Slides>30</Slides>
  <Notes>1</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Arial</vt:lpstr>
      <vt:lpstr>Calibri</vt:lpstr>
      <vt:lpstr>Cambria</vt:lpstr>
      <vt:lpstr>Georgia</vt:lpstr>
      <vt:lpstr>Times New Roman</vt:lpstr>
      <vt:lpstr>1_Office Theme</vt:lpstr>
      <vt:lpstr>Office Theme</vt:lpstr>
      <vt:lpstr>2_Office Theme</vt:lpstr>
      <vt:lpstr>1_Simple Light</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45</cp:revision>
  <dcterms:created xsi:type="dcterms:W3CDTF">2023-10-25T08:48:06Z</dcterms:created>
  <dcterms:modified xsi:type="dcterms:W3CDTF">2025-03-11T14:00:19Z</dcterms:modified>
</cp:coreProperties>
</file>