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3267" r:id="rId3"/>
    <p:sldId id="3284" r:id="rId4"/>
    <p:sldId id="269" r:id="rId5"/>
    <p:sldId id="3273" r:id="rId6"/>
    <p:sldId id="2007577309" r:id="rId7"/>
    <p:sldId id="2007577320" r:id="rId8"/>
    <p:sldId id="2007577312" r:id="rId9"/>
    <p:sldId id="2007577321" r:id="rId10"/>
    <p:sldId id="2007577313" r:id="rId11"/>
    <p:sldId id="2007577322" r:id="rId12"/>
    <p:sldId id="2007577323" r:id="rId13"/>
    <p:sldId id="3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hát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570383"/>
            <a:ext cx="8551914" cy="5024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3981199874095049238">
            <a:hlinkClick r:id="" action="ppaction://media"/>
            <a:extLst>
              <a:ext uri="{FF2B5EF4-FFF2-40B4-BE49-F238E27FC236}">
                <a16:creationId xmlns:a16="http://schemas.microsoft.com/office/drawing/2014/main" id="{8E664CDA-92FF-FE5F-EF9E-8C9FC72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861" y="1831591"/>
            <a:ext cx="7938685" cy="449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F2389-6E4A-AC65-A95E-288EE7BEA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963" y="-89383"/>
            <a:ext cx="582218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8F5CA-3025-8721-A72C-8B2F9908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78" y="1108218"/>
            <a:ext cx="5877053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9473" y="426585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5022AD-66C5-E7A2-AC61-9E0E7E46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508" y="1697727"/>
            <a:ext cx="8674863" cy="2309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FF643-9CFE-80BE-A192-241B55976244}"/>
              </a:ext>
            </a:extLst>
          </p:cNvPr>
          <p:cNvSpPr txBox="1"/>
          <p:nvPr/>
        </p:nvSpPr>
        <p:spPr>
          <a:xfrm>
            <a:off x="367748" y="4631635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E38CB-B1AA-0691-4371-0296013DA83E}"/>
              </a:ext>
            </a:extLst>
          </p:cNvPr>
          <p:cNvSpPr txBox="1"/>
          <p:nvPr/>
        </p:nvSpPr>
        <p:spPr>
          <a:xfrm>
            <a:off x="6795052" y="4641575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(8 – 3) x 9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9 – 3 x 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464</Words>
  <Application>Microsoft Office PowerPoint</Application>
  <PresentationFormat>Widescreen</PresentationFormat>
  <Paragraphs>77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等线</vt:lpstr>
      <vt:lpstr>UTM Duepuntozero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28</cp:revision>
  <dcterms:created xsi:type="dcterms:W3CDTF">2023-12-04T01:45:16Z</dcterms:created>
  <dcterms:modified xsi:type="dcterms:W3CDTF">2025-03-11T13:52:40Z</dcterms:modified>
</cp:coreProperties>
</file>