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3"/>
  </p:notesMasterIdLst>
  <p:sldIdLst>
    <p:sldId id="293" r:id="rId3"/>
    <p:sldId id="353" r:id="rId4"/>
    <p:sldId id="311" r:id="rId5"/>
    <p:sldId id="356" r:id="rId6"/>
    <p:sldId id="301" r:id="rId7"/>
    <p:sldId id="357" r:id="rId8"/>
    <p:sldId id="306" r:id="rId9"/>
    <p:sldId id="358" r:id="rId10"/>
    <p:sldId id="359" r:id="rId11"/>
    <p:sldId id="307" r:id="rId12"/>
    <p:sldId id="360" r:id="rId13"/>
    <p:sldId id="302" r:id="rId14"/>
    <p:sldId id="361" r:id="rId15"/>
    <p:sldId id="362" r:id="rId16"/>
    <p:sldId id="363" r:id="rId17"/>
    <p:sldId id="364" r:id="rId18"/>
    <p:sldId id="365" r:id="rId19"/>
    <p:sldId id="366" r:id="rId20"/>
    <p:sldId id="367" r:id="rId21"/>
    <p:sldId id="35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6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3/11/2025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3/11/2025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3/11/2025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3/11/2025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3/11/2025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3/11/2025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3/11/2025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0CC6-66F1-4B41-B705-80060A2B8AE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B95EC8AA-ACBE-4DFD-B0E2-5C055AB8F50D}"/>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68363D83-1034-47DC-94AC-0E2A2EC6F4DC}"/>
              </a:ext>
            </a:extLst>
          </p:cNvPr>
          <p:cNvSpPr>
            <a:spLocks noGrp="1"/>
          </p:cNvSpPr>
          <p:nvPr>
            <p:ph type="subTitle" idx="1"/>
          </p:nvPr>
        </p:nvSpPr>
        <p:spPr/>
        <p:txBody>
          <a:bodyPr/>
          <a:lstStyle/>
          <a:p>
            <a:endParaRPr lang="en-US"/>
          </a:p>
        </p:txBody>
      </p:sp>
      <p:pic>
        <p:nvPicPr>
          <p:cNvPr id="6" name="Khởi động tiết học  Bài 46_1080p">
            <a:hlinkClick r:id="" action="ppaction://media"/>
            <a:extLst>
              <a:ext uri="{FF2B5EF4-FFF2-40B4-BE49-F238E27FC236}">
                <a16:creationId xmlns:a16="http://schemas.microsoft.com/office/drawing/2014/main" id="{34EA124E-136E-ED7C-02B7-B31F41F046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89296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572</Words>
  <Application>Microsoft Office PowerPoint</Application>
  <PresentationFormat>Widescreen</PresentationFormat>
  <Paragraphs>49</Paragraphs>
  <Slides>20</Slides>
  <Notes>18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Bebas Neue</vt:lpstr>
      <vt:lpstr>Calibri</vt:lpstr>
      <vt:lpstr>Calibri Light</vt:lpstr>
      <vt:lpstr>Karla</vt:lpstr>
      <vt:lpstr>Love Ya Like A Sister</vt:lpstr>
      <vt:lpstr>SVN-Ziclets</vt:lpstr>
      <vt:lpstr>Wingdings</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36</cp:revision>
  <dcterms:created xsi:type="dcterms:W3CDTF">2023-12-06T03:19:23Z</dcterms:created>
  <dcterms:modified xsi:type="dcterms:W3CDTF">2025-03-11T13:32:07Z</dcterms:modified>
</cp:coreProperties>
</file>