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65" r:id="rId6"/>
    <p:sldId id="259" r:id="rId7"/>
    <p:sldId id="267" r:id="rId8"/>
    <p:sldId id="260" r:id="rId9"/>
    <p:sldId id="268" r:id="rId10"/>
    <p:sldId id="269" r:id="rId11"/>
    <p:sldId id="262" r:id="rId12"/>
    <p:sldId id="264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49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240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57: CHIA SỐ CÓ BỐN CHỮ SỐ CHO SỐ CÓ MỘT CHỮ SỐ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46919" y="838199"/>
            <a:ext cx="14554200" cy="1268684"/>
            <a:chOff x="1470819" y="1943100"/>
            <a:chExt cx="14478000" cy="81084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830299" cy="80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thọ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9 940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đôi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thọ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thọ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4583" t="30000" b="17407"/>
          <a:stretch/>
        </p:blipFill>
        <p:spPr>
          <a:xfrm>
            <a:off x="7681752" y="3489752"/>
            <a:ext cx="8305800" cy="5410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7197" y="4343400"/>
            <a:ext cx="7204075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thọ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sầu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ctr">
              <a:lnSpc>
                <a:spcPct val="120000"/>
              </a:lnSpc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94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 : 2 = 4 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970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4970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7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23119" y="2223522"/>
            <a:ext cx="14173200" cy="1851005"/>
            <a:chOff x="1470819" y="1943100"/>
            <a:chExt cx="14173200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52549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gặp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/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4583" t="30000" b="17407"/>
          <a:stretch/>
        </p:blipFill>
        <p:spPr>
          <a:xfrm>
            <a:off x="3871118" y="3124200"/>
            <a:ext cx="9241665" cy="60198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298221" y="4357284"/>
            <a:ext cx="2449200" cy="3969852"/>
            <a:chOff x="7298221" y="4357284"/>
            <a:chExt cx="2449200" cy="3969852"/>
          </a:xfrm>
        </p:grpSpPr>
        <p:sp>
          <p:nvSpPr>
            <p:cNvPr id="14" name="Freeform 13"/>
            <p:cNvSpPr/>
            <p:nvPr/>
          </p:nvSpPr>
          <p:spPr>
            <a:xfrm>
              <a:off x="7298221" y="4360648"/>
              <a:ext cx="2449200" cy="3966488"/>
            </a:xfrm>
            <a:custGeom>
              <a:avLst/>
              <a:gdLst>
                <a:gd name="connsiteX0" fmla="*/ 2351747 w 2449200"/>
                <a:gd name="connsiteY0" fmla="*/ 3966488 h 3966488"/>
                <a:gd name="connsiteX1" fmla="*/ 2339555 w 2449200"/>
                <a:gd name="connsiteY1" fmla="*/ 3308120 h 3966488"/>
                <a:gd name="connsiteX2" fmla="*/ 1242275 w 2449200"/>
                <a:gd name="connsiteY2" fmla="*/ 3277640 h 3966488"/>
                <a:gd name="connsiteX3" fmla="*/ 1236179 w 2449200"/>
                <a:gd name="connsiteY3" fmla="*/ 2600984 h 3966488"/>
                <a:gd name="connsiteX4" fmla="*/ 1888451 w 2449200"/>
                <a:gd name="connsiteY4" fmla="*/ 2552216 h 3966488"/>
                <a:gd name="connsiteX5" fmla="*/ 1992083 w 2449200"/>
                <a:gd name="connsiteY5" fmla="*/ 2192552 h 3966488"/>
                <a:gd name="connsiteX6" fmla="*/ 2333459 w 2449200"/>
                <a:gd name="connsiteY6" fmla="*/ 2204744 h 3966488"/>
                <a:gd name="connsiteX7" fmla="*/ 2321267 w 2449200"/>
                <a:gd name="connsiteY7" fmla="*/ 1838984 h 3966488"/>
                <a:gd name="connsiteX8" fmla="*/ 2028659 w 2449200"/>
                <a:gd name="connsiteY8" fmla="*/ 1857272 h 3966488"/>
                <a:gd name="connsiteX9" fmla="*/ 1992083 w 2449200"/>
                <a:gd name="connsiteY9" fmla="*/ 1186712 h 3966488"/>
                <a:gd name="connsiteX10" fmla="*/ 1230083 w 2449200"/>
                <a:gd name="connsiteY10" fmla="*/ 1174520 h 3966488"/>
                <a:gd name="connsiteX11" fmla="*/ 1138643 w 2449200"/>
                <a:gd name="connsiteY11" fmla="*/ 1485416 h 3966488"/>
                <a:gd name="connsiteX12" fmla="*/ 102323 w 2449200"/>
                <a:gd name="connsiteY12" fmla="*/ 1497608 h 3966488"/>
                <a:gd name="connsiteX13" fmla="*/ 71843 w 2449200"/>
                <a:gd name="connsiteY13" fmla="*/ 1150136 h 3966488"/>
                <a:gd name="connsiteX14" fmla="*/ 401027 w 2449200"/>
                <a:gd name="connsiteY14" fmla="*/ 1150136 h 3966488"/>
                <a:gd name="connsiteX15" fmla="*/ 370547 w 2449200"/>
                <a:gd name="connsiteY15" fmla="*/ 101624 h 3966488"/>
                <a:gd name="connsiteX16" fmla="*/ 364451 w 2449200"/>
                <a:gd name="connsiteY16" fmla="*/ 40664 h 3966488"/>
                <a:gd name="connsiteX17" fmla="*/ 364451 w 2449200"/>
                <a:gd name="connsiteY17" fmla="*/ 40664 h 396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49200" h="3966488">
                  <a:moveTo>
                    <a:pt x="2351747" y="3966488"/>
                  </a:moveTo>
                  <a:cubicBezTo>
                    <a:pt x="2438107" y="3694708"/>
                    <a:pt x="2524467" y="3422928"/>
                    <a:pt x="2339555" y="3308120"/>
                  </a:cubicBezTo>
                  <a:cubicBezTo>
                    <a:pt x="2154643" y="3193312"/>
                    <a:pt x="1426171" y="3395496"/>
                    <a:pt x="1242275" y="3277640"/>
                  </a:cubicBezTo>
                  <a:cubicBezTo>
                    <a:pt x="1058379" y="3159784"/>
                    <a:pt x="1128483" y="2721888"/>
                    <a:pt x="1236179" y="2600984"/>
                  </a:cubicBezTo>
                  <a:cubicBezTo>
                    <a:pt x="1343875" y="2480080"/>
                    <a:pt x="1762467" y="2620288"/>
                    <a:pt x="1888451" y="2552216"/>
                  </a:cubicBezTo>
                  <a:cubicBezTo>
                    <a:pt x="2014435" y="2484144"/>
                    <a:pt x="1917915" y="2250464"/>
                    <a:pt x="1992083" y="2192552"/>
                  </a:cubicBezTo>
                  <a:cubicBezTo>
                    <a:pt x="2066251" y="2134640"/>
                    <a:pt x="2278595" y="2263672"/>
                    <a:pt x="2333459" y="2204744"/>
                  </a:cubicBezTo>
                  <a:cubicBezTo>
                    <a:pt x="2388323" y="2145816"/>
                    <a:pt x="2372067" y="1896896"/>
                    <a:pt x="2321267" y="1838984"/>
                  </a:cubicBezTo>
                  <a:cubicBezTo>
                    <a:pt x="2270467" y="1781072"/>
                    <a:pt x="2083523" y="1965984"/>
                    <a:pt x="2028659" y="1857272"/>
                  </a:cubicBezTo>
                  <a:cubicBezTo>
                    <a:pt x="1973795" y="1748560"/>
                    <a:pt x="2125179" y="1300504"/>
                    <a:pt x="1992083" y="1186712"/>
                  </a:cubicBezTo>
                  <a:cubicBezTo>
                    <a:pt x="1858987" y="1072920"/>
                    <a:pt x="1372323" y="1124736"/>
                    <a:pt x="1230083" y="1174520"/>
                  </a:cubicBezTo>
                  <a:cubicBezTo>
                    <a:pt x="1087843" y="1224304"/>
                    <a:pt x="1326603" y="1431568"/>
                    <a:pt x="1138643" y="1485416"/>
                  </a:cubicBezTo>
                  <a:cubicBezTo>
                    <a:pt x="950683" y="1539264"/>
                    <a:pt x="280123" y="1553488"/>
                    <a:pt x="102323" y="1497608"/>
                  </a:cubicBezTo>
                  <a:cubicBezTo>
                    <a:pt x="-75477" y="1441728"/>
                    <a:pt x="22059" y="1208048"/>
                    <a:pt x="71843" y="1150136"/>
                  </a:cubicBezTo>
                  <a:cubicBezTo>
                    <a:pt x="121627" y="1092224"/>
                    <a:pt x="351243" y="1324888"/>
                    <a:pt x="401027" y="1150136"/>
                  </a:cubicBezTo>
                  <a:cubicBezTo>
                    <a:pt x="450811" y="975384"/>
                    <a:pt x="376643" y="286536"/>
                    <a:pt x="370547" y="101624"/>
                  </a:cubicBezTo>
                  <a:cubicBezTo>
                    <a:pt x="364451" y="-83288"/>
                    <a:pt x="364451" y="40664"/>
                    <a:pt x="364451" y="40664"/>
                  </a:cubicBezTo>
                  <a:lnTo>
                    <a:pt x="364451" y="40664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621266" y="4357284"/>
              <a:ext cx="90966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65752" y="4038600"/>
            <a:ext cx="10515600" cy="4572000"/>
            <a:chOff x="975519" y="2514600"/>
            <a:chExt cx="14401800" cy="6477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41250" t="30000" r="10417" b="18148"/>
            <a:stretch/>
          </p:blipFill>
          <p:spPr>
            <a:xfrm>
              <a:off x="6538119" y="2514600"/>
              <a:ext cx="8839200" cy="5334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10834" t="34445" r="58750" b="7037"/>
            <a:stretch/>
          </p:blipFill>
          <p:spPr>
            <a:xfrm>
              <a:off x="975519" y="2971800"/>
              <a:ext cx="5562600" cy="601980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115451" y="2068494"/>
            <a:ext cx="140162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9 365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6667" t="30741" r="29583" b="58148"/>
          <a:stretch/>
        </p:blipFill>
        <p:spPr>
          <a:xfrm>
            <a:off x="3175060" y="733962"/>
            <a:ext cx="7120193" cy="17557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750" t="79630" r="56250" b="9259"/>
          <a:stretch/>
        </p:blipFill>
        <p:spPr>
          <a:xfrm>
            <a:off x="1848498" y="6887607"/>
            <a:ext cx="4831747" cy="10066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154144" y="3600363"/>
            <a:ext cx="2618988" cy="1290054"/>
            <a:chOff x="1846491" y="3784866"/>
            <a:chExt cx="2618988" cy="1290054"/>
          </a:xfrm>
        </p:grpSpPr>
        <p:sp>
          <p:nvSpPr>
            <p:cNvPr id="17" name="TextBox 16"/>
            <p:cNvSpPr txBox="1"/>
            <p:nvPr/>
          </p:nvSpPr>
          <p:spPr>
            <a:xfrm>
              <a:off x="1846491" y="3787914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9 365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182270" y="3886200"/>
              <a:ext cx="0" cy="11887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825399" y="3779520"/>
              <a:ext cx="0" cy="128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566319" y="378486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0359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7784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5884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51781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78572" y="496052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3226" y="496052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9858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23226" y="553049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62451" y="553049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5549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62451" y="610047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78799" y="3410563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9; 9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78799" y="4635909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3; 3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3;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42919" y="7086600"/>
            <a:ext cx="76771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5; 5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3;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78799" y="5861255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6; 6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6; 6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268560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7917" t="18889" r="24167" b="68518"/>
          <a:stretch/>
        </p:blipFill>
        <p:spPr>
          <a:xfrm>
            <a:off x="4063591" y="990601"/>
            <a:ext cx="8113328" cy="25719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7917" t="63333" r="56667" b="24075"/>
          <a:stretch/>
        </p:blipFill>
        <p:spPr>
          <a:xfrm>
            <a:off x="1751189" y="7037478"/>
            <a:ext cx="4658730" cy="93174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974552" y="4139908"/>
            <a:ext cx="2618988" cy="1290054"/>
            <a:chOff x="1846491" y="3784866"/>
            <a:chExt cx="2618988" cy="1290054"/>
          </a:xfrm>
        </p:grpSpPr>
        <p:sp>
          <p:nvSpPr>
            <p:cNvPr id="25" name="TextBox 24"/>
            <p:cNvSpPr txBox="1"/>
            <p:nvPr/>
          </p:nvSpPr>
          <p:spPr>
            <a:xfrm>
              <a:off x="1846491" y="3787914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2 249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182270" y="3886200"/>
              <a:ext cx="0" cy="11887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825399" y="3779520"/>
              <a:ext cx="0" cy="128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566319" y="378486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393381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79255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98181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15327" y="55000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59981" y="55000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02981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82859" y="607004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99207" y="3950108"/>
            <a:ext cx="85747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 chia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20; 22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99207" y="5175454"/>
            <a:ext cx="85747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4; 24 chia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6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24; 24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99207" y="6400800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9; 9 chia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8; 9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22445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7503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38" grpId="0"/>
      <p:bldP spid="39" grpId="0"/>
      <p:bldP spid="41" grpId="0"/>
      <p:bldP spid="44" grpId="0"/>
      <p:bldP spid="45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38680" y="1991843"/>
            <a:ext cx="2474675" cy="681454"/>
            <a:chOff x="1470819" y="1943100"/>
            <a:chExt cx="247467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82697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51058" y="3356331"/>
            <a:ext cx="8620955" cy="1290054"/>
            <a:chOff x="3951058" y="3356331"/>
            <a:chExt cx="8620955" cy="1290054"/>
          </a:xfrm>
        </p:grpSpPr>
        <p:grpSp>
          <p:nvGrpSpPr>
            <p:cNvPr id="25" name="Group 24"/>
            <p:cNvGrpSpPr/>
            <p:nvPr/>
          </p:nvGrpSpPr>
          <p:grpSpPr>
            <a:xfrm>
              <a:off x="3951058" y="3356331"/>
              <a:ext cx="2618988" cy="1290054"/>
              <a:chOff x="1846491" y="3784866"/>
              <a:chExt cx="2618988" cy="1290054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6 729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9953025" y="3356331"/>
              <a:ext cx="2618988" cy="1290054"/>
              <a:chOff x="1846491" y="3784866"/>
              <a:chExt cx="2618988" cy="1290054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1846491" y="3787914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4163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933539" y="4037934"/>
            <a:ext cx="2705924" cy="2581032"/>
            <a:chOff x="3933539" y="4037934"/>
            <a:chExt cx="2705924" cy="2581032"/>
          </a:xfrm>
        </p:grpSpPr>
        <p:sp>
          <p:nvSpPr>
            <p:cNvPr id="32" name="TextBox 31"/>
            <p:cNvSpPr txBox="1"/>
            <p:nvPr/>
          </p:nvSpPr>
          <p:spPr>
            <a:xfrm>
              <a:off x="5300635" y="4037934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1 121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33539" y="4037934"/>
              <a:ext cx="8258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0 7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43818" y="4646385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70271" y="527502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09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84069" y="5911080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589210" y="590662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935842" y="3991065"/>
            <a:ext cx="2449444" cy="1948023"/>
            <a:chOff x="3933539" y="4037934"/>
            <a:chExt cx="2449444" cy="1948023"/>
          </a:xfrm>
        </p:grpSpPr>
        <p:sp>
          <p:nvSpPr>
            <p:cNvPr id="49" name="TextBox 48"/>
            <p:cNvSpPr txBox="1"/>
            <p:nvPr/>
          </p:nvSpPr>
          <p:spPr>
            <a:xfrm>
              <a:off x="5300635" y="4037934"/>
              <a:ext cx="10823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520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33539" y="4037934"/>
              <a:ext cx="10823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16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3818" y="4646385"/>
              <a:ext cx="954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03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20136" y="527807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880519" y="6889200"/>
            <a:ext cx="5174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6 729 : 6 = 1 121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256704" y="6889200"/>
            <a:ext cx="4790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4 163 : 8 = 520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38680" y="2366546"/>
            <a:ext cx="2267054" cy="681454"/>
            <a:chOff x="1470819" y="1943100"/>
            <a:chExt cx="22670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6193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083" t="34444" r="6666" b="35926"/>
          <a:stretch/>
        </p:blipFill>
        <p:spPr>
          <a:xfrm>
            <a:off x="594519" y="4267200"/>
            <a:ext cx="15240000" cy="27835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23519" y="518160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6 729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023678" y="6146661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4 163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995319" y="515874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995319" y="6154281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967119" y="518160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1 121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890919" y="614172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3015119" y="522732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3015119" y="618744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6548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5" grpId="0" animBg="1"/>
      <p:bldP spid="52" grpId="0" animBg="1"/>
      <p:bldP spid="57" grpId="0" animBg="1"/>
      <p:bldP spid="58" grpId="0" animBg="1"/>
      <p:bldP spid="59" grpId="0" animBg="1"/>
      <p:bldP spid="61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vi-V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167" t="18148" r="12083" b="10000"/>
          <a:stretch/>
        </p:blipFill>
        <p:spPr>
          <a:xfrm>
            <a:off x="1919476" y="2323134"/>
            <a:ext cx="12430844" cy="59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27478" y="2449837"/>
            <a:ext cx="13814839" cy="1851005"/>
            <a:chOff x="1470819" y="1943100"/>
            <a:chExt cx="13814839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16713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tướng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Cao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Lỗ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6 308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Tướng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ấy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2447623" y="4953000"/>
            <a:ext cx="11351859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6 308 : 7 = 901 (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1)</a:t>
            </a:r>
          </a:p>
          <a:p>
            <a:pPr algn="ctr">
              <a:lnSpc>
                <a:spcPct val="120000"/>
              </a:lnSpc>
            </a:pPr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   	 Đáp số: 901 nhóm dư 1 người.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63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531</Words>
  <Application>Microsoft Office PowerPoint</Application>
  <PresentationFormat>Custom</PresentationFormat>
  <Paragraphs>92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131</cp:revision>
  <dcterms:created xsi:type="dcterms:W3CDTF">2022-07-10T01:37:20Z</dcterms:created>
  <dcterms:modified xsi:type="dcterms:W3CDTF">2024-03-11T07:26:39Z</dcterms:modified>
</cp:coreProperties>
</file>