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2023/3/11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496</Words>
  <Application>Microsoft Office PowerPoint</Application>
  <PresentationFormat>Widescreen</PresentationFormat>
  <Paragraphs>79</Paragraphs>
  <Slides>18</Slides>
  <Notes>12</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等线 Light</vt:lpstr>
      <vt:lpstr>Arial</vt:lpstr>
      <vt:lpstr>Calibri</vt:lpstr>
      <vt:lpstr>Cambria</vt:lpstr>
      <vt:lpstr>ITC Avant Garde Std Bk</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23</cp:revision>
  <dcterms:created xsi:type="dcterms:W3CDTF">2022-11-26T14:03:13Z</dcterms:created>
  <dcterms:modified xsi:type="dcterms:W3CDTF">2023-03-11T15:52:15Z</dcterms:modified>
</cp:coreProperties>
</file>