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9" r:id="rId3"/>
    <p:sldMasterId id="2147483716" r:id="rId4"/>
    <p:sldMasterId id="2147483728" r:id="rId5"/>
    <p:sldMasterId id="2147483740" r:id="rId6"/>
    <p:sldMasterId id="2147483752" r:id="rId7"/>
    <p:sldMasterId id="2147483764" r:id="rId8"/>
  </p:sldMasterIdLst>
  <p:notesMasterIdLst>
    <p:notesMasterId r:id="rId28"/>
  </p:notesMasterIdLst>
  <p:sldIdLst>
    <p:sldId id="2695" r:id="rId9"/>
    <p:sldId id="2689" r:id="rId10"/>
    <p:sldId id="2690" r:id="rId11"/>
    <p:sldId id="2691" r:id="rId12"/>
    <p:sldId id="2692" r:id="rId13"/>
    <p:sldId id="2693" r:id="rId14"/>
    <p:sldId id="307" r:id="rId15"/>
    <p:sldId id="258" r:id="rId16"/>
    <p:sldId id="2698" r:id="rId17"/>
    <p:sldId id="332" r:id="rId18"/>
    <p:sldId id="2696" r:id="rId19"/>
    <p:sldId id="337" r:id="rId20"/>
    <p:sldId id="338" r:id="rId21"/>
    <p:sldId id="339" r:id="rId22"/>
    <p:sldId id="340" r:id="rId23"/>
    <p:sldId id="341" r:id="rId24"/>
    <p:sldId id="343" r:id="rId25"/>
    <p:sldId id="342" r:id="rId26"/>
    <p:sldId id="269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100" d="100"/>
          <a:sy n="100" d="100"/>
        </p:scale>
        <p:origin x="1061" y="-8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4865C0-11DF-4876-87E3-36667F9FA1AC}" type="datetimeFigureOut">
              <a:rPr lang="en-US" smtClean="0"/>
              <a:t>3/20/2024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67ED30-B496-44E1-B8A5-4EB424DCFA5B}" type="slidenum">
              <a:rPr lang="en-US" smtClean="0"/>
              <a:t>‹#›</a:t>
            </a:fld>
            <a:endParaRPr lang="en-US"/>
          </a:p>
        </p:txBody>
      </p:sp>
    </p:spTree>
    <p:extLst>
      <p:ext uri="{BB962C8B-B14F-4D97-AF65-F5344CB8AC3E}">
        <p14:creationId xmlns:p14="http://schemas.microsoft.com/office/powerpoint/2010/main" val="3048525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1"/>
        <p:cNvGrpSpPr/>
        <p:nvPr/>
      </p:nvGrpSpPr>
      <p:grpSpPr>
        <a:xfrm>
          <a:off x="0" y="0"/>
          <a:ext cx="0" cy="0"/>
          <a:chOff x="0" y="0"/>
          <a:chExt cx="0" cy="0"/>
        </a:xfrm>
      </p:grpSpPr>
      <p:sp>
        <p:nvSpPr>
          <p:cNvPr id="2522" name="Google Shape;2522;gb5e6390668_2_2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3" name="Google Shape;2523;gb5e6390668_2_2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0837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5267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2185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5606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8894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gaca33d7c17_0_1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0" name="Google Shape;1500;gaca33d7c17_0_1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762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2409357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gaca33d7c17_0_2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6" name="Google Shape;1506;gaca33d7c17_0_2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7969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1"/>
        <p:cNvGrpSpPr/>
        <p:nvPr/>
      </p:nvGrpSpPr>
      <p:grpSpPr>
        <a:xfrm>
          <a:off x="0" y="0"/>
          <a:ext cx="0" cy="0"/>
          <a:chOff x="0" y="0"/>
          <a:chExt cx="0" cy="0"/>
        </a:xfrm>
      </p:grpSpPr>
      <p:sp>
        <p:nvSpPr>
          <p:cNvPr id="2522" name="Google Shape;2522;gb5e6390668_2_2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3" name="Google Shape;2523;gb5e6390668_2_2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8118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1657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4191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8296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193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3"/>
        <p:cNvGrpSpPr/>
        <p:nvPr/>
      </p:nvGrpSpPr>
      <p:grpSpPr>
        <a:xfrm>
          <a:off x="0" y="0"/>
          <a:ext cx="0" cy="0"/>
          <a:chOff x="0" y="0"/>
          <a:chExt cx="0" cy="0"/>
        </a:xfrm>
      </p:grpSpPr>
      <p:sp>
        <p:nvSpPr>
          <p:cNvPr id="304" name="Google Shape;304;p11"/>
          <p:cNvSpPr txBox="1">
            <a:spLocks noGrp="1"/>
          </p:cNvSpPr>
          <p:nvPr>
            <p:ph type="title" hasCustomPrompt="1"/>
          </p:nvPr>
        </p:nvSpPr>
        <p:spPr>
          <a:xfrm>
            <a:off x="415600" y="1716833"/>
            <a:ext cx="11360800" cy="191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3066"/>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05" name="Google Shape;305;p11"/>
          <p:cNvSpPr txBox="1">
            <a:spLocks noGrp="1"/>
          </p:cNvSpPr>
          <p:nvPr>
            <p:ph type="subTitle" idx="1"/>
          </p:nvPr>
        </p:nvSpPr>
        <p:spPr>
          <a:xfrm>
            <a:off x="3399200" y="3839033"/>
            <a:ext cx="5393600" cy="5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306" name="Google Shape;306;p11"/>
          <p:cNvGrpSpPr/>
          <p:nvPr/>
        </p:nvGrpSpPr>
        <p:grpSpPr>
          <a:xfrm>
            <a:off x="7409327" y="5688091"/>
            <a:ext cx="4367064" cy="1537619"/>
            <a:chOff x="5142175" y="4369850"/>
            <a:chExt cx="1625700" cy="572400"/>
          </a:xfrm>
        </p:grpSpPr>
        <p:sp>
          <p:nvSpPr>
            <p:cNvPr id="307" name="Google Shape;307;p1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 name="Google Shape;312;p11"/>
          <p:cNvGrpSpPr/>
          <p:nvPr/>
        </p:nvGrpSpPr>
        <p:grpSpPr>
          <a:xfrm>
            <a:off x="-735579" y="5536889"/>
            <a:ext cx="4367064" cy="1537619"/>
            <a:chOff x="5142175" y="4369850"/>
            <a:chExt cx="1625700" cy="572400"/>
          </a:xfrm>
        </p:grpSpPr>
        <p:sp>
          <p:nvSpPr>
            <p:cNvPr id="313" name="Google Shape;313;p1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 name="Google Shape;318;p11"/>
          <p:cNvGrpSpPr/>
          <p:nvPr/>
        </p:nvGrpSpPr>
        <p:grpSpPr>
          <a:xfrm rot="-2241120">
            <a:off x="11651330" y="499493"/>
            <a:ext cx="223377" cy="314312"/>
            <a:chOff x="5248950" y="2607450"/>
            <a:chExt cx="27575" cy="38800"/>
          </a:xfrm>
        </p:grpSpPr>
        <p:sp>
          <p:nvSpPr>
            <p:cNvPr id="319" name="Google Shape;319;p1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1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1" name="Google Shape;321;p11"/>
          <p:cNvGrpSpPr/>
          <p:nvPr/>
        </p:nvGrpSpPr>
        <p:grpSpPr>
          <a:xfrm rot="-2700000">
            <a:off x="656353" y="613931"/>
            <a:ext cx="139484" cy="196264"/>
            <a:chOff x="5248950" y="2607450"/>
            <a:chExt cx="27575" cy="38800"/>
          </a:xfrm>
        </p:grpSpPr>
        <p:sp>
          <p:nvSpPr>
            <p:cNvPr id="322" name="Google Shape;322;p1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4" name="Google Shape;324;p11"/>
          <p:cNvGrpSpPr/>
          <p:nvPr/>
        </p:nvGrpSpPr>
        <p:grpSpPr>
          <a:xfrm rot="3488692">
            <a:off x="5226950" y="5477400"/>
            <a:ext cx="1201097" cy="1656627"/>
            <a:chOff x="330281" y="38723"/>
            <a:chExt cx="1614914" cy="2227176"/>
          </a:xfrm>
        </p:grpSpPr>
        <p:sp>
          <p:nvSpPr>
            <p:cNvPr id="325" name="Google Shape;325;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8" name="Google Shape;328;p11"/>
          <p:cNvSpPr/>
          <p:nvPr/>
        </p:nvSpPr>
        <p:spPr>
          <a:xfrm>
            <a:off x="9947233" y="5321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1" name="Google Shape;331;p11"/>
          <p:cNvGrpSpPr/>
          <p:nvPr/>
        </p:nvGrpSpPr>
        <p:grpSpPr>
          <a:xfrm rot="3488692">
            <a:off x="125550" y="1388149"/>
            <a:ext cx="1201097" cy="1656627"/>
            <a:chOff x="330281" y="38723"/>
            <a:chExt cx="1614914" cy="2227176"/>
          </a:xfrm>
        </p:grpSpPr>
        <p:sp>
          <p:nvSpPr>
            <p:cNvPr id="332" name="Google Shape;332;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 name="Google Shape;335;p11"/>
          <p:cNvGrpSpPr/>
          <p:nvPr/>
        </p:nvGrpSpPr>
        <p:grpSpPr>
          <a:xfrm rot="3488692">
            <a:off x="11333850" y="1249683"/>
            <a:ext cx="1201097" cy="1656627"/>
            <a:chOff x="330281" y="38723"/>
            <a:chExt cx="1614914" cy="2227176"/>
          </a:xfrm>
        </p:grpSpPr>
        <p:sp>
          <p:nvSpPr>
            <p:cNvPr id="336" name="Google Shape;336;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11"/>
          <p:cNvGrpSpPr/>
          <p:nvPr/>
        </p:nvGrpSpPr>
        <p:grpSpPr>
          <a:xfrm>
            <a:off x="10469281" y="3467101"/>
            <a:ext cx="2394689" cy="4934176"/>
            <a:chOff x="6239025" y="396475"/>
            <a:chExt cx="480900" cy="990825"/>
          </a:xfrm>
        </p:grpSpPr>
        <p:sp>
          <p:nvSpPr>
            <p:cNvPr id="340" name="Google Shape;340;p1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11"/>
          <p:cNvGrpSpPr/>
          <p:nvPr/>
        </p:nvGrpSpPr>
        <p:grpSpPr>
          <a:xfrm>
            <a:off x="-1410919" y="3744985"/>
            <a:ext cx="2394689" cy="4934176"/>
            <a:chOff x="6239025" y="396475"/>
            <a:chExt cx="480900" cy="990825"/>
          </a:xfrm>
        </p:grpSpPr>
        <p:sp>
          <p:nvSpPr>
            <p:cNvPr id="350" name="Google Shape;350;p1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00280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314"/>
        <p:cNvGrpSpPr/>
        <p:nvPr/>
      </p:nvGrpSpPr>
      <p:grpSpPr>
        <a:xfrm>
          <a:off x="0" y="0"/>
          <a:ext cx="0" cy="0"/>
          <a:chOff x="0" y="0"/>
          <a:chExt cx="0" cy="0"/>
        </a:xfrm>
      </p:grpSpPr>
      <p:sp>
        <p:nvSpPr>
          <p:cNvPr id="1315" name="Google Shape;1315;p36"/>
          <p:cNvSpPr txBox="1">
            <a:spLocks noGrp="1"/>
          </p:cNvSpPr>
          <p:nvPr>
            <p:ph type="subTitle" idx="1"/>
          </p:nvPr>
        </p:nvSpPr>
        <p:spPr>
          <a:xfrm>
            <a:off x="3741200" y="5513580"/>
            <a:ext cx="4709600" cy="5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lt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316" name="Google Shape;1316;p36"/>
          <p:cNvGrpSpPr/>
          <p:nvPr/>
        </p:nvGrpSpPr>
        <p:grpSpPr>
          <a:xfrm rot="-2241120">
            <a:off x="9980546" y="499493"/>
            <a:ext cx="223377" cy="314312"/>
            <a:chOff x="5248950" y="2607450"/>
            <a:chExt cx="27575" cy="38800"/>
          </a:xfrm>
        </p:grpSpPr>
        <p:sp>
          <p:nvSpPr>
            <p:cNvPr id="1317" name="Google Shape;1317;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9" name="Google Shape;1319;p36"/>
          <p:cNvGrpSpPr/>
          <p:nvPr/>
        </p:nvGrpSpPr>
        <p:grpSpPr>
          <a:xfrm rot="1583875">
            <a:off x="11416248" y="5923791"/>
            <a:ext cx="213065" cy="299803"/>
            <a:chOff x="5248950" y="2607450"/>
            <a:chExt cx="27575" cy="38800"/>
          </a:xfrm>
        </p:grpSpPr>
        <p:sp>
          <p:nvSpPr>
            <p:cNvPr id="1320" name="Google Shape;1320;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2" name="Google Shape;1322;p36"/>
          <p:cNvGrpSpPr/>
          <p:nvPr/>
        </p:nvGrpSpPr>
        <p:grpSpPr>
          <a:xfrm rot="-2700000">
            <a:off x="2068219" y="869897"/>
            <a:ext cx="139484" cy="196264"/>
            <a:chOff x="5248950" y="2607450"/>
            <a:chExt cx="27575" cy="38800"/>
          </a:xfrm>
        </p:grpSpPr>
        <p:sp>
          <p:nvSpPr>
            <p:cNvPr id="1323" name="Google Shape;1323;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5" name="Google Shape;1325;p36"/>
          <p:cNvGrpSpPr/>
          <p:nvPr/>
        </p:nvGrpSpPr>
        <p:grpSpPr>
          <a:xfrm rot="3320916">
            <a:off x="11453326" y="1044893"/>
            <a:ext cx="139487" cy="196267"/>
            <a:chOff x="5248950" y="2607450"/>
            <a:chExt cx="27575" cy="38800"/>
          </a:xfrm>
        </p:grpSpPr>
        <p:sp>
          <p:nvSpPr>
            <p:cNvPr id="1326" name="Google Shape;1326;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8" name="Google Shape;1328;p36"/>
          <p:cNvGrpSpPr/>
          <p:nvPr/>
        </p:nvGrpSpPr>
        <p:grpSpPr>
          <a:xfrm rot="7179494">
            <a:off x="10922676" y="2477017"/>
            <a:ext cx="1201005" cy="1656601"/>
            <a:chOff x="330281" y="38723"/>
            <a:chExt cx="1614914" cy="2227176"/>
          </a:xfrm>
        </p:grpSpPr>
        <p:sp>
          <p:nvSpPr>
            <p:cNvPr id="1329" name="Google Shape;1329;p3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2" name="Google Shape;1332;p36"/>
          <p:cNvGrpSpPr/>
          <p:nvPr/>
        </p:nvGrpSpPr>
        <p:grpSpPr>
          <a:xfrm>
            <a:off x="264158" y="379318"/>
            <a:ext cx="1232287" cy="1640092"/>
            <a:chOff x="330281" y="38723"/>
            <a:chExt cx="1614914" cy="2227176"/>
          </a:xfrm>
        </p:grpSpPr>
        <p:sp>
          <p:nvSpPr>
            <p:cNvPr id="1333" name="Google Shape;1333;p3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6" name="Google Shape;1336;p36"/>
          <p:cNvSpPr/>
          <p:nvPr/>
        </p:nvSpPr>
        <p:spPr>
          <a:xfrm>
            <a:off x="-1309766" y="-5432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7" name="Google Shape;1337;p36"/>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8" name="Google Shape;1338;p36"/>
          <p:cNvSpPr/>
          <p:nvPr/>
        </p:nvSpPr>
        <p:spPr>
          <a:xfrm>
            <a:off x="9429784" y="1684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9" name="Google Shape;1339;p36"/>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0" name="Google Shape;1340;p36"/>
          <p:cNvSpPr/>
          <p:nvPr/>
        </p:nvSpPr>
        <p:spPr>
          <a:xfrm>
            <a:off x="2042067" y="54128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1" name="Google Shape;1341;p36"/>
          <p:cNvGrpSpPr/>
          <p:nvPr/>
        </p:nvGrpSpPr>
        <p:grpSpPr>
          <a:xfrm rot="-263120">
            <a:off x="-975708" y="2896597"/>
            <a:ext cx="2444421" cy="5036641"/>
            <a:chOff x="6239025" y="396475"/>
            <a:chExt cx="480900" cy="990825"/>
          </a:xfrm>
        </p:grpSpPr>
        <p:sp>
          <p:nvSpPr>
            <p:cNvPr id="1342" name="Google Shape;1342;p3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1" name="Google Shape;1351;p36"/>
          <p:cNvSpPr/>
          <p:nvPr/>
        </p:nvSpPr>
        <p:spPr>
          <a:xfrm>
            <a:off x="11684834" y="18560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2" name="Google Shape;1352;p36"/>
          <p:cNvSpPr/>
          <p:nvPr/>
        </p:nvSpPr>
        <p:spPr>
          <a:xfrm>
            <a:off x="1244000" y="33463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53" name="Google Shape;1353;p36"/>
          <p:cNvGrpSpPr/>
          <p:nvPr/>
        </p:nvGrpSpPr>
        <p:grpSpPr>
          <a:xfrm rot="288696" flipH="1">
            <a:off x="10490395" y="4368594"/>
            <a:ext cx="2022676" cy="4167959"/>
            <a:chOff x="6239025" y="396475"/>
            <a:chExt cx="480900" cy="990825"/>
          </a:xfrm>
        </p:grpSpPr>
        <p:sp>
          <p:nvSpPr>
            <p:cNvPr id="1354" name="Google Shape;1354;p3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3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3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3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3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3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3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3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3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018669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6783861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3903497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7244798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590089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9084414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442332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6853033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63"/>
        <p:cNvGrpSpPr/>
        <p:nvPr/>
      </p:nvGrpSpPr>
      <p:grpSpPr>
        <a:xfrm>
          <a:off x="0" y="0"/>
          <a:ext cx="0" cy="0"/>
          <a:chOff x="0" y="0"/>
          <a:chExt cx="0" cy="0"/>
        </a:xfrm>
      </p:grpSpPr>
      <p:grpSp>
        <p:nvGrpSpPr>
          <p:cNvPr id="1364" name="Google Shape;1364;p37"/>
          <p:cNvGrpSpPr/>
          <p:nvPr/>
        </p:nvGrpSpPr>
        <p:grpSpPr>
          <a:xfrm rot="7179494">
            <a:off x="10423076" y="218550"/>
            <a:ext cx="1201005" cy="1656601"/>
            <a:chOff x="330281" y="38723"/>
            <a:chExt cx="1614914" cy="2227176"/>
          </a:xfrm>
        </p:grpSpPr>
        <p:sp>
          <p:nvSpPr>
            <p:cNvPr id="1365" name="Google Shape;1365;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8" name="Google Shape;1368;p37"/>
          <p:cNvGrpSpPr/>
          <p:nvPr/>
        </p:nvGrpSpPr>
        <p:grpSpPr>
          <a:xfrm rot="-4940312">
            <a:off x="5328917" y="5226733"/>
            <a:ext cx="1232307" cy="1640169"/>
            <a:chOff x="330281" y="38723"/>
            <a:chExt cx="1614914" cy="2227176"/>
          </a:xfrm>
        </p:grpSpPr>
        <p:sp>
          <p:nvSpPr>
            <p:cNvPr id="1369" name="Google Shape;1369;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2" name="Google Shape;1372;p37"/>
          <p:cNvSpPr/>
          <p:nvPr/>
        </p:nvSpPr>
        <p:spPr>
          <a:xfrm>
            <a:off x="4683667" y="-9288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3" name="Google Shape;1373;p37"/>
          <p:cNvSpPr/>
          <p:nvPr/>
        </p:nvSpPr>
        <p:spPr>
          <a:xfrm>
            <a:off x="7366700" y="6141901"/>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74" name="Google Shape;1374;p37"/>
          <p:cNvGrpSpPr/>
          <p:nvPr/>
        </p:nvGrpSpPr>
        <p:grpSpPr>
          <a:xfrm rot="-5856778">
            <a:off x="5344531" y="1074244"/>
            <a:ext cx="1201101" cy="1656475"/>
            <a:chOff x="330281" y="38723"/>
            <a:chExt cx="1614914" cy="2227176"/>
          </a:xfrm>
        </p:grpSpPr>
        <p:sp>
          <p:nvSpPr>
            <p:cNvPr id="1375" name="Google Shape;1375;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8" name="Google Shape;1378;p37"/>
          <p:cNvGrpSpPr/>
          <p:nvPr/>
        </p:nvGrpSpPr>
        <p:grpSpPr>
          <a:xfrm rot="-2241120">
            <a:off x="9980546" y="499493"/>
            <a:ext cx="223377" cy="314312"/>
            <a:chOff x="5248950" y="2607450"/>
            <a:chExt cx="27575" cy="38800"/>
          </a:xfrm>
        </p:grpSpPr>
        <p:sp>
          <p:nvSpPr>
            <p:cNvPr id="1379" name="Google Shape;1379;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1" name="Google Shape;1381;p37"/>
          <p:cNvGrpSpPr/>
          <p:nvPr/>
        </p:nvGrpSpPr>
        <p:grpSpPr>
          <a:xfrm rot="1583875">
            <a:off x="11416248" y="5923791"/>
            <a:ext cx="213065" cy="299803"/>
            <a:chOff x="5248950" y="2607450"/>
            <a:chExt cx="27575" cy="38800"/>
          </a:xfrm>
        </p:grpSpPr>
        <p:sp>
          <p:nvSpPr>
            <p:cNvPr id="1382" name="Google Shape;1382;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37"/>
          <p:cNvGrpSpPr/>
          <p:nvPr/>
        </p:nvGrpSpPr>
        <p:grpSpPr>
          <a:xfrm rot="4025085">
            <a:off x="935031" y="6259682"/>
            <a:ext cx="140875" cy="198223"/>
            <a:chOff x="5248950" y="2607450"/>
            <a:chExt cx="27575" cy="38800"/>
          </a:xfrm>
        </p:grpSpPr>
        <p:sp>
          <p:nvSpPr>
            <p:cNvPr id="1385" name="Google Shape;1385;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7" name="Google Shape;1387;p37"/>
          <p:cNvGrpSpPr/>
          <p:nvPr/>
        </p:nvGrpSpPr>
        <p:grpSpPr>
          <a:xfrm rot="-5243946">
            <a:off x="-112494" y="3732874"/>
            <a:ext cx="223379" cy="314309"/>
            <a:chOff x="5248950" y="2607450"/>
            <a:chExt cx="27575" cy="38800"/>
          </a:xfrm>
        </p:grpSpPr>
        <p:sp>
          <p:nvSpPr>
            <p:cNvPr id="1388" name="Google Shape;1388;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0" name="Google Shape;1390;p37"/>
          <p:cNvGrpSpPr/>
          <p:nvPr/>
        </p:nvGrpSpPr>
        <p:grpSpPr>
          <a:xfrm rot="-2700000">
            <a:off x="2632853" y="617964"/>
            <a:ext cx="139484" cy="196264"/>
            <a:chOff x="5248950" y="2607450"/>
            <a:chExt cx="27575" cy="38800"/>
          </a:xfrm>
        </p:grpSpPr>
        <p:sp>
          <p:nvSpPr>
            <p:cNvPr id="1391" name="Google Shape;1391;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3" name="Google Shape;1393;p37"/>
          <p:cNvGrpSpPr/>
          <p:nvPr/>
        </p:nvGrpSpPr>
        <p:grpSpPr>
          <a:xfrm rot="3320916">
            <a:off x="11519175" y="731127"/>
            <a:ext cx="139487" cy="196267"/>
            <a:chOff x="5248950" y="2607450"/>
            <a:chExt cx="27575" cy="38800"/>
          </a:xfrm>
        </p:grpSpPr>
        <p:sp>
          <p:nvSpPr>
            <p:cNvPr id="1394" name="Google Shape;1394;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6" name="Google Shape;1396;p37"/>
          <p:cNvSpPr/>
          <p:nvPr/>
        </p:nvSpPr>
        <p:spPr>
          <a:xfrm>
            <a:off x="415600" y="5518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7" name="Google Shape;1397;p37"/>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8" name="Google Shape;1398;p37"/>
          <p:cNvSpPr/>
          <p:nvPr/>
        </p:nvSpPr>
        <p:spPr>
          <a:xfrm>
            <a:off x="11643467" y="260998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9" name="Google Shape;1399;p37"/>
          <p:cNvSpPr/>
          <p:nvPr/>
        </p:nvSpPr>
        <p:spPr>
          <a:xfrm>
            <a:off x="588167" y="1096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0639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244000" y="3644143"/>
            <a:ext cx="9704000" cy="13908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8533" b="1">
                <a:latin typeface="Gochi Hand"/>
                <a:ea typeface="Gochi Hand"/>
                <a:cs typeface="Gochi Hand"/>
                <a:sym typeface="Gochi Han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269933" y="5513567"/>
            <a:ext cx="5652000" cy="568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solidFill>
                  <a:schemeClr val="lt2"/>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rot="-2241120">
            <a:off x="9980546" y="499493"/>
            <a:ext cx="223377" cy="314312"/>
            <a:chOff x="5248950" y="2607450"/>
            <a:chExt cx="27575" cy="38800"/>
          </a:xfrm>
        </p:grpSpPr>
        <p:sp>
          <p:nvSpPr>
            <p:cNvPr id="12" name="Google Shape;12;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 name="Google Shape;14;p2"/>
          <p:cNvGrpSpPr/>
          <p:nvPr/>
        </p:nvGrpSpPr>
        <p:grpSpPr>
          <a:xfrm rot="1583875">
            <a:off x="11416248" y="5923791"/>
            <a:ext cx="213065" cy="299803"/>
            <a:chOff x="5248950" y="2607450"/>
            <a:chExt cx="27575" cy="38800"/>
          </a:xfrm>
        </p:grpSpPr>
        <p:sp>
          <p:nvSpPr>
            <p:cNvPr id="15" name="Google Shape;15;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 name="Google Shape;17;p2"/>
          <p:cNvGrpSpPr/>
          <p:nvPr/>
        </p:nvGrpSpPr>
        <p:grpSpPr>
          <a:xfrm rot="-2700000">
            <a:off x="2068219" y="869897"/>
            <a:ext cx="139484" cy="196264"/>
            <a:chOff x="5248950" y="2607450"/>
            <a:chExt cx="27575" cy="38800"/>
          </a:xfrm>
        </p:grpSpPr>
        <p:sp>
          <p:nvSpPr>
            <p:cNvPr id="18" name="Google Shape;18;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 name="Google Shape;20;p2"/>
          <p:cNvGrpSpPr/>
          <p:nvPr/>
        </p:nvGrpSpPr>
        <p:grpSpPr>
          <a:xfrm rot="3320916">
            <a:off x="11453326" y="1044893"/>
            <a:ext cx="139487" cy="196267"/>
            <a:chOff x="5248950" y="2607450"/>
            <a:chExt cx="27575" cy="38800"/>
          </a:xfrm>
        </p:grpSpPr>
        <p:sp>
          <p:nvSpPr>
            <p:cNvPr id="21" name="Google Shape;21;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rot="7179494">
            <a:off x="10922676" y="2477017"/>
            <a:ext cx="1201005" cy="1656601"/>
            <a:chOff x="330281" y="38723"/>
            <a:chExt cx="1614914" cy="2227176"/>
          </a:xfrm>
        </p:grpSpPr>
        <p:sp>
          <p:nvSpPr>
            <p:cNvPr id="24" name="Google Shape;24;p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264158" y="379318"/>
            <a:ext cx="1232287" cy="1640092"/>
            <a:chOff x="330281" y="38723"/>
            <a:chExt cx="1614914" cy="2227176"/>
          </a:xfrm>
        </p:grpSpPr>
        <p:sp>
          <p:nvSpPr>
            <p:cNvPr id="28" name="Google Shape;28;p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 name="Google Shape;31;p2"/>
          <p:cNvSpPr/>
          <p:nvPr/>
        </p:nvSpPr>
        <p:spPr>
          <a:xfrm>
            <a:off x="-1309766" y="-5432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9429784" y="1684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042067" y="54128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 name="Google Shape;36;p2"/>
          <p:cNvGrpSpPr/>
          <p:nvPr/>
        </p:nvGrpSpPr>
        <p:grpSpPr>
          <a:xfrm rot="-263120">
            <a:off x="-975708" y="2896597"/>
            <a:ext cx="2444421" cy="5036641"/>
            <a:chOff x="6239025" y="396475"/>
            <a:chExt cx="480900" cy="990825"/>
          </a:xfrm>
        </p:grpSpPr>
        <p:sp>
          <p:nvSpPr>
            <p:cNvPr id="37" name="Google Shape;37;p2"/>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 name="Google Shape;46;p2"/>
          <p:cNvSpPr/>
          <p:nvPr/>
        </p:nvSpPr>
        <p:spPr>
          <a:xfrm>
            <a:off x="11684834" y="18560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1244000" y="33463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 name="Google Shape;48;p2"/>
          <p:cNvGrpSpPr/>
          <p:nvPr/>
        </p:nvGrpSpPr>
        <p:grpSpPr>
          <a:xfrm rot="288696" flipH="1">
            <a:off x="10490395" y="4368594"/>
            <a:ext cx="2022676" cy="4167959"/>
            <a:chOff x="6239025" y="396475"/>
            <a:chExt cx="480900" cy="990825"/>
          </a:xfrm>
        </p:grpSpPr>
        <p:sp>
          <p:nvSpPr>
            <p:cNvPr id="49" name="Google Shape;49;p2"/>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71066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8"/>
        <p:cNvGrpSpPr/>
        <p:nvPr/>
      </p:nvGrpSpPr>
      <p:grpSpPr>
        <a:xfrm>
          <a:off x="0" y="0"/>
          <a:ext cx="0" cy="0"/>
          <a:chOff x="0" y="0"/>
          <a:chExt cx="0" cy="0"/>
        </a:xfrm>
      </p:grpSpPr>
      <p:sp>
        <p:nvSpPr>
          <p:cNvPr id="59" name="Google Shape;59;p3"/>
          <p:cNvSpPr txBox="1">
            <a:spLocks noGrp="1"/>
          </p:cNvSpPr>
          <p:nvPr>
            <p:ph type="title" hasCustomPrompt="1"/>
          </p:nvPr>
        </p:nvSpPr>
        <p:spPr>
          <a:xfrm>
            <a:off x="1536557" y="994460"/>
            <a:ext cx="1691600" cy="1258000"/>
          </a:xfrm>
          <a:prstGeom prst="rect">
            <a:avLst/>
          </a:prstGeom>
        </p:spPr>
        <p:txBody>
          <a:bodyPr spcFirstLastPara="1" wrap="square" lIns="91425" tIns="91425" rIns="91425" bIns="91425" anchor="ctr" anchorCtr="0">
            <a:noAutofit/>
          </a:bodyPr>
          <a:lstStyle>
            <a:lvl1pPr lvl="0" rtl="0">
              <a:spcBef>
                <a:spcPts val="0"/>
              </a:spcBef>
              <a:spcAft>
                <a:spcPts val="0"/>
              </a:spcAft>
              <a:buSzPts val="6900"/>
              <a:buNone/>
              <a:defRPr sz="10266" b="0">
                <a:solidFill>
                  <a:schemeClr val="lt2"/>
                </a:solidFill>
              </a:defRPr>
            </a:lvl1pPr>
            <a:lvl2pPr lvl="1" rtl="0">
              <a:spcBef>
                <a:spcPts val="0"/>
              </a:spcBef>
              <a:spcAft>
                <a:spcPts val="0"/>
              </a:spcAft>
              <a:buSzPts val="6900"/>
              <a:buNone/>
              <a:defRPr sz="9200"/>
            </a:lvl2pPr>
            <a:lvl3pPr lvl="2" rtl="0">
              <a:spcBef>
                <a:spcPts val="0"/>
              </a:spcBef>
              <a:spcAft>
                <a:spcPts val="0"/>
              </a:spcAft>
              <a:buSzPts val="6900"/>
              <a:buNone/>
              <a:defRPr sz="9200"/>
            </a:lvl3pPr>
            <a:lvl4pPr lvl="3" rtl="0">
              <a:spcBef>
                <a:spcPts val="0"/>
              </a:spcBef>
              <a:spcAft>
                <a:spcPts val="0"/>
              </a:spcAft>
              <a:buSzPts val="6900"/>
              <a:buNone/>
              <a:defRPr sz="9200"/>
            </a:lvl4pPr>
            <a:lvl5pPr lvl="4" rtl="0">
              <a:spcBef>
                <a:spcPts val="0"/>
              </a:spcBef>
              <a:spcAft>
                <a:spcPts val="0"/>
              </a:spcAft>
              <a:buSzPts val="6900"/>
              <a:buNone/>
              <a:defRPr sz="9200"/>
            </a:lvl5pPr>
            <a:lvl6pPr lvl="5" rtl="0">
              <a:spcBef>
                <a:spcPts val="0"/>
              </a:spcBef>
              <a:spcAft>
                <a:spcPts val="0"/>
              </a:spcAft>
              <a:buSzPts val="6900"/>
              <a:buNone/>
              <a:defRPr sz="9200"/>
            </a:lvl6pPr>
            <a:lvl7pPr lvl="6" rtl="0">
              <a:spcBef>
                <a:spcPts val="0"/>
              </a:spcBef>
              <a:spcAft>
                <a:spcPts val="0"/>
              </a:spcAft>
              <a:buSzPts val="6900"/>
              <a:buNone/>
              <a:defRPr sz="9200"/>
            </a:lvl7pPr>
            <a:lvl8pPr lvl="7" rtl="0">
              <a:spcBef>
                <a:spcPts val="0"/>
              </a:spcBef>
              <a:spcAft>
                <a:spcPts val="0"/>
              </a:spcAft>
              <a:buSzPts val="6900"/>
              <a:buNone/>
              <a:defRPr sz="9200"/>
            </a:lvl8pPr>
            <a:lvl9pPr lvl="8" rtl="0">
              <a:spcBef>
                <a:spcPts val="0"/>
              </a:spcBef>
              <a:spcAft>
                <a:spcPts val="0"/>
              </a:spcAft>
              <a:buSzPts val="6900"/>
              <a:buNone/>
              <a:defRPr sz="9200"/>
            </a:lvl9pPr>
          </a:lstStyle>
          <a:p>
            <a:r>
              <a:t>xx%</a:t>
            </a:r>
          </a:p>
        </p:txBody>
      </p:sp>
      <p:sp>
        <p:nvSpPr>
          <p:cNvPr id="60" name="Google Shape;60;p3"/>
          <p:cNvSpPr txBox="1">
            <a:spLocks noGrp="1"/>
          </p:cNvSpPr>
          <p:nvPr>
            <p:ph type="title" idx="2"/>
          </p:nvPr>
        </p:nvSpPr>
        <p:spPr>
          <a:xfrm>
            <a:off x="1166067" y="2405900"/>
            <a:ext cx="6040400" cy="21804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7733">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1" name="Google Shape;61;p3"/>
          <p:cNvSpPr txBox="1">
            <a:spLocks noGrp="1"/>
          </p:cNvSpPr>
          <p:nvPr>
            <p:ph type="subTitle" idx="1"/>
          </p:nvPr>
        </p:nvSpPr>
        <p:spPr>
          <a:xfrm>
            <a:off x="1166067" y="5012367"/>
            <a:ext cx="3452400" cy="95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2133"/>
            </a:lvl1pPr>
            <a:lvl2pPr lvl="1" rtl="0">
              <a:spcBef>
                <a:spcPts val="0"/>
              </a:spcBef>
              <a:spcAft>
                <a:spcPts val="0"/>
              </a:spcAft>
              <a:buClr>
                <a:schemeClr val="dk2"/>
              </a:buClr>
              <a:buSzPts val="1400"/>
              <a:buNone/>
              <a:defRPr>
                <a:solidFill>
                  <a:schemeClr val="dk2"/>
                </a:solidFill>
              </a:defRPr>
            </a:lvl2pPr>
            <a:lvl3pPr lvl="2" rtl="0">
              <a:spcBef>
                <a:spcPts val="2133"/>
              </a:spcBef>
              <a:spcAft>
                <a:spcPts val="0"/>
              </a:spcAft>
              <a:buClr>
                <a:schemeClr val="dk2"/>
              </a:buClr>
              <a:buSzPts val="1400"/>
              <a:buNone/>
              <a:defRPr>
                <a:solidFill>
                  <a:schemeClr val="dk2"/>
                </a:solidFill>
              </a:defRPr>
            </a:lvl3pPr>
            <a:lvl4pPr lvl="3" rtl="0">
              <a:spcBef>
                <a:spcPts val="2133"/>
              </a:spcBef>
              <a:spcAft>
                <a:spcPts val="0"/>
              </a:spcAft>
              <a:buClr>
                <a:schemeClr val="dk2"/>
              </a:buClr>
              <a:buSzPts val="1400"/>
              <a:buNone/>
              <a:defRPr>
                <a:solidFill>
                  <a:schemeClr val="dk2"/>
                </a:solidFill>
              </a:defRPr>
            </a:lvl4pPr>
            <a:lvl5pPr lvl="4" rtl="0">
              <a:spcBef>
                <a:spcPts val="2133"/>
              </a:spcBef>
              <a:spcAft>
                <a:spcPts val="0"/>
              </a:spcAft>
              <a:buClr>
                <a:schemeClr val="dk2"/>
              </a:buClr>
              <a:buSzPts val="1400"/>
              <a:buNone/>
              <a:defRPr>
                <a:solidFill>
                  <a:schemeClr val="dk2"/>
                </a:solidFill>
              </a:defRPr>
            </a:lvl5pPr>
            <a:lvl6pPr lvl="5" rtl="0">
              <a:spcBef>
                <a:spcPts val="2133"/>
              </a:spcBef>
              <a:spcAft>
                <a:spcPts val="0"/>
              </a:spcAft>
              <a:buClr>
                <a:schemeClr val="dk2"/>
              </a:buClr>
              <a:buSzPts val="1400"/>
              <a:buNone/>
              <a:defRPr>
                <a:solidFill>
                  <a:schemeClr val="dk2"/>
                </a:solidFill>
              </a:defRPr>
            </a:lvl6pPr>
            <a:lvl7pPr lvl="6" rtl="0">
              <a:spcBef>
                <a:spcPts val="2133"/>
              </a:spcBef>
              <a:spcAft>
                <a:spcPts val="0"/>
              </a:spcAft>
              <a:buClr>
                <a:schemeClr val="dk2"/>
              </a:buClr>
              <a:buSzPts val="1400"/>
              <a:buNone/>
              <a:defRPr>
                <a:solidFill>
                  <a:schemeClr val="dk2"/>
                </a:solidFill>
              </a:defRPr>
            </a:lvl7pPr>
            <a:lvl8pPr lvl="7" rtl="0">
              <a:spcBef>
                <a:spcPts val="2133"/>
              </a:spcBef>
              <a:spcAft>
                <a:spcPts val="0"/>
              </a:spcAft>
              <a:buClr>
                <a:schemeClr val="dk2"/>
              </a:buClr>
              <a:buSzPts val="1400"/>
              <a:buNone/>
              <a:defRPr>
                <a:solidFill>
                  <a:schemeClr val="dk2"/>
                </a:solidFill>
              </a:defRPr>
            </a:lvl8pPr>
            <a:lvl9pPr lvl="8" rtl="0">
              <a:spcBef>
                <a:spcPts val="2133"/>
              </a:spcBef>
              <a:spcAft>
                <a:spcPts val="2133"/>
              </a:spcAft>
              <a:buClr>
                <a:schemeClr val="dk2"/>
              </a:buClr>
              <a:buSzPts val="1400"/>
              <a:buNone/>
              <a:defRPr>
                <a:solidFill>
                  <a:schemeClr val="dk2"/>
                </a:solidFill>
              </a:defRPr>
            </a:lvl9pPr>
          </a:lstStyle>
          <a:p>
            <a:endParaRPr/>
          </a:p>
        </p:txBody>
      </p:sp>
      <p:grpSp>
        <p:nvGrpSpPr>
          <p:cNvPr id="62" name="Google Shape;62;p3"/>
          <p:cNvGrpSpPr/>
          <p:nvPr/>
        </p:nvGrpSpPr>
        <p:grpSpPr>
          <a:xfrm rot="7179494">
            <a:off x="10423076" y="218550"/>
            <a:ext cx="1201005" cy="1656601"/>
            <a:chOff x="330281" y="38723"/>
            <a:chExt cx="1614914" cy="2227176"/>
          </a:xfrm>
        </p:grpSpPr>
        <p:sp>
          <p:nvSpPr>
            <p:cNvPr id="63" name="Google Shape;63;p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 name="Google Shape;66;p3"/>
          <p:cNvGrpSpPr/>
          <p:nvPr/>
        </p:nvGrpSpPr>
        <p:grpSpPr>
          <a:xfrm rot="-4940312">
            <a:off x="5328917" y="5226733"/>
            <a:ext cx="1232307" cy="1640169"/>
            <a:chOff x="330281" y="38723"/>
            <a:chExt cx="1614914" cy="2227176"/>
          </a:xfrm>
        </p:grpSpPr>
        <p:sp>
          <p:nvSpPr>
            <p:cNvPr id="67" name="Google Shape;67;p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 name="Google Shape;70;p3"/>
          <p:cNvSpPr/>
          <p:nvPr/>
        </p:nvSpPr>
        <p:spPr>
          <a:xfrm>
            <a:off x="4683667" y="-9288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3"/>
          <p:cNvSpPr/>
          <p:nvPr/>
        </p:nvSpPr>
        <p:spPr>
          <a:xfrm>
            <a:off x="7366700" y="6141901"/>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2" name="Google Shape;72;p3"/>
          <p:cNvGrpSpPr/>
          <p:nvPr/>
        </p:nvGrpSpPr>
        <p:grpSpPr>
          <a:xfrm rot="-5856778">
            <a:off x="4115731" y="795177"/>
            <a:ext cx="1201101" cy="1656475"/>
            <a:chOff x="330281" y="38723"/>
            <a:chExt cx="1614914" cy="2227176"/>
          </a:xfrm>
        </p:grpSpPr>
        <p:sp>
          <p:nvSpPr>
            <p:cNvPr id="73" name="Google Shape;73;p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 name="Google Shape;76;p3"/>
          <p:cNvGrpSpPr/>
          <p:nvPr/>
        </p:nvGrpSpPr>
        <p:grpSpPr>
          <a:xfrm rot="-2241120">
            <a:off x="9980546" y="499493"/>
            <a:ext cx="223377" cy="314312"/>
            <a:chOff x="5248950" y="2607450"/>
            <a:chExt cx="27575" cy="38800"/>
          </a:xfrm>
        </p:grpSpPr>
        <p:sp>
          <p:nvSpPr>
            <p:cNvPr id="77" name="Google Shape;77;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 name="Google Shape;79;p3"/>
          <p:cNvGrpSpPr/>
          <p:nvPr/>
        </p:nvGrpSpPr>
        <p:grpSpPr>
          <a:xfrm rot="1583875">
            <a:off x="11416248" y="5923791"/>
            <a:ext cx="213065" cy="299803"/>
            <a:chOff x="5248950" y="2607450"/>
            <a:chExt cx="27575" cy="38800"/>
          </a:xfrm>
        </p:grpSpPr>
        <p:sp>
          <p:nvSpPr>
            <p:cNvPr id="80" name="Google Shape;80;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 name="Google Shape;82;p3"/>
          <p:cNvGrpSpPr/>
          <p:nvPr/>
        </p:nvGrpSpPr>
        <p:grpSpPr>
          <a:xfrm rot="4025085">
            <a:off x="935031" y="6259682"/>
            <a:ext cx="140875" cy="198223"/>
            <a:chOff x="5248950" y="2607450"/>
            <a:chExt cx="27575" cy="38800"/>
          </a:xfrm>
        </p:grpSpPr>
        <p:sp>
          <p:nvSpPr>
            <p:cNvPr id="83" name="Google Shape;83;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 name="Google Shape;85;p3"/>
          <p:cNvGrpSpPr/>
          <p:nvPr/>
        </p:nvGrpSpPr>
        <p:grpSpPr>
          <a:xfrm rot="-5243946">
            <a:off x="-112494" y="3732874"/>
            <a:ext cx="223379" cy="314309"/>
            <a:chOff x="5248950" y="2607450"/>
            <a:chExt cx="27575" cy="38800"/>
          </a:xfrm>
        </p:grpSpPr>
        <p:sp>
          <p:nvSpPr>
            <p:cNvPr id="86" name="Google Shape;86;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 name="Google Shape;88;p3"/>
          <p:cNvGrpSpPr/>
          <p:nvPr/>
        </p:nvGrpSpPr>
        <p:grpSpPr>
          <a:xfrm rot="-2700000">
            <a:off x="2632853" y="617964"/>
            <a:ext cx="139484" cy="196264"/>
            <a:chOff x="5248950" y="2607450"/>
            <a:chExt cx="27575" cy="38800"/>
          </a:xfrm>
        </p:grpSpPr>
        <p:sp>
          <p:nvSpPr>
            <p:cNvPr id="89" name="Google Shape;89;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rot="3320916">
            <a:off x="11519175" y="731127"/>
            <a:ext cx="139487" cy="196267"/>
            <a:chOff x="5248950" y="2607450"/>
            <a:chExt cx="27575" cy="38800"/>
          </a:xfrm>
        </p:grpSpPr>
        <p:sp>
          <p:nvSpPr>
            <p:cNvPr id="92" name="Google Shape;92;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3"/>
          <p:cNvSpPr/>
          <p:nvPr/>
        </p:nvSpPr>
        <p:spPr>
          <a:xfrm>
            <a:off x="415600" y="5518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11643467" y="260998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88167" y="1096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9586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8"/>
        <p:cNvGrpSpPr/>
        <p:nvPr/>
      </p:nvGrpSpPr>
      <p:grpSpPr>
        <a:xfrm>
          <a:off x="0" y="0"/>
          <a:ext cx="0" cy="0"/>
          <a:chOff x="0" y="0"/>
          <a:chExt cx="0" cy="0"/>
        </a:xfrm>
      </p:grpSpPr>
      <p:sp>
        <p:nvSpPr>
          <p:cNvPr id="99" name="Google Shape;99;p4"/>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a:spcBef>
                <a:spcPts val="0"/>
              </a:spcBef>
              <a:spcAft>
                <a:spcPts val="0"/>
              </a:spcAft>
              <a:buSzPts val="3200"/>
              <a:buNone/>
              <a:defRPr b="1"/>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0" name="Google Shape;100;p4"/>
          <p:cNvSpPr txBox="1">
            <a:spLocks noGrp="1"/>
          </p:cNvSpPr>
          <p:nvPr>
            <p:ph type="body" idx="1"/>
          </p:nvPr>
        </p:nvSpPr>
        <p:spPr>
          <a:xfrm>
            <a:off x="913467" y="1536633"/>
            <a:ext cx="10365200" cy="47704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4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grpSp>
        <p:nvGrpSpPr>
          <p:cNvPr id="101" name="Google Shape;101;p4"/>
          <p:cNvGrpSpPr/>
          <p:nvPr/>
        </p:nvGrpSpPr>
        <p:grpSpPr>
          <a:xfrm rot="-2241120">
            <a:off x="9980546" y="499493"/>
            <a:ext cx="223377" cy="314312"/>
            <a:chOff x="5248950" y="2607450"/>
            <a:chExt cx="27575" cy="38800"/>
          </a:xfrm>
        </p:grpSpPr>
        <p:sp>
          <p:nvSpPr>
            <p:cNvPr id="102" name="Google Shape;102;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4" name="Google Shape;104;p4"/>
          <p:cNvGrpSpPr/>
          <p:nvPr/>
        </p:nvGrpSpPr>
        <p:grpSpPr>
          <a:xfrm rot="1583875">
            <a:off x="11507814" y="6028591"/>
            <a:ext cx="213065" cy="299803"/>
            <a:chOff x="5248950" y="2607450"/>
            <a:chExt cx="27575" cy="38800"/>
          </a:xfrm>
        </p:grpSpPr>
        <p:sp>
          <p:nvSpPr>
            <p:cNvPr id="105" name="Google Shape;105;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4"/>
          <p:cNvGrpSpPr/>
          <p:nvPr/>
        </p:nvGrpSpPr>
        <p:grpSpPr>
          <a:xfrm rot="4025085">
            <a:off x="1094364" y="6311382"/>
            <a:ext cx="140875" cy="198223"/>
            <a:chOff x="5248950" y="2607450"/>
            <a:chExt cx="27575" cy="38800"/>
          </a:xfrm>
        </p:grpSpPr>
        <p:sp>
          <p:nvSpPr>
            <p:cNvPr id="108" name="Google Shape;108;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4"/>
          <p:cNvGrpSpPr/>
          <p:nvPr/>
        </p:nvGrpSpPr>
        <p:grpSpPr>
          <a:xfrm rot="-5243946">
            <a:off x="-112494" y="2989240"/>
            <a:ext cx="223379" cy="314309"/>
            <a:chOff x="5248950" y="2607450"/>
            <a:chExt cx="27575" cy="38800"/>
          </a:xfrm>
        </p:grpSpPr>
        <p:sp>
          <p:nvSpPr>
            <p:cNvPr id="111" name="Google Shape;111;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4"/>
          <p:cNvGrpSpPr/>
          <p:nvPr/>
        </p:nvGrpSpPr>
        <p:grpSpPr>
          <a:xfrm rot="-2700000">
            <a:off x="2632853" y="617964"/>
            <a:ext cx="139484" cy="196264"/>
            <a:chOff x="5248950" y="2607450"/>
            <a:chExt cx="27575" cy="38800"/>
          </a:xfrm>
        </p:grpSpPr>
        <p:sp>
          <p:nvSpPr>
            <p:cNvPr id="114" name="Google Shape;114;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 name="Google Shape;116;p4"/>
          <p:cNvGrpSpPr/>
          <p:nvPr/>
        </p:nvGrpSpPr>
        <p:grpSpPr>
          <a:xfrm rot="3320916">
            <a:off x="11502893" y="1444260"/>
            <a:ext cx="139487" cy="196267"/>
            <a:chOff x="5248950" y="2607450"/>
            <a:chExt cx="27575" cy="38800"/>
          </a:xfrm>
        </p:grpSpPr>
        <p:sp>
          <p:nvSpPr>
            <p:cNvPr id="117" name="Google Shape;117;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 name="Google Shape;119;p4"/>
          <p:cNvSpPr/>
          <p:nvPr/>
        </p:nvSpPr>
        <p:spPr>
          <a:xfrm>
            <a:off x="415600" y="57604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4"/>
          <p:cNvSpPr/>
          <p:nvPr/>
        </p:nvSpPr>
        <p:spPr>
          <a:xfrm>
            <a:off x="10359000" y="6360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4"/>
          <p:cNvSpPr/>
          <p:nvPr/>
        </p:nvSpPr>
        <p:spPr>
          <a:xfrm>
            <a:off x="11145900" y="6062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4"/>
          <p:cNvSpPr/>
          <p:nvPr/>
        </p:nvSpPr>
        <p:spPr>
          <a:xfrm>
            <a:off x="11643467" y="4862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4"/>
          <p:cNvSpPr/>
          <p:nvPr/>
        </p:nvSpPr>
        <p:spPr>
          <a:xfrm>
            <a:off x="854300" y="6657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78544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4"/>
        <p:cNvGrpSpPr/>
        <p:nvPr/>
      </p:nvGrpSpPr>
      <p:grpSpPr>
        <a:xfrm>
          <a:off x="0" y="0"/>
          <a:ext cx="0" cy="0"/>
          <a:chOff x="0" y="0"/>
          <a:chExt cx="0" cy="0"/>
        </a:xfrm>
      </p:grpSpPr>
      <p:sp>
        <p:nvSpPr>
          <p:cNvPr id="125" name="Google Shape;125;p5"/>
          <p:cNvSpPr txBox="1">
            <a:spLocks noGrp="1"/>
          </p:cNvSpPr>
          <p:nvPr>
            <p:ph type="subTitle" idx="1"/>
          </p:nvPr>
        </p:nvSpPr>
        <p:spPr>
          <a:xfrm>
            <a:off x="2326233" y="4228029"/>
            <a:ext cx="3336400" cy="501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126" name="Google Shape;126;p5"/>
          <p:cNvSpPr txBox="1">
            <a:spLocks noGrp="1"/>
          </p:cNvSpPr>
          <p:nvPr>
            <p:ph type="subTitle" idx="2"/>
          </p:nvPr>
        </p:nvSpPr>
        <p:spPr>
          <a:xfrm>
            <a:off x="2326233" y="4784833"/>
            <a:ext cx="3336400" cy="124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7" name="Google Shape;127;p5"/>
          <p:cNvSpPr txBox="1">
            <a:spLocks noGrp="1"/>
          </p:cNvSpPr>
          <p:nvPr>
            <p:ph type="subTitle" idx="3"/>
          </p:nvPr>
        </p:nvSpPr>
        <p:spPr>
          <a:xfrm>
            <a:off x="6788788" y="4228029"/>
            <a:ext cx="3336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128" name="Google Shape;128;p5"/>
          <p:cNvSpPr txBox="1">
            <a:spLocks noGrp="1"/>
          </p:cNvSpPr>
          <p:nvPr>
            <p:ph type="subTitle" idx="4"/>
          </p:nvPr>
        </p:nvSpPr>
        <p:spPr>
          <a:xfrm>
            <a:off x="6788800" y="4784833"/>
            <a:ext cx="3336400" cy="124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29" name="Google Shape;129;p5"/>
          <p:cNvGrpSpPr/>
          <p:nvPr/>
        </p:nvGrpSpPr>
        <p:grpSpPr>
          <a:xfrm rot="-2241120">
            <a:off x="11651330" y="499493"/>
            <a:ext cx="223377" cy="314312"/>
            <a:chOff x="5248950" y="2607450"/>
            <a:chExt cx="27575" cy="38800"/>
          </a:xfrm>
        </p:grpSpPr>
        <p:sp>
          <p:nvSpPr>
            <p:cNvPr id="130" name="Google Shape;130;p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 name="Google Shape;132;p5"/>
          <p:cNvGrpSpPr/>
          <p:nvPr/>
        </p:nvGrpSpPr>
        <p:grpSpPr>
          <a:xfrm rot="-2700000">
            <a:off x="656353" y="613931"/>
            <a:ext cx="139484" cy="196264"/>
            <a:chOff x="5248950" y="2607450"/>
            <a:chExt cx="27575" cy="38800"/>
          </a:xfrm>
        </p:grpSpPr>
        <p:sp>
          <p:nvSpPr>
            <p:cNvPr id="133" name="Google Shape;133;p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5"/>
          <p:cNvGrpSpPr/>
          <p:nvPr/>
        </p:nvGrpSpPr>
        <p:grpSpPr>
          <a:xfrm rot="3488692">
            <a:off x="5226950" y="5477400"/>
            <a:ext cx="1201097" cy="1656627"/>
            <a:chOff x="330281" y="38723"/>
            <a:chExt cx="1614914" cy="2227176"/>
          </a:xfrm>
        </p:grpSpPr>
        <p:sp>
          <p:nvSpPr>
            <p:cNvPr id="136" name="Google Shape;136;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 name="Google Shape;139;p5"/>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5"/>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3" name="Google Shape;143;p5"/>
          <p:cNvGrpSpPr/>
          <p:nvPr/>
        </p:nvGrpSpPr>
        <p:grpSpPr>
          <a:xfrm rot="3488692">
            <a:off x="-568350" y="1653316"/>
            <a:ext cx="1201097" cy="1656627"/>
            <a:chOff x="330281" y="38723"/>
            <a:chExt cx="1614914" cy="2227176"/>
          </a:xfrm>
        </p:grpSpPr>
        <p:sp>
          <p:nvSpPr>
            <p:cNvPr id="144" name="Google Shape;144;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 name="Google Shape;147;p5"/>
          <p:cNvGrpSpPr/>
          <p:nvPr/>
        </p:nvGrpSpPr>
        <p:grpSpPr>
          <a:xfrm rot="3488692">
            <a:off x="11664383" y="1111983"/>
            <a:ext cx="1201097" cy="1656627"/>
            <a:chOff x="330281" y="38723"/>
            <a:chExt cx="1614914" cy="2227176"/>
          </a:xfrm>
        </p:grpSpPr>
        <p:sp>
          <p:nvSpPr>
            <p:cNvPr id="148" name="Google Shape;148;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 name="Google Shape;151;p5"/>
          <p:cNvSpPr/>
          <p:nvPr/>
        </p:nvSpPr>
        <p:spPr>
          <a:xfrm>
            <a:off x="-1337299" y="5680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5"/>
          <p:cNvSpPr/>
          <p:nvPr/>
        </p:nvSpPr>
        <p:spPr>
          <a:xfrm>
            <a:off x="11241801" y="5680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5"/>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45335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4"/>
        <p:cNvGrpSpPr/>
        <p:nvPr/>
      </p:nvGrpSpPr>
      <p:grpSpPr>
        <a:xfrm>
          <a:off x="0" y="0"/>
          <a:ext cx="0" cy="0"/>
          <a:chOff x="0" y="0"/>
          <a:chExt cx="0" cy="0"/>
        </a:xfrm>
      </p:grpSpPr>
      <p:grpSp>
        <p:nvGrpSpPr>
          <p:cNvPr id="155" name="Google Shape;155;p6"/>
          <p:cNvGrpSpPr/>
          <p:nvPr/>
        </p:nvGrpSpPr>
        <p:grpSpPr>
          <a:xfrm rot="-2241120">
            <a:off x="11651330" y="499493"/>
            <a:ext cx="223377" cy="314312"/>
            <a:chOff x="5248950" y="2607450"/>
            <a:chExt cx="27575" cy="38800"/>
          </a:xfrm>
        </p:grpSpPr>
        <p:sp>
          <p:nvSpPr>
            <p:cNvPr id="156" name="Google Shape;156;p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 name="Google Shape;158;p6"/>
          <p:cNvGrpSpPr/>
          <p:nvPr/>
        </p:nvGrpSpPr>
        <p:grpSpPr>
          <a:xfrm rot="-2700000">
            <a:off x="656353" y="613931"/>
            <a:ext cx="139484" cy="196264"/>
            <a:chOff x="5248950" y="2607450"/>
            <a:chExt cx="27575" cy="38800"/>
          </a:xfrm>
        </p:grpSpPr>
        <p:sp>
          <p:nvSpPr>
            <p:cNvPr id="159" name="Google Shape;159;p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 name="Google Shape;161;p6"/>
          <p:cNvGrpSpPr/>
          <p:nvPr/>
        </p:nvGrpSpPr>
        <p:grpSpPr>
          <a:xfrm rot="3488692">
            <a:off x="11664383" y="1111983"/>
            <a:ext cx="1201097" cy="1656627"/>
            <a:chOff x="330281" y="38723"/>
            <a:chExt cx="1614914" cy="2227176"/>
          </a:xfrm>
        </p:grpSpPr>
        <p:sp>
          <p:nvSpPr>
            <p:cNvPr id="162" name="Google Shape;162;p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6"/>
          <p:cNvGrpSpPr/>
          <p:nvPr/>
        </p:nvGrpSpPr>
        <p:grpSpPr>
          <a:xfrm rot="3488692">
            <a:off x="-568350" y="1653316"/>
            <a:ext cx="1201097" cy="1656627"/>
            <a:chOff x="330281" y="38723"/>
            <a:chExt cx="1614914" cy="2227176"/>
          </a:xfrm>
        </p:grpSpPr>
        <p:sp>
          <p:nvSpPr>
            <p:cNvPr id="166" name="Google Shape;166;p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6"/>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6"/>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 name="Google Shape;171;p6"/>
          <p:cNvGrpSpPr/>
          <p:nvPr/>
        </p:nvGrpSpPr>
        <p:grpSpPr>
          <a:xfrm rot="3488692">
            <a:off x="5226950" y="5477400"/>
            <a:ext cx="1201097" cy="1656627"/>
            <a:chOff x="330281" y="38723"/>
            <a:chExt cx="1614914" cy="2227176"/>
          </a:xfrm>
        </p:grpSpPr>
        <p:sp>
          <p:nvSpPr>
            <p:cNvPr id="172" name="Google Shape;172;p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6"/>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6"/>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6"/>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2328025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78"/>
        <p:cNvGrpSpPr/>
        <p:nvPr/>
      </p:nvGrpSpPr>
      <p:grpSpPr>
        <a:xfrm>
          <a:off x="0" y="0"/>
          <a:ext cx="0" cy="0"/>
          <a:chOff x="0" y="0"/>
          <a:chExt cx="0" cy="0"/>
        </a:xfrm>
      </p:grpSpPr>
      <p:sp>
        <p:nvSpPr>
          <p:cNvPr id="179" name="Google Shape;179;p7"/>
          <p:cNvSpPr txBox="1">
            <a:spLocks noGrp="1"/>
          </p:cNvSpPr>
          <p:nvPr>
            <p:ph type="title"/>
          </p:nvPr>
        </p:nvSpPr>
        <p:spPr>
          <a:xfrm>
            <a:off x="2524567" y="1818760"/>
            <a:ext cx="7142800" cy="225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0" name="Google Shape;180;p7"/>
          <p:cNvSpPr txBox="1">
            <a:spLocks noGrp="1"/>
          </p:cNvSpPr>
          <p:nvPr>
            <p:ph type="subTitle" idx="1"/>
          </p:nvPr>
        </p:nvSpPr>
        <p:spPr>
          <a:xfrm>
            <a:off x="3034233" y="4050440"/>
            <a:ext cx="6123600" cy="98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81" name="Google Shape;181;p7"/>
          <p:cNvGrpSpPr/>
          <p:nvPr/>
        </p:nvGrpSpPr>
        <p:grpSpPr>
          <a:xfrm rot="7179494">
            <a:off x="9871760" y="4381968"/>
            <a:ext cx="1201005" cy="1656601"/>
            <a:chOff x="330281" y="38723"/>
            <a:chExt cx="1614914" cy="2227176"/>
          </a:xfrm>
        </p:grpSpPr>
        <p:sp>
          <p:nvSpPr>
            <p:cNvPr id="182" name="Google Shape;182;p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 name="Google Shape;185;p7"/>
          <p:cNvGrpSpPr/>
          <p:nvPr/>
        </p:nvGrpSpPr>
        <p:grpSpPr>
          <a:xfrm>
            <a:off x="914807" y="547402"/>
            <a:ext cx="1232287" cy="1640092"/>
            <a:chOff x="330281" y="38723"/>
            <a:chExt cx="1614914" cy="2227176"/>
          </a:xfrm>
        </p:grpSpPr>
        <p:sp>
          <p:nvSpPr>
            <p:cNvPr id="186" name="Google Shape;186;p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9" name="Google Shape;189;p7"/>
          <p:cNvGrpSpPr/>
          <p:nvPr/>
        </p:nvGrpSpPr>
        <p:grpSpPr>
          <a:xfrm rot="-2241120">
            <a:off x="9980546" y="499493"/>
            <a:ext cx="223377" cy="314312"/>
            <a:chOff x="5248950" y="2607450"/>
            <a:chExt cx="27575" cy="38800"/>
          </a:xfrm>
        </p:grpSpPr>
        <p:sp>
          <p:nvSpPr>
            <p:cNvPr id="190" name="Google Shape;190;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2" name="Google Shape;192;p7"/>
          <p:cNvGrpSpPr/>
          <p:nvPr/>
        </p:nvGrpSpPr>
        <p:grpSpPr>
          <a:xfrm rot="1583875">
            <a:off x="11416248" y="5923791"/>
            <a:ext cx="213065" cy="299803"/>
            <a:chOff x="5248950" y="2607450"/>
            <a:chExt cx="27575" cy="38800"/>
          </a:xfrm>
        </p:grpSpPr>
        <p:sp>
          <p:nvSpPr>
            <p:cNvPr id="193" name="Google Shape;193;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 name="Google Shape;195;p7"/>
          <p:cNvGrpSpPr/>
          <p:nvPr/>
        </p:nvGrpSpPr>
        <p:grpSpPr>
          <a:xfrm rot="4025085">
            <a:off x="720415" y="6196649"/>
            <a:ext cx="140875" cy="198223"/>
            <a:chOff x="5248950" y="2607450"/>
            <a:chExt cx="27575" cy="38800"/>
          </a:xfrm>
        </p:grpSpPr>
        <p:sp>
          <p:nvSpPr>
            <p:cNvPr id="196" name="Google Shape;196;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 name="Google Shape;198;p7"/>
          <p:cNvGrpSpPr/>
          <p:nvPr/>
        </p:nvGrpSpPr>
        <p:grpSpPr>
          <a:xfrm rot="-5243946">
            <a:off x="617107" y="677640"/>
            <a:ext cx="223379" cy="314309"/>
            <a:chOff x="5248950" y="2607450"/>
            <a:chExt cx="27575" cy="38800"/>
          </a:xfrm>
        </p:grpSpPr>
        <p:sp>
          <p:nvSpPr>
            <p:cNvPr id="199" name="Google Shape;199;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 name="Google Shape;201;p7"/>
          <p:cNvGrpSpPr/>
          <p:nvPr/>
        </p:nvGrpSpPr>
        <p:grpSpPr>
          <a:xfrm rot="-2700000">
            <a:off x="2573519" y="383864"/>
            <a:ext cx="139484" cy="196264"/>
            <a:chOff x="5248950" y="2607450"/>
            <a:chExt cx="27575" cy="38800"/>
          </a:xfrm>
        </p:grpSpPr>
        <p:sp>
          <p:nvSpPr>
            <p:cNvPr id="202" name="Google Shape;202;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4" name="Google Shape;204;p7"/>
          <p:cNvGrpSpPr/>
          <p:nvPr/>
        </p:nvGrpSpPr>
        <p:grpSpPr>
          <a:xfrm rot="3320916">
            <a:off x="11453326" y="1044893"/>
            <a:ext cx="139487" cy="196267"/>
            <a:chOff x="5248950" y="2607450"/>
            <a:chExt cx="27575" cy="38800"/>
          </a:xfrm>
        </p:grpSpPr>
        <p:sp>
          <p:nvSpPr>
            <p:cNvPr id="205" name="Google Shape;205;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 name="Google Shape;207;p7"/>
          <p:cNvSpPr/>
          <p:nvPr/>
        </p:nvSpPr>
        <p:spPr>
          <a:xfrm>
            <a:off x="374933" y="5058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8364800" y="849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7439533" y="6432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11277133" y="19186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5571500" y="6091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2124900" y="2019400"/>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00179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15"/>
        <p:cNvGrpSpPr/>
        <p:nvPr/>
      </p:nvGrpSpPr>
      <p:grpSpPr>
        <a:xfrm>
          <a:off x="0" y="0"/>
          <a:ext cx="0" cy="0"/>
          <a:chOff x="0" y="0"/>
          <a:chExt cx="0" cy="0"/>
        </a:xfrm>
      </p:grpSpPr>
      <p:sp>
        <p:nvSpPr>
          <p:cNvPr id="216" name="Google Shape;216;p9"/>
          <p:cNvSpPr txBox="1">
            <a:spLocks noGrp="1"/>
          </p:cNvSpPr>
          <p:nvPr>
            <p:ph type="title"/>
          </p:nvPr>
        </p:nvSpPr>
        <p:spPr>
          <a:xfrm>
            <a:off x="6088233" y="1534267"/>
            <a:ext cx="4751600" cy="2273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4667"/>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7" name="Google Shape;217;p9"/>
          <p:cNvSpPr txBox="1">
            <a:spLocks noGrp="1"/>
          </p:cNvSpPr>
          <p:nvPr>
            <p:ph type="subTitle" idx="1"/>
          </p:nvPr>
        </p:nvSpPr>
        <p:spPr>
          <a:xfrm>
            <a:off x="6088233" y="3924433"/>
            <a:ext cx="4751600" cy="126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218" name="Google Shape;218;p9"/>
          <p:cNvGrpSpPr/>
          <p:nvPr/>
        </p:nvGrpSpPr>
        <p:grpSpPr>
          <a:xfrm rot="-2241120">
            <a:off x="11651330" y="499493"/>
            <a:ext cx="223377" cy="314312"/>
            <a:chOff x="5248950" y="2607450"/>
            <a:chExt cx="27575" cy="38800"/>
          </a:xfrm>
        </p:grpSpPr>
        <p:sp>
          <p:nvSpPr>
            <p:cNvPr id="219" name="Google Shape;219;p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9"/>
          <p:cNvGrpSpPr/>
          <p:nvPr/>
        </p:nvGrpSpPr>
        <p:grpSpPr>
          <a:xfrm rot="-2700000">
            <a:off x="656353" y="613931"/>
            <a:ext cx="139484" cy="196264"/>
            <a:chOff x="5248950" y="2607450"/>
            <a:chExt cx="27575" cy="38800"/>
          </a:xfrm>
        </p:grpSpPr>
        <p:sp>
          <p:nvSpPr>
            <p:cNvPr id="222" name="Google Shape;222;p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4" name="Google Shape;224;p9"/>
          <p:cNvGrpSpPr/>
          <p:nvPr/>
        </p:nvGrpSpPr>
        <p:grpSpPr>
          <a:xfrm rot="3488692">
            <a:off x="5226950" y="5477400"/>
            <a:ext cx="1201097" cy="1656627"/>
            <a:chOff x="330281" y="38723"/>
            <a:chExt cx="1614914" cy="2227176"/>
          </a:xfrm>
        </p:grpSpPr>
        <p:sp>
          <p:nvSpPr>
            <p:cNvPr id="225" name="Google Shape;225;p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8" name="Google Shape;228;p9"/>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9"/>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9"/>
          <p:cNvSpPr/>
          <p:nvPr/>
        </p:nvSpPr>
        <p:spPr>
          <a:xfrm>
            <a:off x="3840333" y="6255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9"/>
          <p:cNvSpPr/>
          <p:nvPr/>
        </p:nvSpPr>
        <p:spPr>
          <a:xfrm>
            <a:off x="653000" y="17437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2" name="Google Shape;232;p9"/>
          <p:cNvGrpSpPr/>
          <p:nvPr/>
        </p:nvGrpSpPr>
        <p:grpSpPr>
          <a:xfrm rot="3488692">
            <a:off x="-568350" y="1653316"/>
            <a:ext cx="1201097" cy="1656627"/>
            <a:chOff x="330281" y="38723"/>
            <a:chExt cx="1614914" cy="2227176"/>
          </a:xfrm>
        </p:grpSpPr>
        <p:sp>
          <p:nvSpPr>
            <p:cNvPr id="233" name="Google Shape;233;p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9"/>
          <p:cNvGrpSpPr/>
          <p:nvPr/>
        </p:nvGrpSpPr>
        <p:grpSpPr>
          <a:xfrm rot="3488692">
            <a:off x="11664383" y="1111983"/>
            <a:ext cx="1201097" cy="1656627"/>
            <a:chOff x="330281" y="38723"/>
            <a:chExt cx="1614914" cy="2227176"/>
          </a:xfrm>
        </p:grpSpPr>
        <p:sp>
          <p:nvSpPr>
            <p:cNvPr id="237" name="Google Shape;237;p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0" name="Google Shape;240;p9"/>
          <p:cNvSpPr/>
          <p:nvPr/>
        </p:nvSpPr>
        <p:spPr>
          <a:xfrm>
            <a:off x="4325134" y="-916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9"/>
          <p:cNvSpPr/>
          <p:nvPr/>
        </p:nvSpPr>
        <p:spPr>
          <a:xfrm>
            <a:off x="11650901" y="38659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5280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42"/>
        <p:cNvGrpSpPr/>
        <p:nvPr/>
      </p:nvGrpSpPr>
      <p:grpSpPr>
        <a:xfrm>
          <a:off x="0" y="0"/>
          <a:ext cx="0" cy="0"/>
          <a:chOff x="0" y="0"/>
          <a:chExt cx="0" cy="0"/>
        </a:xfrm>
      </p:grpSpPr>
      <p:sp>
        <p:nvSpPr>
          <p:cNvPr id="243" name="Google Shape;243;p10"/>
          <p:cNvSpPr txBox="1">
            <a:spLocks noGrp="1"/>
          </p:cNvSpPr>
          <p:nvPr>
            <p:ph type="title"/>
          </p:nvPr>
        </p:nvSpPr>
        <p:spPr>
          <a:xfrm>
            <a:off x="1850800" y="1572800"/>
            <a:ext cx="8490400" cy="276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0533"/>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grpSp>
        <p:nvGrpSpPr>
          <p:cNvPr id="244" name="Google Shape;244;p10"/>
          <p:cNvGrpSpPr/>
          <p:nvPr/>
        </p:nvGrpSpPr>
        <p:grpSpPr>
          <a:xfrm rot="-2241120">
            <a:off x="10779830" y="480927"/>
            <a:ext cx="223377" cy="314312"/>
            <a:chOff x="5248950" y="2607450"/>
            <a:chExt cx="27575" cy="38800"/>
          </a:xfrm>
        </p:grpSpPr>
        <p:sp>
          <p:nvSpPr>
            <p:cNvPr id="245" name="Google Shape;245;p1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7" name="Google Shape;247;p10"/>
          <p:cNvGrpSpPr/>
          <p:nvPr/>
        </p:nvGrpSpPr>
        <p:grpSpPr>
          <a:xfrm rot="-8254088">
            <a:off x="3920013" y="734861"/>
            <a:ext cx="139484" cy="196264"/>
            <a:chOff x="5248950" y="2607450"/>
            <a:chExt cx="27575" cy="38800"/>
          </a:xfrm>
        </p:grpSpPr>
        <p:sp>
          <p:nvSpPr>
            <p:cNvPr id="248" name="Google Shape;248;p1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0" name="Google Shape;250;p10"/>
          <p:cNvGrpSpPr/>
          <p:nvPr/>
        </p:nvGrpSpPr>
        <p:grpSpPr>
          <a:xfrm rot="3488692">
            <a:off x="5226950" y="5477400"/>
            <a:ext cx="1201097" cy="1656627"/>
            <a:chOff x="330281" y="38723"/>
            <a:chExt cx="1614914" cy="2227176"/>
          </a:xfrm>
        </p:grpSpPr>
        <p:sp>
          <p:nvSpPr>
            <p:cNvPr id="251" name="Google Shape;251;p1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4" name="Google Shape;254;p10"/>
          <p:cNvSpPr/>
          <p:nvPr/>
        </p:nvSpPr>
        <p:spPr>
          <a:xfrm>
            <a:off x="2518633" y="39142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0"/>
          <p:cNvSpPr/>
          <p:nvPr/>
        </p:nvSpPr>
        <p:spPr>
          <a:xfrm>
            <a:off x="7162917" y="5358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0"/>
          <p:cNvSpPr/>
          <p:nvPr/>
        </p:nvSpPr>
        <p:spPr>
          <a:xfrm>
            <a:off x="11538433" y="39142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0"/>
          <p:cNvSpPr/>
          <p:nvPr/>
        </p:nvSpPr>
        <p:spPr>
          <a:xfrm>
            <a:off x="630200" y="59403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8" name="Google Shape;258;p10"/>
          <p:cNvGrpSpPr/>
          <p:nvPr/>
        </p:nvGrpSpPr>
        <p:grpSpPr>
          <a:xfrm rot="3488692">
            <a:off x="1241883" y="294283"/>
            <a:ext cx="1201097" cy="1656627"/>
            <a:chOff x="330281" y="38723"/>
            <a:chExt cx="1614914" cy="2227176"/>
          </a:xfrm>
        </p:grpSpPr>
        <p:sp>
          <p:nvSpPr>
            <p:cNvPr id="259" name="Google Shape;259;p1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2" name="Google Shape;262;p10"/>
          <p:cNvGrpSpPr/>
          <p:nvPr/>
        </p:nvGrpSpPr>
        <p:grpSpPr>
          <a:xfrm rot="3488692">
            <a:off x="10641250" y="1070649"/>
            <a:ext cx="1201097" cy="1656627"/>
            <a:chOff x="330281" y="38723"/>
            <a:chExt cx="1614914" cy="2227176"/>
          </a:xfrm>
        </p:grpSpPr>
        <p:sp>
          <p:nvSpPr>
            <p:cNvPr id="263" name="Google Shape;263;p1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1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1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 name="Google Shape;266;p10"/>
          <p:cNvGrpSpPr/>
          <p:nvPr/>
        </p:nvGrpSpPr>
        <p:grpSpPr>
          <a:xfrm>
            <a:off x="8023493" y="5688091"/>
            <a:ext cx="4367064" cy="1537619"/>
            <a:chOff x="5142175" y="4369850"/>
            <a:chExt cx="1625700" cy="572400"/>
          </a:xfrm>
        </p:grpSpPr>
        <p:sp>
          <p:nvSpPr>
            <p:cNvPr id="267" name="Google Shape;267;p1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1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2" name="Google Shape;272;p10"/>
          <p:cNvGrpSpPr/>
          <p:nvPr/>
        </p:nvGrpSpPr>
        <p:grpSpPr>
          <a:xfrm>
            <a:off x="-735579" y="5536889"/>
            <a:ext cx="4367064" cy="1537619"/>
            <a:chOff x="5142175" y="4369850"/>
            <a:chExt cx="1625700" cy="572400"/>
          </a:xfrm>
        </p:grpSpPr>
        <p:sp>
          <p:nvSpPr>
            <p:cNvPr id="273" name="Google Shape;273;p1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1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8" name="Google Shape;278;p10"/>
          <p:cNvGrpSpPr/>
          <p:nvPr/>
        </p:nvGrpSpPr>
        <p:grpSpPr>
          <a:xfrm>
            <a:off x="8944581" y="3429001"/>
            <a:ext cx="2394689" cy="4934176"/>
            <a:chOff x="6239025" y="396475"/>
            <a:chExt cx="480900" cy="990825"/>
          </a:xfrm>
        </p:grpSpPr>
        <p:sp>
          <p:nvSpPr>
            <p:cNvPr id="279" name="Google Shape;279;p1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1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 name="Google Shape;288;p10"/>
          <p:cNvGrpSpPr/>
          <p:nvPr/>
        </p:nvGrpSpPr>
        <p:grpSpPr>
          <a:xfrm>
            <a:off x="315748" y="3674801"/>
            <a:ext cx="2394689" cy="4934176"/>
            <a:chOff x="6239025" y="396475"/>
            <a:chExt cx="480900" cy="990825"/>
          </a:xfrm>
        </p:grpSpPr>
        <p:sp>
          <p:nvSpPr>
            <p:cNvPr id="289" name="Google Shape;289;p1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1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1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1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1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1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10"/>
          <p:cNvSpPr/>
          <p:nvPr/>
        </p:nvSpPr>
        <p:spPr>
          <a:xfrm>
            <a:off x="4640134" y="-1127533"/>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0"/>
          <p:cNvSpPr/>
          <p:nvPr/>
        </p:nvSpPr>
        <p:spPr>
          <a:xfrm>
            <a:off x="315733" y="34290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0" name="Google Shape;300;p10"/>
          <p:cNvGrpSpPr/>
          <p:nvPr/>
        </p:nvGrpSpPr>
        <p:grpSpPr>
          <a:xfrm rot="-1447079">
            <a:off x="4452805" y="5379823"/>
            <a:ext cx="139484" cy="196264"/>
            <a:chOff x="5248950" y="2607450"/>
            <a:chExt cx="27575" cy="38800"/>
          </a:xfrm>
        </p:grpSpPr>
        <p:sp>
          <p:nvSpPr>
            <p:cNvPr id="301" name="Google Shape;301;p1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3551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59"/>
        <p:cNvGrpSpPr/>
        <p:nvPr/>
      </p:nvGrpSpPr>
      <p:grpSpPr>
        <a:xfrm>
          <a:off x="0" y="0"/>
          <a:ext cx="0" cy="0"/>
          <a:chOff x="0" y="0"/>
          <a:chExt cx="0" cy="0"/>
        </a:xfrm>
      </p:grpSpPr>
    </p:spTree>
    <p:extLst>
      <p:ext uri="{BB962C8B-B14F-4D97-AF65-F5344CB8AC3E}">
        <p14:creationId xmlns:p14="http://schemas.microsoft.com/office/powerpoint/2010/main" val="3762448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3"/>
        <p:cNvGrpSpPr/>
        <p:nvPr/>
      </p:nvGrpSpPr>
      <p:grpSpPr>
        <a:xfrm>
          <a:off x="0" y="0"/>
          <a:ext cx="0" cy="0"/>
          <a:chOff x="0" y="0"/>
          <a:chExt cx="0" cy="0"/>
        </a:xfrm>
      </p:grpSpPr>
      <p:sp>
        <p:nvSpPr>
          <p:cNvPr id="304" name="Google Shape;304;p11"/>
          <p:cNvSpPr txBox="1">
            <a:spLocks noGrp="1"/>
          </p:cNvSpPr>
          <p:nvPr>
            <p:ph type="title" hasCustomPrompt="1"/>
          </p:nvPr>
        </p:nvSpPr>
        <p:spPr>
          <a:xfrm>
            <a:off x="415600" y="1716833"/>
            <a:ext cx="11360800" cy="191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3066"/>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05" name="Google Shape;305;p11"/>
          <p:cNvSpPr txBox="1">
            <a:spLocks noGrp="1"/>
          </p:cNvSpPr>
          <p:nvPr>
            <p:ph type="subTitle" idx="1"/>
          </p:nvPr>
        </p:nvSpPr>
        <p:spPr>
          <a:xfrm>
            <a:off x="3399200" y="3839033"/>
            <a:ext cx="5393600" cy="5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306" name="Google Shape;306;p11"/>
          <p:cNvGrpSpPr/>
          <p:nvPr/>
        </p:nvGrpSpPr>
        <p:grpSpPr>
          <a:xfrm>
            <a:off x="7409327" y="5688091"/>
            <a:ext cx="4367064" cy="1537619"/>
            <a:chOff x="5142175" y="4369850"/>
            <a:chExt cx="1625700" cy="572400"/>
          </a:xfrm>
        </p:grpSpPr>
        <p:sp>
          <p:nvSpPr>
            <p:cNvPr id="307" name="Google Shape;307;p1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 name="Google Shape;312;p11"/>
          <p:cNvGrpSpPr/>
          <p:nvPr/>
        </p:nvGrpSpPr>
        <p:grpSpPr>
          <a:xfrm>
            <a:off x="-735579" y="5536889"/>
            <a:ext cx="4367064" cy="1537619"/>
            <a:chOff x="5142175" y="4369850"/>
            <a:chExt cx="1625700" cy="572400"/>
          </a:xfrm>
        </p:grpSpPr>
        <p:sp>
          <p:nvSpPr>
            <p:cNvPr id="313" name="Google Shape;313;p1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 name="Google Shape;318;p11"/>
          <p:cNvGrpSpPr/>
          <p:nvPr/>
        </p:nvGrpSpPr>
        <p:grpSpPr>
          <a:xfrm rot="-2241120">
            <a:off x="11651330" y="499493"/>
            <a:ext cx="223377" cy="314312"/>
            <a:chOff x="5248950" y="2607450"/>
            <a:chExt cx="27575" cy="38800"/>
          </a:xfrm>
        </p:grpSpPr>
        <p:sp>
          <p:nvSpPr>
            <p:cNvPr id="319" name="Google Shape;319;p1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1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1" name="Google Shape;321;p11"/>
          <p:cNvGrpSpPr/>
          <p:nvPr/>
        </p:nvGrpSpPr>
        <p:grpSpPr>
          <a:xfrm rot="-2700000">
            <a:off x="656353" y="613931"/>
            <a:ext cx="139484" cy="196264"/>
            <a:chOff x="5248950" y="2607450"/>
            <a:chExt cx="27575" cy="38800"/>
          </a:xfrm>
        </p:grpSpPr>
        <p:sp>
          <p:nvSpPr>
            <p:cNvPr id="322" name="Google Shape;322;p1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4" name="Google Shape;324;p11"/>
          <p:cNvGrpSpPr/>
          <p:nvPr/>
        </p:nvGrpSpPr>
        <p:grpSpPr>
          <a:xfrm rot="3488692">
            <a:off x="5226950" y="5477400"/>
            <a:ext cx="1201097" cy="1656627"/>
            <a:chOff x="330281" y="38723"/>
            <a:chExt cx="1614914" cy="2227176"/>
          </a:xfrm>
        </p:grpSpPr>
        <p:sp>
          <p:nvSpPr>
            <p:cNvPr id="325" name="Google Shape;325;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8" name="Google Shape;328;p11"/>
          <p:cNvSpPr/>
          <p:nvPr/>
        </p:nvSpPr>
        <p:spPr>
          <a:xfrm>
            <a:off x="9947233" y="5321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1" name="Google Shape;331;p11"/>
          <p:cNvGrpSpPr/>
          <p:nvPr/>
        </p:nvGrpSpPr>
        <p:grpSpPr>
          <a:xfrm rot="3488692">
            <a:off x="125550" y="1388149"/>
            <a:ext cx="1201097" cy="1656627"/>
            <a:chOff x="330281" y="38723"/>
            <a:chExt cx="1614914" cy="2227176"/>
          </a:xfrm>
        </p:grpSpPr>
        <p:sp>
          <p:nvSpPr>
            <p:cNvPr id="332" name="Google Shape;332;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 name="Google Shape;335;p11"/>
          <p:cNvGrpSpPr/>
          <p:nvPr/>
        </p:nvGrpSpPr>
        <p:grpSpPr>
          <a:xfrm rot="3488692">
            <a:off x="11333850" y="1249683"/>
            <a:ext cx="1201097" cy="1656627"/>
            <a:chOff x="330281" y="38723"/>
            <a:chExt cx="1614914" cy="2227176"/>
          </a:xfrm>
        </p:grpSpPr>
        <p:sp>
          <p:nvSpPr>
            <p:cNvPr id="336" name="Google Shape;336;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11"/>
          <p:cNvGrpSpPr/>
          <p:nvPr/>
        </p:nvGrpSpPr>
        <p:grpSpPr>
          <a:xfrm>
            <a:off x="10469281" y="3467101"/>
            <a:ext cx="2394689" cy="4934176"/>
            <a:chOff x="6239025" y="396475"/>
            <a:chExt cx="480900" cy="990825"/>
          </a:xfrm>
        </p:grpSpPr>
        <p:sp>
          <p:nvSpPr>
            <p:cNvPr id="340" name="Google Shape;340;p1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11"/>
          <p:cNvGrpSpPr/>
          <p:nvPr/>
        </p:nvGrpSpPr>
        <p:grpSpPr>
          <a:xfrm>
            <a:off x="-1410919" y="3744985"/>
            <a:ext cx="2394689" cy="4934176"/>
            <a:chOff x="6239025" y="396475"/>
            <a:chExt cx="480900" cy="990825"/>
          </a:xfrm>
        </p:grpSpPr>
        <p:sp>
          <p:nvSpPr>
            <p:cNvPr id="350" name="Google Shape;350;p1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38084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09"/>
        <p:cNvGrpSpPr/>
        <p:nvPr/>
      </p:nvGrpSpPr>
      <p:grpSpPr>
        <a:xfrm>
          <a:off x="0" y="0"/>
          <a:ext cx="0" cy="0"/>
          <a:chOff x="0" y="0"/>
          <a:chExt cx="0" cy="0"/>
        </a:xfrm>
      </p:grpSpPr>
      <p:sp>
        <p:nvSpPr>
          <p:cNvPr id="410" name="Google Shape;410;p14"/>
          <p:cNvSpPr txBox="1">
            <a:spLocks noGrp="1"/>
          </p:cNvSpPr>
          <p:nvPr>
            <p:ph type="title" hasCustomPrompt="1"/>
          </p:nvPr>
        </p:nvSpPr>
        <p:spPr>
          <a:xfrm>
            <a:off x="8460467" y="1400860"/>
            <a:ext cx="1691600" cy="1258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900"/>
              <a:buNone/>
              <a:defRPr sz="10266" b="0">
                <a:solidFill>
                  <a:schemeClr val="lt2"/>
                </a:solidFill>
              </a:defRPr>
            </a:lvl1pPr>
            <a:lvl2pPr lvl="1" algn="r" rtl="0">
              <a:spcBef>
                <a:spcPts val="0"/>
              </a:spcBef>
              <a:spcAft>
                <a:spcPts val="0"/>
              </a:spcAft>
              <a:buSzPts val="6900"/>
              <a:buNone/>
              <a:defRPr sz="9200"/>
            </a:lvl2pPr>
            <a:lvl3pPr lvl="2" algn="r" rtl="0">
              <a:spcBef>
                <a:spcPts val="0"/>
              </a:spcBef>
              <a:spcAft>
                <a:spcPts val="0"/>
              </a:spcAft>
              <a:buSzPts val="6900"/>
              <a:buNone/>
              <a:defRPr sz="9200"/>
            </a:lvl3pPr>
            <a:lvl4pPr lvl="3" algn="r" rtl="0">
              <a:spcBef>
                <a:spcPts val="0"/>
              </a:spcBef>
              <a:spcAft>
                <a:spcPts val="0"/>
              </a:spcAft>
              <a:buSzPts val="6900"/>
              <a:buNone/>
              <a:defRPr sz="9200"/>
            </a:lvl4pPr>
            <a:lvl5pPr lvl="4" algn="r" rtl="0">
              <a:spcBef>
                <a:spcPts val="0"/>
              </a:spcBef>
              <a:spcAft>
                <a:spcPts val="0"/>
              </a:spcAft>
              <a:buSzPts val="6900"/>
              <a:buNone/>
              <a:defRPr sz="9200"/>
            </a:lvl5pPr>
            <a:lvl6pPr lvl="5" algn="r" rtl="0">
              <a:spcBef>
                <a:spcPts val="0"/>
              </a:spcBef>
              <a:spcAft>
                <a:spcPts val="0"/>
              </a:spcAft>
              <a:buSzPts val="6900"/>
              <a:buNone/>
              <a:defRPr sz="9200"/>
            </a:lvl6pPr>
            <a:lvl7pPr lvl="6" algn="r" rtl="0">
              <a:spcBef>
                <a:spcPts val="0"/>
              </a:spcBef>
              <a:spcAft>
                <a:spcPts val="0"/>
              </a:spcAft>
              <a:buSzPts val="6900"/>
              <a:buNone/>
              <a:defRPr sz="9200"/>
            </a:lvl7pPr>
            <a:lvl8pPr lvl="7" algn="r" rtl="0">
              <a:spcBef>
                <a:spcPts val="0"/>
              </a:spcBef>
              <a:spcAft>
                <a:spcPts val="0"/>
              </a:spcAft>
              <a:buSzPts val="6900"/>
              <a:buNone/>
              <a:defRPr sz="9200"/>
            </a:lvl8pPr>
            <a:lvl9pPr lvl="8" algn="r" rtl="0">
              <a:spcBef>
                <a:spcPts val="0"/>
              </a:spcBef>
              <a:spcAft>
                <a:spcPts val="0"/>
              </a:spcAft>
              <a:buSzPts val="6900"/>
              <a:buNone/>
              <a:defRPr sz="9200"/>
            </a:lvl9pPr>
          </a:lstStyle>
          <a:p>
            <a:r>
              <a:t>xx%</a:t>
            </a:r>
          </a:p>
        </p:txBody>
      </p:sp>
      <p:sp>
        <p:nvSpPr>
          <p:cNvPr id="411" name="Google Shape;411;p14"/>
          <p:cNvSpPr txBox="1">
            <a:spLocks noGrp="1"/>
          </p:cNvSpPr>
          <p:nvPr>
            <p:ph type="title" idx="2"/>
          </p:nvPr>
        </p:nvSpPr>
        <p:spPr>
          <a:xfrm>
            <a:off x="4074400" y="3065933"/>
            <a:ext cx="6383200" cy="123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200"/>
              <a:buNone/>
              <a:defRPr sz="7733"/>
            </a:lvl1pPr>
            <a:lvl2pPr lvl="1" algn="r" rtl="0">
              <a:spcBef>
                <a:spcPts val="0"/>
              </a:spcBef>
              <a:spcAft>
                <a:spcPts val="0"/>
              </a:spcAft>
              <a:buSzPts val="3200"/>
              <a:buNone/>
              <a:defRPr/>
            </a:lvl2pPr>
            <a:lvl3pPr lvl="2" algn="r" rtl="0">
              <a:spcBef>
                <a:spcPts val="0"/>
              </a:spcBef>
              <a:spcAft>
                <a:spcPts val="0"/>
              </a:spcAft>
              <a:buSzPts val="3200"/>
              <a:buNone/>
              <a:defRPr/>
            </a:lvl3pPr>
            <a:lvl4pPr lvl="3" algn="r" rtl="0">
              <a:spcBef>
                <a:spcPts val="0"/>
              </a:spcBef>
              <a:spcAft>
                <a:spcPts val="0"/>
              </a:spcAft>
              <a:buSzPts val="3200"/>
              <a:buNone/>
              <a:defRPr/>
            </a:lvl4pPr>
            <a:lvl5pPr lvl="4" algn="r" rtl="0">
              <a:spcBef>
                <a:spcPts val="0"/>
              </a:spcBef>
              <a:spcAft>
                <a:spcPts val="0"/>
              </a:spcAft>
              <a:buSzPts val="3200"/>
              <a:buNone/>
              <a:defRPr/>
            </a:lvl5pPr>
            <a:lvl6pPr lvl="5" algn="r" rtl="0">
              <a:spcBef>
                <a:spcPts val="0"/>
              </a:spcBef>
              <a:spcAft>
                <a:spcPts val="0"/>
              </a:spcAft>
              <a:buSzPts val="3200"/>
              <a:buNone/>
              <a:defRPr/>
            </a:lvl6pPr>
            <a:lvl7pPr lvl="6" algn="r" rtl="0">
              <a:spcBef>
                <a:spcPts val="0"/>
              </a:spcBef>
              <a:spcAft>
                <a:spcPts val="0"/>
              </a:spcAft>
              <a:buSzPts val="3200"/>
              <a:buNone/>
              <a:defRPr/>
            </a:lvl7pPr>
            <a:lvl8pPr lvl="7" algn="r" rtl="0">
              <a:spcBef>
                <a:spcPts val="0"/>
              </a:spcBef>
              <a:spcAft>
                <a:spcPts val="0"/>
              </a:spcAft>
              <a:buSzPts val="3200"/>
              <a:buNone/>
              <a:defRPr/>
            </a:lvl8pPr>
            <a:lvl9pPr lvl="8" algn="r" rtl="0">
              <a:spcBef>
                <a:spcPts val="0"/>
              </a:spcBef>
              <a:spcAft>
                <a:spcPts val="0"/>
              </a:spcAft>
              <a:buSzPts val="3200"/>
              <a:buNone/>
              <a:defRPr/>
            </a:lvl9pPr>
          </a:lstStyle>
          <a:p>
            <a:endParaRPr/>
          </a:p>
        </p:txBody>
      </p:sp>
      <p:sp>
        <p:nvSpPr>
          <p:cNvPr id="412" name="Google Shape;412;p14"/>
          <p:cNvSpPr txBox="1">
            <a:spLocks noGrp="1"/>
          </p:cNvSpPr>
          <p:nvPr>
            <p:ph type="subTitle" idx="1"/>
          </p:nvPr>
        </p:nvSpPr>
        <p:spPr>
          <a:xfrm>
            <a:off x="6835800" y="4385933"/>
            <a:ext cx="3621600" cy="125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2133"/>
            </a:lvl1pPr>
            <a:lvl2pPr lvl="1" algn="r" rtl="0">
              <a:spcBef>
                <a:spcPts val="0"/>
              </a:spcBef>
              <a:spcAft>
                <a:spcPts val="0"/>
              </a:spcAft>
              <a:buClr>
                <a:schemeClr val="dk2"/>
              </a:buClr>
              <a:buSzPts val="1400"/>
              <a:buNone/>
              <a:defRPr>
                <a:solidFill>
                  <a:schemeClr val="dk2"/>
                </a:solidFill>
              </a:defRPr>
            </a:lvl2pPr>
            <a:lvl3pPr lvl="2" algn="r" rtl="0">
              <a:spcBef>
                <a:spcPts val="2133"/>
              </a:spcBef>
              <a:spcAft>
                <a:spcPts val="0"/>
              </a:spcAft>
              <a:buClr>
                <a:schemeClr val="dk2"/>
              </a:buClr>
              <a:buSzPts val="1400"/>
              <a:buNone/>
              <a:defRPr>
                <a:solidFill>
                  <a:schemeClr val="dk2"/>
                </a:solidFill>
              </a:defRPr>
            </a:lvl3pPr>
            <a:lvl4pPr lvl="3" algn="r" rtl="0">
              <a:spcBef>
                <a:spcPts val="2133"/>
              </a:spcBef>
              <a:spcAft>
                <a:spcPts val="0"/>
              </a:spcAft>
              <a:buClr>
                <a:schemeClr val="dk2"/>
              </a:buClr>
              <a:buSzPts val="1400"/>
              <a:buNone/>
              <a:defRPr>
                <a:solidFill>
                  <a:schemeClr val="dk2"/>
                </a:solidFill>
              </a:defRPr>
            </a:lvl4pPr>
            <a:lvl5pPr lvl="4" algn="r" rtl="0">
              <a:spcBef>
                <a:spcPts val="2133"/>
              </a:spcBef>
              <a:spcAft>
                <a:spcPts val="0"/>
              </a:spcAft>
              <a:buClr>
                <a:schemeClr val="dk2"/>
              </a:buClr>
              <a:buSzPts val="1400"/>
              <a:buNone/>
              <a:defRPr>
                <a:solidFill>
                  <a:schemeClr val="dk2"/>
                </a:solidFill>
              </a:defRPr>
            </a:lvl5pPr>
            <a:lvl6pPr lvl="5" algn="r" rtl="0">
              <a:spcBef>
                <a:spcPts val="2133"/>
              </a:spcBef>
              <a:spcAft>
                <a:spcPts val="0"/>
              </a:spcAft>
              <a:buClr>
                <a:schemeClr val="dk2"/>
              </a:buClr>
              <a:buSzPts val="1400"/>
              <a:buNone/>
              <a:defRPr>
                <a:solidFill>
                  <a:schemeClr val="dk2"/>
                </a:solidFill>
              </a:defRPr>
            </a:lvl6pPr>
            <a:lvl7pPr lvl="6" algn="r" rtl="0">
              <a:spcBef>
                <a:spcPts val="2133"/>
              </a:spcBef>
              <a:spcAft>
                <a:spcPts val="0"/>
              </a:spcAft>
              <a:buClr>
                <a:schemeClr val="dk2"/>
              </a:buClr>
              <a:buSzPts val="1400"/>
              <a:buNone/>
              <a:defRPr>
                <a:solidFill>
                  <a:schemeClr val="dk2"/>
                </a:solidFill>
              </a:defRPr>
            </a:lvl7pPr>
            <a:lvl8pPr lvl="7" algn="r" rtl="0">
              <a:spcBef>
                <a:spcPts val="2133"/>
              </a:spcBef>
              <a:spcAft>
                <a:spcPts val="0"/>
              </a:spcAft>
              <a:buClr>
                <a:schemeClr val="dk2"/>
              </a:buClr>
              <a:buSzPts val="1400"/>
              <a:buNone/>
              <a:defRPr>
                <a:solidFill>
                  <a:schemeClr val="dk2"/>
                </a:solidFill>
              </a:defRPr>
            </a:lvl8pPr>
            <a:lvl9pPr lvl="8" algn="r" rtl="0">
              <a:spcBef>
                <a:spcPts val="2133"/>
              </a:spcBef>
              <a:spcAft>
                <a:spcPts val="2133"/>
              </a:spcAft>
              <a:buClr>
                <a:schemeClr val="dk2"/>
              </a:buClr>
              <a:buSzPts val="1400"/>
              <a:buNone/>
              <a:defRPr>
                <a:solidFill>
                  <a:schemeClr val="dk2"/>
                </a:solidFill>
              </a:defRPr>
            </a:lvl9pPr>
          </a:lstStyle>
          <a:p>
            <a:endParaRPr/>
          </a:p>
        </p:txBody>
      </p:sp>
      <p:grpSp>
        <p:nvGrpSpPr>
          <p:cNvPr id="413" name="Google Shape;413;p14"/>
          <p:cNvGrpSpPr/>
          <p:nvPr/>
        </p:nvGrpSpPr>
        <p:grpSpPr>
          <a:xfrm rot="7179494">
            <a:off x="10423076" y="218550"/>
            <a:ext cx="1201005" cy="1656601"/>
            <a:chOff x="330281" y="38723"/>
            <a:chExt cx="1614914" cy="2227176"/>
          </a:xfrm>
        </p:grpSpPr>
        <p:sp>
          <p:nvSpPr>
            <p:cNvPr id="414" name="Google Shape;414;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7" name="Google Shape;417;p14"/>
          <p:cNvGrpSpPr/>
          <p:nvPr/>
        </p:nvGrpSpPr>
        <p:grpSpPr>
          <a:xfrm rot="-4940312">
            <a:off x="5328917" y="5226733"/>
            <a:ext cx="1232307" cy="1640169"/>
            <a:chOff x="330281" y="38723"/>
            <a:chExt cx="1614914" cy="2227176"/>
          </a:xfrm>
        </p:grpSpPr>
        <p:sp>
          <p:nvSpPr>
            <p:cNvPr id="418" name="Google Shape;418;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1" name="Google Shape;421;p14"/>
          <p:cNvSpPr/>
          <p:nvPr/>
        </p:nvSpPr>
        <p:spPr>
          <a:xfrm>
            <a:off x="4683667" y="-9288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14"/>
          <p:cNvSpPr/>
          <p:nvPr/>
        </p:nvSpPr>
        <p:spPr>
          <a:xfrm>
            <a:off x="7366700" y="6141901"/>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3" name="Google Shape;423;p14"/>
          <p:cNvGrpSpPr/>
          <p:nvPr/>
        </p:nvGrpSpPr>
        <p:grpSpPr>
          <a:xfrm rot="-5856778">
            <a:off x="5344531" y="1074244"/>
            <a:ext cx="1201101" cy="1656475"/>
            <a:chOff x="330281" y="38723"/>
            <a:chExt cx="1614914" cy="2227176"/>
          </a:xfrm>
        </p:grpSpPr>
        <p:sp>
          <p:nvSpPr>
            <p:cNvPr id="424" name="Google Shape;424;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 name="Google Shape;427;p14"/>
          <p:cNvGrpSpPr/>
          <p:nvPr/>
        </p:nvGrpSpPr>
        <p:grpSpPr>
          <a:xfrm rot="-2241120">
            <a:off x="9980546" y="499493"/>
            <a:ext cx="223377" cy="314312"/>
            <a:chOff x="5248950" y="2607450"/>
            <a:chExt cx="27575" cy="38800"/>
          </a:xfrm>
        </p:grpSpPr>
        <p:sp>
          <p:nvSpPr>
            <p:cNvPr id="428" name="Google Shape;428;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0" name="Google Shape;430;p14"/>
          <p:cNvGrpSpPr/>
          <p:nvPr/>
        </p:nvGrpSpPr>
        <p:grpSpPr>
          <a:xfrm rot="1583875">
            <a:off x="11416248" y="5923791"/>
            <a:ext cx="213065" cy="299803"/>
            <a:chOff x="5248950" y="2607450"/>
            <a:chExt cx="27575" cy="38800"/>
          </a:xfrm>
        </p:grpSpPr>
        <p:sp>
          <p:nvSpPr>
            <p:cNvPr id="431" name="Google Shape;431;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 name="Google Shape;433;p14"/>
          <p:cNvGrpSpPr/>
          <p:nvPr/>
        </p:nvGrpSpPr>
        <p:grpSpPr>
          <a:xfrm rot="4025085">
            <a:off x="935031" y="6259682"/>
            <a:ext cx="140875" cy="198223"/>
            <a:chOff x="5248950" y="2607450"/>
            <a:chExt cx="27575" cy="38800"/>
          </a:xfrm>
        </p:grpSpPr>
        <p:sp>
          <p:nvSpPr>
            <p:cNvPr id="434" name="Google Shape;434;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6" name="Google Shape;436;p14"/>
          <p:cNvGrpSpPr/>
          <p:nvPr/>
        </p:nvGrpSpPr>
        <p:grpSpPr>
          <a:xfrm rot="-5243946">
            <a:off x="-112494" y="3732874"/>
            <a:ext cx="223379" cy="314309"/>
            <a:chOff x="5248950" y="2607450"/>
            <a:chExt cx="27575" cy="38800"/>
          </a:xfrm>
        </p:grpSpPr>
        <p:sp>
          <p:nvSpPr>
            <p:cNvPr id="437" name="Google Shape;437;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9" name="Google Shape;439;p14"/>
          <p:cNvGrpSpPr/>
          <p:nvPr/>
        </p:nvGrpSpPr>
        <p:grpSpPr>
          <a:xfrm rot="-2700000">
            <a:off x="2632853" y="617964"/>
            <a:ext cx="139484" cy="196264"/>
            <a:chOff x="5248950" y="2607450"/>
            <a:chExt cx="27575" cy="38800"/>
          </a:xfrm>
        </p:grpSpPr>
        <p:sp>
          <p:nvSpPr>
            <p:cNvPr id="440" name="Google Shape;440;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 name="Google Shape;442;p14"/>
          <p:cNvGrpSpPr/>
          <p:nvPr/>
        </p:nvGrpSpPr>
        <p:grpSpPr>
          <a:xfrm rot="3320916">
            <a:off x="11519175" y="731127"/>
            <a:ext cx="139487" cy="196267"/>
            <a:chOff x="5248950" y="2607450"/>
            <a:chExt cx="27575" cy="38800"/>
          </a:xfrm>
        </p:grpSpPr>
        <p:sp>
          <p:nvSpPr>
            <p:cNvPr id="443" name="Google Shape;443;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5" name="Google Shape;445;p14"/>
          <p:cNvSpPr/>
          <p:nvPr/>
        </p:nvSpPr>
        <p:spPr>
          <a:xfrm>
            <a:off x="415600" y="5518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14"/>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4"/>
          <p:cNvSpPr/>
          <p:nvPr/>
        </p:nvSpPr>
        <p:spPr>
          <a:xfrm>
            <a:off x="11643467" y="260998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14"/>
          <p:cNvSpPr/>
          <p:nvPr/>
        </p:nvSpPr>
        <p:spPr>
          <a:xfrm>
            <a:off x="588167" y="1096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8016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49"/>
        <p:cNvGrpSpPr/>
        <p:nvPr/>
      </p:nvGrpSpPr>
      <p:grpSpPr>
        <a:xfrm>
          <a:off x="0" y="0"/>
          <a:ext cx="0" cy="0"/>
          <a:chOff x="0" y="0"/>
          <a:chExt cx="0" cy="0"/>
        </a:xfrm>
      </p:grpSpPr>
      <p:sp>
        <p:nvSpPr>
          <p:cNvPr id="450" name="Google Shape;450;p15"/>
          <p:cNvSpPr txBox="1">
            <a:spLocks noGrp="1"/>
          </p:cNvSpPr>
          <p:nvPr>
            <p:ph type="body" idx="1"/>
          </p:nvPr>
        </p:nvSpPr>
        <p:spPr>
          <a:xfrm>
            <a:off x="3153000" y="1745367"/>
            <a:ext cx="5886000" cy="4239600"/>
          </a:xfrm>
          <a:prstGeom prst="rect">
            <a:avLst/>
          </a:prstGeom>
        </p:spPr>
        <p:txBody>
          <a:bodyPr spcFirstLastPara="1" wrap="square" lIns="91425" tIns="91425" rIns="91425" bIns="91425" anchor="t" anchorCtr="0">
            <a:noAutofit/>
          </a:bodyPr>
          <a:lstStyle>
            <a:lvl1pPr marL="609585" lvl="0" indent="-431789" rtl="0">
              <a:lnSpc>
                <a:spcPct val="100000"/>
              </a:lnSpc>
              <a:spcBef>
                <a:spcPts val="0"/>
              </a:spcBef>
              <a:spcAft>
                <a:spcPts val="0"/>
              </a:spcAft>
              <a:buSzPts val="1500"/>
              <a:buChar char="●"/>
              <a:defRPr sz="1733"/>
            </a:lvl1pPr>
            <a:lvl2pPr marL="1219170" lvl="1" indent="-431789" rtl="0">
              <a:lnSpc>
                <a:spcPct val="100000"/>
              </a:lnSpc>
              <a:spcBef>
                <a:spcPts val="0"/>
              </a:spcBef>
              <a:spcAft>
                <a:spcPts val="0"/>
              </a:spcAft>
              <a:buSzPts val="1500"/>
              <a:buChar char="○"/>
              <a:defRPr sz="2000"/>
            </a:lvl2pPr>
            <a:lvl3pPr marL="1828754" lvl="2" indent="-431789" rtl="0">
              <a:lnSpc>
                <a:spcPct val="100000"/>
              </a:lnSpc>
              <a:spcBef>
                <a:spcPts val="2133"/>
              </a:spcBef>
              <a:spcAft>
                <a:spcPts val="0"/>
              </a:spcAft>
              <a:buSzPts val="1500"/>
              <a:buChar char="■"/>
              <a:defRPr sz="2000"/>
            </a:lvl3pPr>
            <a:lvl4pPr marL="2438339" lvl="3" indent="-431789" rtl="0">
              <a:lnSpc>
                <a:spcPct val="100000"/>
              </a:lnSpc>
              <a:spcBef>
                <a:spcPts val="2133"/>
              </a:spcBef>
              <a:spcAft>
                <a:spcPts val="0"/>
              </a:spcAft>
              <a:buSzPts val="1500"/>
              <a:buChar char="●"/>
              <a:defRPr sz="2000"/>
            </a:lvl4pPr>
            <a:lvl5pPr marL="3047924" lvl="4" indent="-431789" rtl="0">
              <a:lnSpc>
                <a:spcPct val="100000"/>
              </a:lnSpc>
              <a:spcBef>
                <a:spcPts val="2133"/>
              </a:spcBef>
              <a:spcAft>
                <a:spcPts val="0"/>
              </a:spcAft>
              <a:buSzPts val="1500"/>
              <a:buChar char="○"/>
              <a:defRPr sz="2000"/>
            </a:lvl5pPr>
            <a:lvl6pPr marL="3657509" lvl="5" indent="-431789" rtl="0">
              <a:lnSpc>
                <a:spcPct val="100000"/>
              </a:lnSpc>
              <a:spcBef>
                <a:spcPts val="2133"/>
              </a:spcBef>
              <a:spcAft>
                <a:spcPts val="0"/>
              </a:spcAft>
              <a:buSzPts val="1500"/>
              <a:buChar char="■"/>
              <a:defRPr sz="2000"/>
            </a:lvl6pPr>
            <a:lvl7pPr marL="4267093" lvl="6" indent="-431789" rtl="0">
              <a:lnSpc>
                <a:spcPct val="100000"/>
              </a:lnSpc>
              <a:spcBef>
                <a:spcPts val="2133"/>
              </a:spcBef>
              <a:spcAft>
                <a:spcPts val="0"/>
              </a:spcAft>
              <a:buSzPts val="1500"/>
              <a:buChar char="●"/>
              <a:defRPr sz="2000"/>
            </a:lvl7pPr>
            <a:lvl8pPr marL="4876678" lvl="7" indent="-431789" rtl="0">
              <a:lnSpc>
                <a:spcPct val="100000"/>
              </a:lnSpc>
              <a:spcBef>
                <a:spcPts val="2133"/>
              </a:spcBef>
              <a:spcAft>
                <a:spcPts val="0"/>
              </a:spcAft>
              <a:buSzPts val="1500"/>
              <a:buChar char="○"/>
              <a:defRPr sz="2000"/>
            </a:lvl8pPr>
            <a:lvl9pPr marL="5486263" lvl="8" indent="-431789" rtl="0">
              <a:lnSpc>
                <a:spcPct val="100000"/>
              </a:lnSpc>
              <a:spcBef>
                <a:spcPts val="2133"/>
              </a:spcBef>
              <a:spcAft>
                <a:spcPts val="2133"/>
              </a:spcAft>
              <a:buSzPts val="1500"/>
              <a:buChar char="■"/>
              <a:defRPr sz="2000"/>
            </a:lvl9pPr>
          </a:lstStyle>
          <a:p>
            <a:endParaRPr/>
          </a:p>
        </p:txBody>
      </p:sp>
      <p:grpSp>
        <p:nvGrpSpPr>
          <p:cNvPr id="451" name="Google Shape;451;p15"/>
          <p:cNvGrpSpPr/>
          <p:nvPr/>
        </p:nvGrpSpPr>
        <p:grpSpPr>
          <a:xfrm rot="-2241120">
            <a:off x="11651330" y="499493"/>
            <a:ext cx="223377" cy="314312"/>
            <a:chOff x="5248950" y="2607450"/>
            <a:chExt cx="27575" cy="38800"/>
          </a:xfrm>
        </p:grpSpPr>
        <p:sp>
          <p:nvSpPr>
            <p:cNvPr id="452" name="Google Shape;452;p1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4" name="Google Shape;454;p15"/>
          <p:cNvGrpSpPr/>
          <p:nvPr/>
        </p:nvGrpSpPr>
        <p:grpSpPr>
          <a:xfrm rot="-2700000">
            <a:off x="656353" y="613931"/>
            <a:ext cx="139484" cy="196264"/>
            <a:chOff x="5248950" y="2607450"/>
            <a:chExt cx="27575" cy="38800"/>
          </a:xfrm>
        </p:grpSpPr>
        <p:sp>
          <p:nvSpPr>
            <p:cNvPr id="455" name="Google Shape;455;p1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 name="Google Shape;457;p15"/>
          <p:cNvGrpSpPr/>
          <p:nvPr/>
        </p:nvGrpSpPr>
        <p:grpSpPr>
          <a:xfrm rot="3488692">
            <a:off x="11664383" y="1111983"/>
            <a:ext cx="1201097" cy="1656627"/>
            <a:chOff x="330281" y="38723"/>
            <a:chExt cx="1614914" cy="2227176"/>
          </a:xfrm>
        </p:grpSpPr>
        <p:sp>
          <p:nvSpPr>
            <p:cNvPr id="458" name="Google Shape;458;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 name="Google Shape;461;p15"/>
          <p:cNvGrpSpPr/>
          <p:nvPr/>
        </p:nvGrpSpPr>
        <p:grpSpPr>
          <a:xfrm rot="3488692">
            <a:off x="-568350" y="1653316"/>
            <a:ext cx="1201097" cy="1656627"/>
            <a:chOff x="330281" y="38723"/>
            <a:chExt cx="1614914" cy="2227176"/>
          </a:xfrm>
        </p:grpSpPr>
        <p:sp>
          <p:nvSpPr>
            <p:cNvPr id="462" name="Google Shape;462;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5" name="Google Shape;465;p15"/>
          <p:cNvSpPr/>
          <p:nvPr/>
        </p:nvSpPr>
        <p:spPr>
          <a:xfrm>
            <a:off x="1513033" y="37386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5"/>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7" name="Google Shape;467;p15"/>
          <p:cNvGrpSpPr/>
          <p:nvPr/>
        </p:nvGrpSpPr>
        <p:grpSpPr>
          <a:xfrm rot="3488692">
            <a:off x="5226950" y="5477400"/>
            <a:ext cx="1201097" cy="1656627"/>
            <a:chOff x="330281" y="38723"/>
            <a:chExt cx="1614914" cy="2227176"/>
          </a:xfrm>
        </p:grpSpPr>
        <p:sp>
          <p:nvSpPr>
            <p:cNvPr id="468" name="Google Shape;468;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1" name="Google Shape;471;p15"/>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5"/>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3" name="Google Shape;473;p15"/>
          <p:cNvGrpSpPr/>
          <p:nvPr/>
        </p:nvGrpSpPr>
        <p:grpSpPr>
          <a:xfrm>
            <a:off x="10814981" y="3495468"/>
            <a:ext cx="2394689" cy="4934176"/>
            <a:chOff x="6239025" y="396475"/>
            <a:chExt cx="480900" cy="990825"/>
          </a:xfrm>
        </p:grpSpPr>
        <p:sp>
          <p:nvSpPr>
            <p:cNvPr id="474" name="Google Shape;474;p1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3" name="Google Shape;483;p15"/>
          <p:cNvGrpSpPr/>
          <p:nvPr/>
        </p:nvGrpSpPr>
        <p:grpSpPr>
          <a:xfrm>
            <a:off x="-1251453" y="3606301"/>
            <a:ext cx="2394689" cy="4934176"/>
            <a:chOff x="6239025" y="396475"/>
            <a:chExt cx="480900" cy="990825"/>
          </a:xfrm>
        </p:grpSpPr>
        <p:sp>
          <p:nvSpPr>
            <p:cNvPr id="484" name="Google Shape;484;p1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3" name="Google Shape;493;p15"/>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40264223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33"/>
        <p:cNvGrpSpPr/>
        <p:nvPr/>
      </p:nvGrpSpPr>
      <p:grpSpPr>
        <a:xfrm>
          <a:off x="0" y="0"/>
          <a:ext cx="0" cy="0"/>
          <a:chOff x="0" y="0"/>
          <a:chExt cx="0" cy="0"/>
        </a:xfrm>
      </p:grpSpPr>
      <p:sp>
        <p:nvSpPr>
          <p:cNvPr id="534" name="Google Shape;534;p17"/>
          <p:cNvSpPr txBox="1">
            <a:spLocks noGrp="1"/>
          </p:cNvSpPr>
          <p:nvPr>
            <p:ph type="subTitle" idx="1"/>
          </p:nvPr>
        </p:nvSpPr>
        <p:spPr>
          <a:xfrm>
            <a:off x="1942767"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5" name="Google Shape;535;p17"/>
          <p:cNvSpPr txBox="1">
            <a:spLocks noGrp="1"/>
          </p:cNvSpPr>
          <p:nvPr>
            <p:ph type="subTitle" idx="2"/>
          </p:nvPr>
        </p:nvSpPr>
        <p:spPr>
          <a:xfrm>
            <a:off x="1942783"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536" name="Google Shape;536;p17"/>
          <p:cNvSpPr txBox="1">
            <a:spLocks noGrp="1"/>
          </p:cNvSpPr>
          <p:nvPr>
            <p:ph type="subTitle" idx="3"/>
          </p:nvPr>
        </p:nvSpPr>
        <p:spPr>
          <a:xfrm>
            <a:off x="4906849"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7" name="Google Shape;537;p17"/>
          <p:cNvSpPr txBox="1">
            <a:spLocks noGrp="1"/>
          </p:cNvSpPr>
          <p:nvPr>
            <p:ph type="subTitle" idx="4"/>
          </p:nvPr>
        </p:nvSpPr>
        <p:spPr>
          <a:xfrm>
            <a:off x="4901800"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538" name="Google Shape;538;p17"/>
          <p:cNvSpPr txBox="1">
            <a:spLocks noGrp="1"/>
          </p:cNvSpPr>
          <p:nvPr>
            <p:ph type="subTitle" idx="5"/>
          </p:nvPr>
        </p:nvSpPr>
        <p:spPr>
          <a:xfrm>
            <a:off x="7870932"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9" name="Google Shape;539;p17"/>
          <p:cNvSpPr txBox="1">
            <a:spLocks noGrp="1"/>
          </p:cNvSpPr>
          <p:nvPr>
            <p:ph type="subTitle" idx="6"/>
          </p:nvPr>
        </p:nvSpPr>
        <p:spPr>
          <a:xfrm>
            <a:off x="7860833"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540" name="Google Shape;540;p17"/>
          <p:cNvGrpSpPr/>
          <p:nvPr/>
        </p:nvGrpSpPr>
        <p:grpSpPr>
          <a:xfrm>
            <a:off x="7409327" y="5688091"/>
            <a:ext cx="4367064" cy="1537619"/>
            <a:chOff x="5142175" y="4369850"/>
            <a:chExt cx="1625700" cy="572400"/>
          </a:xfrm>
        </p:grpSpPr>
        <p:sp>
          <p:nvSpPr>
            <p:cNvPr id="541" name="Google Shape;541;p17"/>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7"/>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7"/>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7"/>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7"/>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6" name="Google Shape;546;p17"/>
          <p:cNvGrpSpPr/>
          <p:nvPr/>
        </p:nvGrpSpPr>
        <p:grpSpPr>
          <a:xfrm>
            <a:off x="-735579" y="5536889"/>
            <a:ext cx="4367064" cy="1537619"/>
            <a:chOff x="5142175" y="4369850"/>
            <a:chExt cx="1625700" cy="572400"/>
          </a:xfrm>
        </p:grpSpPr>
        <p:sp>
          <p:nvSpPr>
            <p:cNvPr id="547" name="Google Shape;547;p17"/>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7"/>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7"/>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7"/>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7"/>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2" name="Google Shape;552;p17"/>
          <p:cNvGrpSpPr/>
          <p:nvPr/>
        </p:nvGrpSpPr>
        <p:grpSpPr>
          <a:xfrm rot="-2241120">
            <a:off x="11651330" y="499493"/>
            <a:ext cx="223377" cy="314312"/>
            <a:chOff x="5248950" y="2607450"/>
            <a:chExt cx="27575" cy="38800"/>
          </a:xfrm>
        </p:grpSpPr>
        <p:sp>
          <p:nvSpPr>
            <p:cNvPr id="553" name="Google Shape;553;p1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5" name="Google Shape;555;p17"/>
          <p:cNvGrpSpPr/>
          <p:nvPr/>
        </p:nvGrpSpPr>
        <p:grpSpPr>
          <a:xfrm rot="-2700000">
            <a:off x="656353" y="613931"/>
            <a:ext cx="139484" cy="196264"/>
            <a:chOff x="5248950" y="2607450"/>
            <a:chExt cx="27575" cy="38800"/>
          </a:xfrm>
        </p:grpSpPr>
        <p:sp>
          <p:nvSpPr>
            <p:cNvPr id="556" name="Google Shape;556;p1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 name="Google Shape;558;p17"/>
          <p:cNvGrpSpPr/>
          <p:nvPr/>
        </p:nvGrpSpPr>
        <p:grpSpPr>
          <a:xfrm rot="3488692">
            <a:off x="5226950" y="5477400"/>
            <a:ext cx="1201097" cy="1656627"/>
            <a:chOff x="330281" y="38723"/>
            <a:chExt cx="1614914" cy="2227176"/>
          </a:xfrm>
        </p:grpSpPr>
        <p:sp>
          <p:nvSpPr>
            <p:cNvPr id="559" name="Google Shape;559;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2" name="Google Shape;562;p17"/>
          <p:cNvSpPr/>
          <p:nvPr/>
        </p:nvSpPr>
        <p:spPr>
          <a:xfrm>
            <a:off x="9947233" y="5321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17"/>
          <p:cNvSpPr/>
          <p:nvPr/>
        </p:nvSpPr>
        <p:spPr>
          <a:xfrm>
            <a:off x="10913951" y="51965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17"/>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17"/>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6" name="Google Shape;566;p17"/>
          <p:cNvGrpSpPr/>
          <p:nvPr/>
        </p:nvGrpSpPr>
        <p:grpSpPr>
          <a:xfrm rot="3488692">
            <a:off x="125550" y="1388149"/>
            <a:ext cx="1201097" cy="1656627"/>
            <a:chOff x="330281" y="38723"/>
            <a:chExt cx="1614914" cy="2227176"/>
          </a:xfrm>
        </p:grpSpPr>
        <p:sp>
          <p:nvSpPr>
            <p:cNvPr id="567" name="Google Shape;567;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 name="Google Shape;570;p17"/>
          <p:cNvGrpSpPr/>
          <p:nvPr/>
        </p:nvGrpSpPr>
        <p:grpSpPr>
          <a:xfrm>
            <a:off x="10469281" y="3467101"/>
            <a:ext cx="2394689" cy="4934176"/>
            <a:chOff x="6239025" y="396475"/>
            <a:chExt cx="480900" cy="990825"/>
          </a:xfrm>
        </p:grpSpPr>
        <p:sp>
          <p:nvSpPr>
            <p:cNvPr id="571" name="Google Shape;571;p1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0" name="Google Shape;580;p17"/>
          <p:cNvGrpSpPr/>
          <p:nvPr/>
        </p:nvGrpSpPr>
        <p:grpSpPr>
          <a:xfrm>
            <a:off x="-1410919" y="3744985"/>
            <a:ext cx="2394689" cy="4934176"/>
            <a:chOff x="6239025" y="396475"/>
            <a:chExt cx="480900" cy="990825"/>
          </a:xfrm>
        </p:grpSpPr>
        <p:sp>
          <p:nvSpPr>
            <p:cNvPr id="581" name="Google Shape;581;p1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1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0" name="Google Shape;590;p17"/>
          <p:cNvGrpSpPr/>
          <p:nvPr/>
        </p:nvGrpSpPr>
        <p:grpSpPr>
          <a:xfrm rot="3488692">
            <a:off x="11333850" y="1249683"/>
            <a:ext cx="1201097" cy="1656627"/>
            <a:chOff x="330281" y="38723"/>
            <a:chExt cx="1614914" cy="2227176"/>
          </a:xfrm>
        </p:grpSpPr>
        <p:sp>
          <p:nvSpPr>
            <p:cNvPr id="591" name="Google Shape;591;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4" name="Google Shape;594;p17"/>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40356312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671"/>
        <p:cNvGrpSpPr/>
        <p:nvPr/>
      </p:nvGrpSpPr>
      <p:grpSpPr>
        <a:xfrm>
          <a:off x="0" y="0"/>
          <a:ext cx="0" cy="0"/>
          <a:chOff x="0" y="0"/>
          <a:chExt cx="0" cy="0"/>
        </a:xfrm>
      </p:grpSpPr>
      <p:sp>
        <p:nvSpPr>
          <p:cNvPr id="672" name="Google Shape;672;p20"/>
          <p:cNvSpPr txBox="1">
            <a:spLocks noGrp="1"/>
          </p:cNvSpPr>
          <p:nvPr>
            <p:ph type="subTitle" idx="1"/>
          </p:nvPr>
        </p:nvSpPr>
        <p:spPr>
          <a:xfrm>
            <a:off x="4050300" y="2093267"/>
            <a:ext cx="2005200" cy="50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3" name="Google Shape;673;p20"/>
          <p:cNvSpPr txBox="1">
            <a:spLocks noGrp="1"/>
          </p:cNvSpPr>
          <p:nvPr>
            <p:ph type="subTitle" idx="2"/>
          </p:nvPr>
        </p:nvSpPr>
        <p:spPr>
          <a:xfrm>
            <a:off x="4050300" y="2737900"/>
            <a:ext cx="2245200" cy="69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4" name="Google Shape;674;p20"/>
          <p:cNvSpPr txBox="1">
            <a:spLocks noGrp="1"/>
          </p:cNvSpPr>
          <p:nvPr>
            <p:ph type="subTitle" idx="3"/>
          </p:nvPr>
        </p:nvSpPr>
        <p:spPr>
          <a:xfrm>
            <a:off x="6497367" y="2093267"/>
            <a:ext cx="2005200" cy="501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5" name="Google Shape;675;p20"/>
          <p:cNvSpPr txBox="1">
            <a:spLocks noGrp="1"/>
          </p:cNvSpPr>
          <p:nvPr>
            <p:ph type="subTitle" idx="4"/>
          </p:nvPr>
        </p:nvSpPr>
        <p:spPr>
          <a:xfrm>
            <a:off x="6257400" y="2737900"/>
            <a:ext cx="2245200" cy="691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6" name="Google Shape;676;p20"/>
          <p:cNvSpPr txBox="1">
            <a:spLocks noGrp="1"/>
          </p:cNvSpPr>
          <p:nvPr>
            <p:ph type="subTitle" idx="5"/>
          </p:nvPr>
        </p:nvSpPr>
        <p:spPr>
          <a:xfrm>
            <a:off x="4050300" y="4529095"/>
            <a:ext cx="2005200" cy="50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7" name="Google Shape;677;p20"/>
          <p:cNvSpPr txBox="1">
            <a:spLocks noGrp="1"/>
          </p:cNvSpPr>
          <p:nvPr>
            <p:ph type="subTitle" idx="6"/>
          </p:nvPr>
        </p:nvSpPr>
        <p:spPr>
          <a:xfrm>
            <a:off x="4050315" y="5173733"/>
            <a:ext cx="2245200" cy="69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8" name="Google Shape;678;p20"/>
          <p:cNvSpPr txBox="1">
            <a:spLocks noGrp="1"/>
          </p:cNvSpPr>
          <p:nvPr>
            <p:ph type="subTitle" idx="7"/>
          </p:nvPr>
        </p:nvSpPr>
        <p:spPr>
          <a:xfrm>
            <a:off x="6497400" y="4529100"/>
            <a:ext cx="2005200" cy="501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9" name="Google Shape;679;p20"/>
          <p:cNvSpPr txBox="1">
            <a:spLocks noGrp="1"/>
          </p:cNvSpPr>
          <p:nvPr>
            <p:ph type="subTitle" idx="8"/>
          </p:nvPr>
        </p:nvSpPr>
        <p:spPr>
          <a:xfrm>
            <a:off x="6257439" y="5173733"/>
            <a:ext cx="2245200" cy="691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680" name="Google Shape;680;p20"/>
          <p:cNvGrpSpPr/>
          <p:nvPr/>
        </p:nvGrpSpPr>
        <p:grpSpPr>
          <a:xfrm rot="-2241120">
            <a:off x="11651330" y="499493"/>
            <a:ext cx="223377" cy="314312"/>
            <a:chOff x="5248950" y="2607450"/>
            <a:chExt cx="27575" cy="38800"/>
          </a:xfrm>
        </p:grpSpPr>
        <p:sp>
          <p:nvSpPr>
            <p:cNvPr id="681" name="Google Shape;681;p2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3" name="Google Shape;683;p20"/>
          <p:cNvGrpSpPr/>
          <p:nvPr/>
        </p:nvGrpSpPr>
        <p:grpSpPr>
          <a:xfrm rot="-2700000">
            <a:off x="656353" y="613931"/>
            <a:ext cx="139484" cy="196264"/>
            <a:chOff x="5248950" y="2607450"/>
            <a:chExt cx="27575" cy="38800"/>
          </a:xfrm>
        </p:grpSpPr>
        <p:sp>
          <p:nvSpPr>
            <p:cNvPr id="684" name="Google Shape;684;p2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6" name="Google Shape;686;p20"/>
          <p:cNvGrpSpPr/>
          <p:nvPr/>
        </p:nvGrpSpPr>
        <p:grpSpPr>
          <a:xfrm rot="3488692">
            <a:off x="5226950" y="5477400"/>
            <a:ext cx="1201097" cy="1656627"/>
            <a:chOff x="330281" y="38723"/>
            <a:chExt cx="1614914" cy="2227176"/>
          </a:xfrm>
        </p:grpSpPr>
        <p:sp>
          <p:nvSpPr>
            <p:cNvPr id="687" name="Google Shape;687;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0" name="Google Shape;690;p20"/>
          <p:cNvSpPr/>
          <p:nvPr/>
        </p:nvSpPr>
        <p:spPr>
          <a:xfrm>
            <a:off x="10913951" y="51965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1" name="Google Shape;691;p20"/>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20"/>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93" name="Google Shape;693;p20"/>
          <p:cNvGrpSpPr/>
          <p:nvPr/>
        </p:nvGrpSpPr>
        <p:grpSpPr>
          <a:xfrm rot="3488692">
            <a:off x="125550" y="1388149"/>
            <a:ext cx="1201097" cy="1656627"/>
            <a:chOff x="330281" y="38723"/>
            <a:chExt cx="1614914" cy="2227176"/>
          </a:xfrm>
        </p:grpSpPr>
        <p:sp>
          <p:nvSpPr>
            <p:cNvPr id="694" name="Google Shape;694;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7" name="Google Shape;697;p20"/>
          <p:cNvGrpSpPr/>
          <p:nvPr/>
        </p:nvGrpSpPr>
        <p:grpSpPr>
          <a:xfrm rot="3488692">
            <a:off x="11333850" y="1249683"/>
            <a:ext cx="1201097" cy="1656627"/>
            <a:chOff x="330281" y="38723"/>
            <a:chExt cx="1614914" cy="2227176"/>
          </a:xfrm>
        </p:grpSpPr>
        <p:sp>
          <p:nvSpPr>
            <p:cNvPr id="698" name="Google Shape;698;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1" name="Google Shape;701;p20"/>
          <p:cNvGrpSpPr/>
          <p:nvPr/>
        </p:nvGrpSpPr>
        <p:grpSpPr>
          <a:xfrm>
            <a:off x="10882593" y="2823724"/>
            <a:ext cx="4367064" cy="1537619"/>
            <a:chOff x="5142175" y="4369850"/>
            <a:chExt cx="1625700" cy="572400"/>
          </a:xfrm>
        </p:grpSpPr>
        <p:sp>
          <p:nvSpPr>
            <p:cNvPr id="702" name="Google Shape;702;p2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7" name="Google Shape;707;p20"/>
          <p:cNvGrpSpPr/>
          <p:nvPr/>
        </p:nvGrpSpPr>
        <p:grpSpPr>
          <a:xfrm>
            <a:off x="-2869812" y="3099123"/>
            <a:ext cx="4367064" cy="1537619"/>
            <a:chOff x="5142175" y="4369850"/>
            <a:chExt cx="1625700" cy="572400"/>
          </a:xfrm>
        </p:grpSpPr>
        <p:sp>
          <p:nvSpPr>
            <p:cNvPr id="708" name="Google Shape;708;p2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3" name="Google Shape;713;p20"/>
          <p:cNvGrpSpPr/>
          <p:nvPr/>
        </p:nvGrpSpPr>
        <p:grpSpPr>
          <a:xfrm>
            <a:off x="10799781" y="3496235"/>
            <a:ext cx="2394689" cy="4934176"/>
            <a:chOff x="6239025" y="396475"/>
            <a:chExt cx="480900" cy="990825"/>
          </a:xfrm>
        </p:grpSpPr>
        <p:sp>
          <p:nvSpPr>
            <p:cNvPr id="714" name="Google Shape;714;p2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0"/>
          <p:cNvGrpSpPr/>
          <p:nvPr/>
        </p:nvGrpSpPr>
        <p:grpSpPr>
          <a:xfrm>
            <a:off x="-1410919" y="3744985"/>
            <a:ext cx="2394689" cy="4934176"/>
            <a:chOff x="6239025" y="396475"/>
            <a:chExt cx="480900" cy="990825"/>
          </a:xfrm>
        </p:grpSpPr>
        <p:sp>
          <p:nvSpPr>
            <p:cNvPr id="724" name="Google Shape;724;p2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3" name="Google Shape;733;p20"/>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4073136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758"/>
        <p:cNvGrpSpPr/>
        <p:nvPr/>
      </p:nvGrpSpPr>
      <p:grpSpPr>
        <a:xfrm>
          <a:off x="0" y="0"/>
          <a:ext cx="0" cy="0"/>
          <a:chOff x="0" y="0"/>
          <a:chExt cx="0" cy="0"/>
        </a:xfrm>
      </p:grpSpPr>
      <p:grpSp>
        <p:nvGrpSpPr>
          <p:cNvPr id="759" name="Google Shape;759;p22"/>
          <p:cNvGrpSpPr/>
          <p:nvPr/>
        </p:nvGrpSpPr>
        <p:grpSpPr>
          <a:xfrm rot="-2241120">
            <a:off x="11651330" y="499493"/>
            <a:ext cx="223377" cy="314312"/>
            <a:chOff x="5248950" y="2607450"/>
            <a:chExt cx="27575" cy="38800"/>
          </a:xfrm>
        </p:grpSpPr>
        <p:sp>
          <p:nvSpPr>
            <p:cNvPr id="760" name="Google Shape;760;p2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2" name="Google Shape;762;p22"/>
          <p:cNvGrpSpPr/>
          <p:nvPr/>
        </p:nvGrpSpPr>
        <p:grpSpPr>
          <a:xfrm rot="-2700000">
            <a:off x="656353" y="613931"/>
            <a:ext cx="139484" cy="196264"/>
            <a:chOff x="5248950" y="2607450"/>
            <a:chExt cx="27575" cy="38800"/>
          </a:xfrm>
        </p:grpSpPr>
        <p:sp>
          <p:nvSpPr>
            <p:cNvPr id="763" name="Google Shape;763;p2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5" name="Google Shape;765;p22"/>
          <p:cNvGrpSpPr/>
          <p:nvPr/>
        </p:nvGrpSpPr>
        <p:grpSpPr>
          <a:xfrm rot="3488692">
            <a:off x="11664383" y="1111983"/>
            <a:ext cx="1201097" cy="1656627"/>
            <a:chOff x="330281" y="38723"/>
            <a:chExt cx="1614914" cy="2227176"/>
          </a:xfrm>
        </p:grpSpPr>
        <p:sp>
          <p:nvSpPr>
            <p:cNvPr id="766" name="Google Shape;766;p2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9" name="Google Shape;769;p22"/>
          <p:cNvGrpSpPr/>
          <p:nvPr/>
        </p:nvGrpSpPr>
        <p:grpSpPr>
          <a:xfrm rot="3488692">
            <a:off x="-568350" y="1653316"/>
            <a:ext cx="1201097" cy="1656627"/>
            <a:chOff x="330281" y="38723"/>
            <a:chExt cx="1614914" cy="2227176"/>
          </a:xfrm>
        </p:grpSpPr>
        <p:sp>
          <p:nvSpPr>
            <p:cNvPr id="770" name="Google Shape;770;p2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3" name="Google Shape;773;p22"/>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22"/>
          <p:cNvSpPr/>
          <p:nvPr/>
        </p:nvSpPr>
        <p:spPr>
          <a:xfrm>
            <a:off x="-1337299" y="5680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5" name="Google Shape;775;p22"/>
          <p:cNvSpPr/>
          <p:nvPr/>
        </p:nvSpPr>
        <p:spPr>
          <a:xfrm>
            <a:off x="11241801" y="5680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6" name="Google Shape;776;p22"/>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7" name="Google Shape;777;p22"/>
          <p:cNvGrpSpPr/>
          <p:nvPr/>
        </p:nvGrpSpPr>
        <p:grpSpPr>
          <a:xfrm rot="3488692">
            <a:off x="5226950" y="5477400"/>
            <a:ext cx="1201097" cy="1656627"/>
            <a:chOff x="330281" y="38723"/>
            <a:chExt cx="1614914" cy="2227176"/>
          </a:xfrm>
        </p:grpSpPr>
        <p:sp>
          <p:nvSpPr>
            <p:cNvPr id="778" name="Google Shape;778;p2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81" name="Google Shape;781;p22"/>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2" name="Google Shape;782;p22"/>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3" name="Google Shape;783;p22"/>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2473039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784"/>
        <p:cNvGrpSpPr/>
        <p:nvPr/>
      </p:nvGrpSpPr>
      <p:grpSpPr>
        <a:xfrm>
          <a:off x="0" y="0"/>
          <a:ext cx="0" cy="0"/>
          <a:chOff x="0" y="0"/>
          <a:chExt cx="0" cy="0"/>
        </a:xfrm>
      </p:grpSpPr>
      <p:grpSp>
        <p:nvGrpSpPr>
          <p:cNvPr id="785" name="Google Shape;785;p23"/>
          <p:cNvGrpSpPr/>
          <p:nvPr/>
        </p:nvGrpSpPr>
        <p:grpSpPr>
          <a:xfrm rot="-2241120">
            <a:off x="11651330" y="499493"/>
            <a:ext cx="223377" cy="314312"/>
            <a:chOff x="5248950" y="2607450"/>
            <a:chExt cx="27575" cy="38800"/>
          </a:xfrm>
        </p:grpSpPr>
        <p:sp>
          <p:nvSpPr>
            <p:cNvPr id="786" name="Google Shape;786;p2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8" name="Google Shape;788;p23"/>
          <p:cNvGrpSpPr/>
          <p:nvPr/>
        </p:nvGrpSpPr>
        <p:grpSpPr>
          <a:xfrm rot="-2700000">
            <a:off x="656353" y="613931"/>
            <a:ext cx="139484" cy="196264"/>
            <a:chOff x="5248950" y="2607450"/>
            <a:chExt cx="27575" cy="38800"/>
          </a:xfrm>
        </p:grpSpPr>
        <p:sp>
          <p:nvSpPr>
            <p:cNvPr id="789" name="Google Shape;789;p2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1" name="Google Shape;791;p23"/>
          <p:cNvGrpSpPr/>
          <p:nvPr/>
        </p:nvGrpSpPr>
        <p:grpSpPr>
          <a:xfrm rot="3488692">
            <a:off x="7926084" y="5477416"/>
            <a:ext cx="1201097" cy="1656627"/>
            <a:chOff x="330281" y="38723"/>
            <a:chExt cx="1614914" cy="2227176"/>
          </a:xfrm>
        </p:grpSpPr>
        <p:sp>
          <p:nvSpPr>
            <p:cNvPr id="792" name="Google Shape;792;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5" name="Google Shape;795;p23"/>
          <p:cNvSpPr/>
          <p:nvPr/>
        </p:nvSpPr>
        <p:spPr>
          <a:xfrm>
            <a:off x="10911167" y="6255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6" name="Google Shape;796;p23"/>
          <p:cNvSpPr/>
          <p:nvPr/>
        </p:nvSpPr>
        <p:spPr>
          <a:xfrm>
            <a:off x="10073917" y="6062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7" name="Google Shape;797;p23"/>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8" name="Google Shape;798;p23"/>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99" name="Google Shape;799;p23"/>
          <p:cNvGrpSpPr/>
          <p:nvPr/>
        </p:nvGrpSpPr>
        <p:grpSpPr>
          <a:xfrm rot="3488692">
            <a:off x="-568350" y="1653316"/>
            <a:ext cx="1201097" cy="1656627"/>
            <a:chOff x="330281" y="38723"/>
            <a:chExt cx="1614914" cy="2227176"/>
          </a:xfrm>
        </p:grpSpPr>
        <p:sp>
          <p:nvSpPr>
            <p:cNvPr id="800" name="Google Shape;800;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3" name="Google Shape;803;p23"/>
          <p:cNvGrpSpPr/>
          <p:nvPr/>
        </p:nvGrpSpPr>
        <p:grpSpPr>
          <a:xfrm rot="3488692">
            <a:off x="11661684" y="949816"/>
            <a:ext cx="1201097" cy="1656627"/>
            <a:chOff x="330281" y="38723"/>
            <a:chExt cx="1614914" cy="2227176"/>
          </a:xfrm>
        </p:grpSpPr>
        <p:sp>
          <p:nvSpPr>
            <p:cNvPr id="804" name="Google Shape;804;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7" name="Google Shape;807;p23"/>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6949489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847"/>
        <p:cNvGrpSpPr/>
        <p:nvPr/>
      </p:nvGrpSpPr>
      <p:grpSpPr>
        <a:xfrm>
          <a:off x="0" y="0"/>
          <a:ext cx="0" cy="0"/>
          <a:chOff x="0" y="0"/>
          <a:chExt cx="0" cy="0"/>
        </a:xfrm>
      </p:grpSpPr>
      <p:grpSp>
        <p:nvGrpSpPr>
          <p:cNvPr id="848" name="Google Shape;848;p25"/>
          <p:cNvGrpSpPr/>
          <p:nvPr/>
        </p:nvGrpSpPr>
        <p:grpSpPr>
          <a:xfrm rot="-2241120">
            <a:off x="11651330" y="499493"/>
            <a:ext cx="223377" cy="314312"/>
            <a:chOff x="5248950" y="2607450"/>
            <a:chExt cx="27575" cy="38800"/>
          </a:xfrm>
        </p:grpSpPr>
        <p:sp>
          <p:nvSpPr>
            <p:cNvPr id="849" name="Google Shape;849;p2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1" name="Google Shape;851;p25"/>
          <p:cNvGrpSpPr/>
          <p:nvPr/>
        </p:nvGrpSpPr>
        <p:grpSpPr>
          <a:xfrm rot="-2700000">
            <a:off x="656353" y="613931"/>
            <a:ext cx="139484" cy="196264"/>
            <a:chOff x="5248950" y="2607450"/>
            <a:chExt cx="27575" cy="38800"/>
          </a:xfrm>
        </p:grpSpPr>
        <p:sp>
          <p:nvSpPr>
            <p:cNvPr id="852" name="Google Shape;852;p2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4" name="Google Shape;854;p25"/>
          <p:cNvGrpSpPr/>
          <p:nvPr/>
        </p:nvGrpSpPr>
        <p:grpSpPr>
          <a:xfrm rot="3488692">
            <a:off x="5226950" y="5477400"/>
            <a:ext cx="1201097" cy="1656627"/>
            <a:chOff x="330281" y="38723"/>
            <a:chExt cx="1614914" cy="2227176"/>
          </a:xfrm>
        </p:grpSpPr>
        <p:sp>
          <p:nvSpPr>
            <p:cNvPr id="855" name="Google Shape;855;p2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8" name="Google Shape;858;p25"/>
          <p:cNvSpPr/>
          <p:nvPr/>
        </p:nvSpPr>
        <p:spPr>
          <a:xfrm>
            <a:off x="97819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25"/>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25"/>
          <p:cNvSpPr/>
          <p:nvPr/>
        </p:nvSpPr>
        <p:spPr>
          <a:xfrm>
            <a:off x="630200" y="4880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1" name="Google Shape;861;p25"/>
          <p:cNvGrpSpPr/>
          <p:nvPr/>
        </p:nvGrpSpPr>
        <p:grpSpPr>
          <a:xfrm rot="3488692">
            <a:off x="-507917" y="1388149"/>
            <a:ext cx="1201097" cy="1656627"/>
            <a:chOff x="330281" y="38723"/>
            <a:chExt cx="1614914" cy="2227176"/>
          </a:xfrm>
        </p:grpSpPr>
        <p:sp>
          <p:nvSpPr>
            <p:cNvPr id="862" name="Google Shape;862;p2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5" name="Google Shape;865;p25"/>
          <p:cNvGrpSpPr/>
          <p:nvPr/>
        </p:nvGrpSpPr>
        <p:grpSpPr>
          <a:xfrm rot="3488692">
            <a:off x="11333850" y="1249683"/>
            <a:ext cx="1201097" cy="1656627"/>
            <a:chOff x="330281" y="38723"/>
            <a:chExt cx="1614914" cy="2227176"/>
          </a:xfrm>
        </p:grpSpPr>
        <p:sp>
          <p:nvSpPr>
            <p:cNvPr id="866" name="Google Shape;866;p2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9" name="Google Shape;869;p25"/>
          <p:cNvGrpSpPr/>
          <p:nvPr/>
        </p:nvGrpSpPr>
        <p:grpSpPr>
          <a:xfrm>
            <a:off x="10737048" y="3740385"/>
            <a:ext cx="2394689" cy="4934176"/>
            <a:chOff x="6239025" y="396475"/>
            <a:chExt cx="480900" cy="990825"/>
          </a:xfrm>
        </p:grpSpPr>
        <p:sp>
          <p:nvSpPr>
            <p:cNvPr id="870" name="Google Shape;870;p2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9" name="Google Shape;879;p25"/>
          <p:cNvGrpSpPr/>
          <p:nvPr/>
        </p:nvGrpSpPr>
        <p:grpSpPr>
          <a:xfrm>
            <a:off x="-1360370" y="5329319"/>
            <a:ext cx="2394689" cy="4934176"/>
            <a:chOff x="6239025" y="396475"/>
            <a:chExt cx="480900" cy="990825"/>
          </a:xfrm>
        </p:grpSpPr>
        <p:sp>
          <p:nvSpPr>
            <p:cNvPr id="880" name="Google Shape;880;p2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2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2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2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9" name="Google Shape;889;p25"/>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4291039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90"/>
        <p:cNvGrpSpPr/>
        <p:nvPr/>
      </p:nvGrpSpPr>
      <p:grpSpPr>
        <a:xfrm>
          <a:off x="0" y="0"/>
          <a:ext cx="0" cy="0"/>
          <a:chOff x="0" y="0"/>
          <a:chExt cx="0" cy="0"/>
        </a:xfrm>
      </p:grpSpPr>
      <p:sp>
        <p:nvSpPr>
          <p:cNvPr id="891" name="Google Shape;891;p26"/>
          <p:cNvSpPr txBox="1">
            <a:spLocks noGrp="1"/>
          </p:cNvSpPr>
          <p:nvPr>
            <p:ph type="title"/>
          </p:nvPr>
        </p:nvSpPr>
        <p:spPr>
          <a:xfrm>
            <a:off x="3911067" y="3340799"/>
            <a:ext cx="4370000" cy="110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4000" b="0">
                <a:solidFill>
                  <a:schemeClr val="lt2"/>
                </a:solidFill>
              </a:defRPr>
            </a:lvl1pPr>
            <a:lvl2pPr lvl="1" rtl="0">
              <a:spcBef>
                <a:spcPts val="0"/>
              </a:spcBef>
              <a:spcAft>
                <a:spcPts val="0"/>
              </a:spcAft>
              <a:buSzPts val="3200"/>
              <a:buNone/>
              <a:defRPr>
                <a:latin typeface="Nunito SemiBold"/>
                <a:ea typeface="Nunito SemiBold"/>
                <a:cs typeface="Nunito SemiBold"/>
                <a:sym typeface="Nunito SemiBold"/>
              </a:defRPr>
            </a:lvl2pPr>
            <a:lvl3pPr lvl="2" rtl="0">
              <a:spcBef>
                <a:spcPts val="0"/>
              </a:spcBef>
              <a:spcAft>
                <a:spcPts val="0"/>
              </a:spcAft>
              <a:buSzPts val="3200"/>
              <a:buNone/>
              <a:defRPr>
                <a:latin typeface="Nunito SemiBold"/>
                <a:ea typeface="Nunito SemiBold"/>
                <a:cs typeface="Nunito SemiBold"/>
                <a:sym typeface="Nunito SemiBold"/>
              </a:defRPr>
            </a:lvl3pPr>
            <a:lvl4pPr lvl="3" rtl="0">
              <a:spcBef>
                <a:spcPts val="0"/>
              </a:spcBef>
              <a:spcAft>
                <a:spcPts val="0"/>
              </a:spcAft>
              <a:buSzPts val="3200"/>
              <a:buNone/>
              <a:defRPr>
                <a:latin typeface="Nunito SemiBold"/>
                <a:ea typeface="Nunito SemiBold"/>
                <a:cs typeface="Nunito SemiBold"/>
                <a:sym typeface="Nunito SemiBold"/>
              </a:defRPr>
            </a:lvl4pPr>
            <a:lvl5pPr lvl="4" rtl="0">
              <a:spcBef>
                <a:spcPts val="0"/>
              </a:spcBef>
              <a:spcAft>
                <a:spcPts val="0"/>
              </a:spcAft>
              <a:buSzPts val="3200"/>
              <a:buNone/>
              <a:defRPr>
                <a:latin typeface="Nunito SemiBold"/>
                <a:ea typeface="Nunito SemiBold"/>
                <a:cs typeface="Nunito SemiBold"/>
                <a:sym typeface="Nunito SemiBold"/>
              </a:defRPr>
            </a:lvl5pPr>
            <a:lvl6pPr lvl="5" rtl="0">
              <a:spcBef>
                <a:spcPts val="0"/>
              </a:spcBef>
              <a:spcAft>
                <a:spcPts val="0"/>
              </a:spcAft>
              <a:buSzPts val="3200"/>
              <a:buNone/>
              <a:defRPr>
                <a:latin typeface="Nunito SemiBold"/>
                <a:ea typeface="Nunito SemiBold"/>
                <a:cs typeface="Nunito SemiBold"/>
                <a:sym typeface="Nunito SemiBold"/>
              </a:defRPr>
            </a:lvl6pPr>
            <a:lvl7pPr lvl="6" rtl="0">
              <a:spcBef>
                <a:spcPts val="0"/>
              </a:spcBef>
              <a:spcAft>
                <a:spcPts val="0"/>
              </a:spcAft>
              <a:buSzPts val="3200"/>
              <a:buNone/>
              <a:defRPr>
                <a:latin typeface="Nunito SemiBold"/>
                <a:ea typeface="Nunito SemiBold"/>
                <a:cs typeface="Nunito SemiBold"/>
                <a:sym typeface="Nunito SemiBold"/>
              </a:defRPr>
            </a:lvl7pPr>
            <a:lvl8pPr lvl="7" rtl="0">
              <a:spcBef>
                <a:spcPts val="0"/>
              </a:spcBef>
              <a:spcAft>
                <a:spcPts val="0"/>
              </a:spcAft>
              <a:buSzPts val="3200"/>
              <a:buNone/>
              <a:defRPr>
                <a:latin typeface="Nunito SemiBold"/>
                <a:ea typeface="Nunito SemiBold"/>
                <a:cs typeface="Nunito SemiBold"/>
                <a:sym typeface="Nunito SemiBold"/>
              </a:defRPr>
            </a:lvl8pPr>
            <a:lvl9pPr lvl="8" rtl="0">
              <a:spcBef>
                <a:spcPts val="0"/>
              </a:spcBef>
              <a:spcAft>
                <a:spcPts val="0"/>
              </a:spcAft>
              <a:buSzPts val="3200"/>
              <a:buNone/>
              <a:defRPr>
                <a:latin typeface="Nunito SemiBold"/>
                <a:ea typeface="Nunito SemiBold"/>
                <a:cs typeface="Nunito SemiBold"/>
                <a:sym typeface="Nunito SemiBold"/>
              </a:defRPr>
            </a:lvl9pPr>
          </a:lstStyle>
          <a:p>
            <a:endParaRPr/>
          </a:p>
        </p:txBody>
      </p:sp>
      <p:sp>
        <p:nvSpPr>
          <p:cNvPr id="892" name="Google Shape;892;p26"/>
          <p:cNvSpPr txBox="1">
            <a:spLocks noGrp="1"/>
          </p:cNvSpPr>
          <p:nvPr>
            <p:ph type="subTitle" idx="1"/>
          </p:nvPr>
        </p:nvSpPr>
        <p:spPr>
          <a:xfrm>
            <a:off x="3089000" y="1689483"/>
            <a:ext cx="6014000" cy="16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893" name="Google Shape;893;p26"/>
          <p:cNvGrpSpPr/>
          <p:nvPr/>
        </p:nvGrpSpPr>
        <p:grpSpPr>
          <a:xfrm rot="3320949">
            <a:off x="12115232" y="3117335"/>
            <a:ext cx="205731" cy="289477"/>
            <a:chOff x="5248950" y="2607450"/>
            <a:chExt cx="27575" cy="38800"/>
          </a:xfrm>
        </p:grpSpPr>
        <p:sp>
          <p:nvSpPr>
            <p:cNvPr id="894" name="Google Shape;894;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6" name="Google Shape;896;p26"/>
          <p:cNvGrpSpPr/>
          <p:nvPr/>
        </p:nvGrpSpPr>
        <p:grpSpPr>
          <a:xfrm rot="7179494">
            <a:off x="10274243" y="3188283"/>
            <a:ext cx="1201005" cy="1656601"/>
            <a:chOff x="330281" y="38723"/>
            <a:chExt cx="1614914" cy="2227176"/>
          </a:xfrm>
        </p:grpSpPr>
        <p:sp>
          <p:nvSpPr>
            <p:cNvPr id="897" name="Google Shape;897;p2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2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0" name="Google Shape;900;p26"/>
          <p:cNvGrpSpPr/>
          <p:nvPr/>
        </p:nvGrpSpPr>
        <p:grpSpPr>
          <a:xfrm>
            <a:off x="1124191" y="-177931"/>
            <a:ext cx="1232287" cy="1640092"/>
            <a:chOff x="330281" y="38723"/>
            <a:chExt cx="1614914" cy="2227176"/>
          </a:xfrm>
        </p:grpSpPr>
        <p:sp>
          <p:nvSpPr>
            <p:cNvPr id="901" name="Google Shape;901;p2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4" name="Google Shape;904;p26"/>
          <p:cNvSpPr/>
          <p:nvPr/>
        </p:nvSpPr>
        <p:spPr>
          <a:xfrm>
            <a:off x="-1287366" y="-568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5" name="Google Shape;905;p26"/>
          <p:cNvSpPr/>
          <p:nvPr/>
        </p:nvSpPr>
        <p:spPr>
          <a:xfrm>
            <a:off x="11277134" y="2225934"/>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6" name="Google Shape;906;p26"/>
          <p:cNvGrpSpPr/>
          <p:nvPr/>
        </p:nvGrpSpPr>
        <p:grpSpPr>
          <a:xfrm rot="-5118020">
            <a:off x="965833" y="3453556"/>
            <a:ext cx="1201012" cy="1656648"/>
            <a:chOff x="330281" y="38723"/>
            <a:chExt cx="1614914" cy="2227176"/>
          </a:xfrm>
        </p:grpSpPr>
        <p:sp>
          <p:nvSpPr>
            <p:cNvPr id="907" name="Google Shape;907;p2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0" name="Google Shape;910;p26"/>
          <p:cNvGrpSpPr/>
          <p:nvPr/>
        </p:nvGrpSpPr>
        <p:grpSpPr>
          <a:xfrm rot="-2241120">
            <a:off x="9175380" y="484960"/>
            <a:ext cx="223377" cy="314312"/>
            <a:chOff x="5248950" y="2607450"/>
            <a:chExt cx="27575" cy="38800"/>
          </a:xfrm>
        </p:grpSpPr>
        <p:sp>
          <p:nvSpPr>
            <p:cNvPr id="911" name="Google Shape;911;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3" name="Google Shape;913;p26"/>
          <p:cNvGrpSpPr/>
          <p:nvPr/>
        </p:nvGrpSpPr>
        <p:grpSpPr>
          <a:xfrm rot="1583875">
            <a:off x="11416248" y="5923791"/>
            <a:ext cx="213065" cy="299803"/>
            <a:chOff x="5248950" y="2607450"/>
            <a:chExt cx="27575" cy="38800"/>
          </a:xfrm>
        </p:grpSpPr>
        <p:sp>
          <p:nvSpPr>
            <p:cNvPr id="914" name="Google Shape;914;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6" name="Google Shape;916;p26"/>
          <p:cNvGrpSpPr/>
          <p:nvPr/>
        </p:nvGrpSpPr>
        <p:grpSpPr>
          <a:xfrm rot="4025085">
            <a:off x="935031" y="6259682"/>
            <a:ext cx="140875" cy="198223"/>
            <a:chOff x="5248950" y="2607450"/>
            <a:chExt cx="27575" cy="38800"/>
          </a:xfrm>
        </p:grpSpPr>
        <p:sp>
          <p:nvSpPr>
            <p:cNvPr id="917" name="Google Shape;917;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9" name="Google Shape;919;p26"/>
          <p:cNvGrpSpPr/>
          <p:nvPr/>
        </p:nvGrpSpPr>
        <p:grpSpPr>
          <a:xfrm rot="-5243946">
            <a:off x="-112494" y="3732874"/>
            <a:ext cx="223379" cy="314309"/>
            <a:chOff x="5248950" y="2607450"/>
            <a:chExt cx="27575" cy="38800"/>
          </a:xfrm>
        </p:grpSpPr>
        <p:sp>
          <p:nvSpPr>
            <p:cNvPr id="920" name="Google Shape;920;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2" name="Google Shape;922;p26"/>
          <p:cNvGrpSpPr/>
          <p:nvPr/>
        </p:nvGrpSpPr>
        <p:grpSpPr>
          <a:xfrm rot="-2700000">
            <a:off x="2632853" y="617964"/>
            <a:ext cx="139484" cy="196264"/>
            <a:chOff x="5248950" y="2607450"/>
            <a:chExt cx="27575" cy="38800"/>
          </a:xfrm>
        </p:grpSpPr>
        <p:sp>
          <p:nvSpPr>
            <p:cNvPr id="923" name="Google Shape;923;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5" name="Google Shape;925;p26"/>
          <p:cNvGrpSpPr/>
          <p:nvPr/>
        </p:nvGrpSpPr>
        <p:grpSpPr>
          <a:xfrm rot="3320916">
            <a:off x="11519193" y="1527693"/>
            <a:ext cx="139487" cy="196267"/>
            <a:chOff x="5248950" y="2607450"/>
            <a:chExt cx="27575" cy="38800"/>
          </a:xfrm>
        </p:grpSpPr>
        <p:sp>
          <p:nvSpPr>
            <p:cNvPr id="926" name="Google Shape;926;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8" name="Google Shape;928;p26"/>
          <p:cNvSpPr/>
          <p:nvPr/>
        </p:nvSpPr>
        <p:spPr>
          <a:xfrm>
            <a:off x="607400" y="5234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9" name="Google Shape;929;p26"/>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0" name="Google Shape;930;p26"/>
          <p:cNvSpPr/>
          <p:nvPr/>
        </p:nvSpPr>
        <p:spPr>
          <a:xfrm>
            <a:off x="10276367" y="10047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1" name="Google Shape;931;p26"/>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2" name="Google Shape;932;p26"/>
          <p:cNvSpPr/>
          <p:nvPr/>
        </p:nvSpPr>
        <p:spPr>
          <a:xfrm>
            <a:off x="607400" y="15754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3" name="Google Shape;933;p26"/>
          <p:cNvSpPr/>
          <p:nvPr/>
        </p:nvSpPr>
        <p:spPr>
          <a:xfrm>
            <a:off x="6521167" y="6154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4" name="Google Shape;934;p26"/>
          <p:cNvSpPr/>
          <p:nvPr/>
        </p:nvSpPr>
        <p:spPr>
          <a:xfrm>
            <a:off x="7727067" y="56608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315426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35"/>
        <p:cNvGrpSpPr/>
        <p:nvPr/>
      </p:nvGrpSpPr>
      <p:grpSpPr>
        <a:xfrm>
          <a:off x="0" y="0"/>
          <a:ext cx="0" cy="0"/>
          <a:chOff x="0" y="0"/>
          <a:chExt cx="0" cy="0"/>
        </a:xfrm>
      </p:grpSpPr>
      <p:sp>
        <p:nvSpPr>
          <p:cNvPr id="936" name="Google Shape;936;p27"/>
          <p:cNvSpPr txBox="1">
            <a:spLocks noGrp="1"/>
          </p:cNvSpPr>
          <p:nvPr>
            <p:ph type="title" hasCustomPrompt="1"/>
          </p:nvPr>
        </p:nvSpPr>
        <p:spPr>
          <a:xfrm>
            <a:off x="3292251" y="726133"/>
            <a:ext cx="5800400" cy="115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500"/>
              <a:buNone/>
              <a:defRPr sz="6667"/>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r>
              <a:t>xx%</a:t>
            </a:r>
          </a:p>
        </p:txBody>
      </p:sp>
      <p:sp>
        <p:nvSpPr>
          <p:cNvPr id="937" name="Google Shape;937;p27"/>
          <p:cNvSpPr txBox="1">
            <a:spLocks noGrp="1"/>
          </p:cNvSpPr>
          <p:nvPr>
            <p:ph type="subTitle" idx="1"/>
          </p:nvPr>
        </p:nvSpPr>
        <p:spPr>
          <a:xfrm>
            <a:off x="3292267" y="1887867"/>
            <a:ext cx="5800400" cy="36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938" name="Google Shape;938;p27"/>
          <p:cNvSpPr txBox="1">
            <a:spLocks noGrp="1"/>
          </p:cNvSpPr>
          <p:nvPr>
            <p:ph type="title" idx="2" hasCustomPrompt="1"/>
          </p:nvPr>
        </p:nvSpPr>
        <p:spPr>
          <a:xfrm>
            <a:off x="3292251" y="2442967"/>
            <a:ext cx="5800400" cy="115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500"/>
              <a:buNone/>
              <a:defRPr sz="6667"/>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r>
              <a:t>xx%</a:t>
            </a:r>
          </a:p>
        </p:txBody>
      </p:sp>
      <p:sp>
        <p:nvSpPr>
          <p:cNvPr id="939" name="Google Shape;939;p27"/>
          <p:cNvSpPr txBox="1">
            <a:spLocks noGrp="1"/>
          </p:cNvSpPr>
          <p:nvPr>
            <p:ph type="subTitle" idx="3"/>
          </p:nvPr>
        </p:nvSpPr>
        <p:spPr>
          <a:xfrm>
            <a:off x="3292267" y="3604700"/>
            <a:ext cx="5800400" cy="36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940" name="Google Shape;940;p27"/>
          <p:cNvSpPr txBox="1">
            <a:spLocks noGrp="1"/>
          </p:cNvSpPr>
          <p:nvPr>
            <p:ph type="title" idx="4" hasCustomPrompt="1"/>
          </p:nvPr>
        </p:nvSpPr>
        <p:spPr>
          <a:xfrm>
            <a:off x="3292251" y="4159800"/>
            <a:ext cx="5800400" cy="115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500"/>
              <a:buNone/>
              <a:defRPr sz="6667"/>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r>
              <a:t>xx%</a:t>
            </a:r>
          </a:p>
        </p:txBody>
      </p:sp>
      <p:sp>
        <p:nvSpPr>
          <p:cNvPr id="941" name="Google Shape;941;p27"/>
          <p:cNvSpPr txBox="1">
            <a:spLocks noGrp="1"/>
          </p:cNvSpPr>
          <p:nvPr>
            <p:ph type="subTitle" idx="5"/>
          </p:nvPr>
        </p:nvSpPr>
        <p:spPr>
          <a:xfrm>
            <a:off x="3292267" y="5321533"/>
            <a:ext cx="5800400" cy="36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42" name="Google Shape;942;p27"/>
          <p:cNvGrpSpPr/>
          <p:nvPr/>
        </p:nvGrpSpPr>
        <p:grpSpPr>
          <a:xfrm rot="-2241120">
            <a:off x="11651330" y="499493"/>
            <a:ext cx="223377" cy="314312"/>
            <a:chOff x="5248950" y="2607450"/>
            <a:chExt cx="27575" cy="38800"/>
          </a:xfrm>
        </p:grpSpPr>
        <p:sp>
          <p:nvSpPr>
            <p:cNvPr id="943" name="Google Shape;943;p2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2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5" name="Google Shape;945;p27"/>
          <p:cNvGrpSpPr/>
          <p:nvPr/>
        </p:nvGrpSpPr>
        <p:grpSpPr>
          <a:xfrm rot="-2700000">
            <a:off x="656353" y="613931"/>
            <a:ext cx="139484" cy="196264"/>
            <a:chOff x="5248950" y="2607450"/>
            <a:chExt cx="27575" cy="38800"/>
          </a:xfrm>
        </p:grpSpPr>
        <p:sp>
          <p:nvSpPr>
            <p:cNvPr id="946" name="Google Shape;946;p2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8" name="Google Shape;948;p27"/>
          <p:cNvGrpSpPr/>
          <p:nvPr/>
        </p:nvGrpSpPr>
        <p:grpSpPr>
          <a:xfrm rot="3488692">
            <a:off x="5226950" y="5477400"/>
            <a:ext cx="1201097" cy="1656627"/>
            <a:chOff x="330281" y="38723"/>
            <a:chExt cx="1614914" cy="2227176"/>
          </a:xfrm>
        </p:grpSpPr>
        <p:sp>
          <p:nvSpPr>
            <p:cNvPr id="949" name="Google Shape;949;p2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2" name="Google Shape;952;p27"/>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27"/>
          <p:cNvSpPr/>
          <p:nvPr/>
        </p:nvSpPr>
        <p:spPr>
          <a:xfrm>
            <a:off x="2490000" y="33282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54" name="Google Shape;954;p27"/>
          <p:cNvGrpSpPr/>
          <p:nvPr/>
        </p:nvGrpSpPr>
        <p:grpSpPr>
          <a:xfrm rot="3488692">
            <a:off x="125550" y="1388149"/>
            <a:ext cx="1201097" cy="1656627"/>
            <a:chOff x="330281" y="38723"/>
            <a:chExt cx="1614914" cy="2227176"/>
          </a:xfrm>
        </p:grpSpPr>
        <p:sp>
          <p:nvSpPr>
            <p:cNvPr id="955" name="Google Shape;955;p2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2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2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8" name="Google Shape;958;p27"/>
          <p:cNvGrpSpPr/>
          <p:nvPr/>
        </p:nvGrpSpPr>
        <p:grpSpPr>
          <a:xfrm rot="3488692">
            <a:off x="11333850" y="1249683"/>
            <a:ext cx="1201097" cy="1656627"/>
            <a:chOff x="330281" y="38723"/>
            <a:chExt cx="1614914" cy="2227176"/>
          </a:xfrm>
        </p:grpSpPr>
        <p:sp>
          <p:nvSpPr>
            <p:cNvPr id="959" name="Google Shape;959;p2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2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2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2" name="Google Shape;962;p27"/>
          <p:cNvGrpSpPr/>
          <p:nvPr/>
        </p:nvGrpSpPr>
        <p:grpSpPr>
          <a:xfrm>
            <a:off x="9184214" y="3599868"/>
            <a:ext cx="2394689" cy="4934176"/>
            <a:chOff x="6239025" y="396475"/>
            <a:chExt cx="480900" cy="990825"/>
          </a:xfrm>
        </p:grpSpPr>
        <p:sp>
          <p:nvSpPr>
            <p:cNvPr id="963" name="Google Shape;963;p2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2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2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2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2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2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2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2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2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2" name="Google Shape;972;p27"/>
          <p:cNvGrpSpPr/>
          <p:nvPr/>
        </p:nvGrpSpPr>
        <p:grpSpPr>
          <a:xfrm>
            <a:off x="287114" y="3744985"/>
            <a:ext cx="2394689" cy="4934176"/>
            <a:chOff x="6239025" y="396475"/>
            <a:chExt cx="480900" cy="990825"/>
          </a:xfrm>
        </p:grpSpPr>
        <p:sp>
          <p:nvSpPr>
            <p:cNvPr id="973" name="Google Shape;973;p2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2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2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2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2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2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2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2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12893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09"/>
        <p:cNvGrpSpPr/>
        <p:nvPr/>
      </p:nvGrpSpPr>
      <p:grpSpPr>
        <a:xfrm>
          <a:off x="0" y="0"/>
          <a:ext cx="0" cy="0"/>
          <a:chOff x="0" y="0"/>
          <a:chExt cx="0" cy="0"/>
        </a:xfrm>
      </p:grpSpPr>
      <p:sp>
        <p:nvSpPr>
          <p:cNvPr id="410" name="Google Shape;410;p14"/>
          <p:cNvSpPr txBox="1">
            <a:spLocks noGrp="1"/>
          </p:cNvSpPr>
          <p:nvPr>
            <p:ph type="title" hasCustomPrompt="1"/>
          </p:nvPr>
        </p:nvSpPr>
        <p:spPr>
          <a:xfrm>
            <a:off x="8460467" y="1400860"/>
            <a:ext cx="1691600" cy="1258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900"/>
              <a:buNone/>
              <a:defRPr sz="10266" b="0">
                <a:solidFill>
                  <a:schemeClr val="lt2"/>
                </a:solidFill>
              </a:defRPr>
            </a:lvl1pPr>
            <a:lvl2pPr lvl="1" algn="r" rtl="0">
              <a:spcBef>
                <a:spcPts val="0"/>
              </a:spcBef>
              <a:spcAft>
                <a:spcPts val="0"/>
              </a:spcAft>
              <a:buSzPts val="6900"/>
              <a:buNone/>
              <a:defRPr sz="9200"/>
            </a:lvl2pPr>
            <a:lvl3pPr lvl="2" algn="r" rtl="0">
              <a:spcBef>
                <a:spcPts val="0"/>
              </a:spcBef>
              <a:spcAft>
                <a:spcPts val="0"/>
              </a:spcAft>
              <a:buSzPts val="6900"/>
              <a:buNone/>
              <a:defRPr sz="9200"/>
            </a:lvl3pPr>
            <a:lvl4pPr lvl="3" algn="r" rtl="0">
              <a:spcBef>
                <a:spcPts val="0"/>
              </a:spcBef>
              <a:spcAft>
                <a:spcPts val="0"/>
              </a:spcAft>
              <a:buSzPts val="6900"/>
              <a:buNone/>
              <a:defRPr sz="9200"/>
            </a:lvl4pPr>
            <a:lvl5pPr lvl="4" algn="r" rtl="0">
              <a:spcBef>
                <a:spcPts val="0"/>
              </a:spcBef>
              <a:spcAft>
                <a:spcPts val="0"/>
              </a:spcAft>
              <a:buSzPts val="6900"/>
              <a:buNone/>
              <a:defRPr sz="9200"/>
            </a:lvl5pPr>
            <a:lvl6pPr lvl="5" algn="r" rtl="0">
              <a:spcBef>
                <a:spcPts val="0"/>
              </a:spcBef>
              <a:spcAft>
                <a:spcPts val="0"/>
              </a:spcAft>
              <a:buSzPts val="6900"/>
              <a:buNone/>
              <a:defRPr sz="9200"/>
            </a:lvl6pPr>
            <a:lvl7pPr lvl="6" algn="r" rtl="0">
              <a:spcBef>
                <a:spcPts val="0"/>
              </a:spcBef>
              <a:spcAft>
                <a:spcPts val="0"/>
              </a:spcAft>
              <a:buSzPts val="6900"/>
              <a:buNone/>
              <a:defRPr sz="9200"/>
            </a:lvl7pPr>
            <a:lvl8pPr lvl="7" algn="r" rtl="0">
              <a:spcBef>
                <a:spcPts val="0"/>
              </a:spcBef>
              <a:spcAft>
                <a:spcPts val="0"/>
              </a:spcAft>
              <a:buSzPts val="6900"/>
              <a:buNone/>
              <a:defRPr sz="9200"/>
            </a:lvl8pPr>
            <a:lvl9pPr lvl="8" algn="r" rtl="0">
              <a:spcBef>
                <a:spcPts val="0"/>
              </a:spcBef>
              <a:spcAft>
                <a:spcPts val="0"/>
              </a:spcAft>
              <a:buSzPts val="6900"/>
              <a:buNone/>
              <a:defRPr sz="9200"/>
            </a:lvl9pPr>
          </a:lstStyle>
          <a:p>
            <a:r>
              <a:t>xx%</a:t>
            </a:r>
          </a:p>
        </p:txBody>
      </p:sp>
      <p:sp>
        <p:nvSpPr>
          <p:cNvPr id="411" name="Google Shape;411;p14"/>
          <p:cNvSpPr txBox="1">
            <a:spLocks noGrp="1"/>
          </p:cNvSpPr>
          <p:nvPr>
            <p:ph type="title" idx="2"/>
          </p:nvPr>
        </p:nvSpPr>
        <p:spPr>
          <a:xfrm>
            <a:off x="4074400" y="3065933"/>
            <a:ext cx="6383200" cy="123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200"/>
              <a:buNone/>
              <a:defRPr sz="7733"/>
            </a:lvl1pPr>
            <a:lvl2pPr lvl="1" algn="r" rtl="0">
              <a:spcBef>
                <a:spcPts val="0"/>
              </a:spcBef>
              <a:spcAft>
                <a:spcPts val="0"/>
              </a:spcAft>
              <a:buSzPts val="3200"/>
              <a:buNone/>
              <a:defRPr/>
            </a:lvl2pPr>
            <a:lvl3pPr lvl="2" algn="r" rtl="0">
              <a:spcBef>
                <a:spcPts val="0"/>
              </a:spcBef>
              <a:spcAft>
                <a:spcPts val="0"/>
              </a:spcAft>
              <a:buSzPts val="3200"/>
              <a:buNone/>
              <a:defRPr/>
            </a:lvl3pPr>
            <a:lvl4pPr lvl="3" algn="r" rtl="0">
              <a:spcBef>
                <a:spcPts val="0"/>
              </a:spcBef>
              <a:spcAft>
                <a:spcPts val="0"/>
              </a:spcAft>
              <a:buSzPts val="3200"/>
              <a:buNone/>
              <a:defRPr/>
            </a:lvl4pPr>
            <a:lvl5pPr lvl="4" algn="r" rtl="0">
              <a:spcBef>
                <a:spcPts val="0"/>
              </a:spcBef>
              <a:spcAft>
                <a:spcPts val="0"/>
              </a:spcAft>
              <a:buSzPts val="3200"/>
              <a:buNone/>
              <a:defRPr/>
            </a:lvl5pPr>
            <a:lvl6pPr lvl="5" algn="r" rtl="0">
              <a:spcBef>
                <a:spcPts val="0"/>
              </a:spcBef>
              <a:spcAft>
                <a:spcPts val="0"/>
              </a:spcAft>
              <a:buSzPts val="3200"/>
              <a:buNone/>
              <a:defRPr/>
            </a:lvl6pPr>
            <a:lvl7pPr lvl="6" algn="r" rtl="0">
              <a:spcBef>
                <a:spcPts val="0"/>
              </a:spcBef>
              <a:spcAft>
                <a:spcPts val="0"/>
              </a:spcAft>
              <a:buSzPts val="3200"/>
              <a:buNone/>
              <a:defRPr/>
            </a:lvl7pPr>
            <a:lvl8pPr lvl="7" algn="r" rtl="0">
              <a:spcBef>
                <a:spcPts val="0"/>
              </a:spcBef>
              <a:spcAft>
                <a:spcPts val="0"/>
              </a:spcAft>
              <a:buSzPts val="3200"/>
              <a:buNone/>
              <a:defRPr/>
            </a:lvl8pPr>
            <a:lvl9pPr lvl="8" algn="r" rtl="0">
              <a:spcBef>
                <a:spcPts val="0"/>
              </a:spcBef>
              <a:spcAft>
                <a:spcPts val="0"/>
              </a:spcAft>
              <a:buSzPts val="3200"/>
              <a:buNone/>
              <a:defRPr/>
            </a:lvl9pPr>
          </a:lstStyle>
          <a:p>
            <a:endParaRPr/>
          </a:p>
        </p:txBody>
      </p:sp>
      <p:sp>
        <p:nvSpPr>
          <p:cNvPr id="412" name="Google Shape;412;p14"/>
          <p:cNvSpPr txBox="1">
            <a:spLocks noGrp="1"/>
          </p:cNvSpPr>
          <p:nvPr>
            <p:ph type="subTitle" idx="1"/>
          </p:nvPr>
        </p:nvSpPr>
        <p:spPr>
          <a:xfrm>
            <a:off x="6835800" y="4385933"/>
            <a:ext cx="3621600" cy="125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2133"/>
            </a:lvl1pPr>
            <a:lvl2pPr lvl="1" algn="r" rtl="0">
              <a:spcBef>
                <a:spcPts val="0"/>
              </a:spcBef>
              <a:spcAft>
                <a:spcPts val="0"/>
              </a:spcAft>
              <a:buClr>
                <a:schemeClr val="dk2"/>
              </a:buClr>
              <a:buSzPts val="1400"/>
              <a:buNone/>
              <a:defRPr>
                <a:solidFill>
                  <a:schemeClr val="dk2"/>
                </a:solidFill>
              </a:defRPr>
            </a:lvl2pPr>
            <a:lvl3pPr lvl="2" algn="r" rtl="0">
              <a:spcBef>
                <a:spcPts val="2133"/>
              </a:spcBef>
              <a:spcAft>
                <a:spcPts val="0"/>
              </a:spcAft>
              <a:buClr>
                <a:schemeClr val="dk2"/>
              </a:buClr>
              <a:buSzPts val="1400"/>
              <a:buNone/>
              <a:defRPr>
                <a:solidFill>
                  <a:schemeClr val="dk2"/>
                </a:solidFill>
              </a:defRPr>
            </a:lvl3pPr>
            <a:lvl4pPr lvl="3" algn="r" rtl="0">
              <a:spcBef>
                <a:spcPts val="2133"/>
              </a:spcBef>
              <a:spcAft>
                <a:spcPts val="0"/>
              </a:spcAft>
              <a:buClr>
                <a:schemeClr val="dk2"/>
              </a:buClr>
              <a:buSzPts val="1400"/>
              <a:buNone/>
              <a:defRPr>
                <a:solidFill>
                  <a:schemeClr val="dk2"/>
                </a:solidFill>
              </a:defRPr>
            </a:lvl4pPr>
            <a:lvl5pPr lvl="4" algn="r" rtl="0">
              <a:spcBef>
                <a:spcPts val="2133"/>
              </a:spcBef>
              <a:spcAft>
                <a:spcPts val="0"/>
              </a:spcAft>
              <a:buClr>
                <a:schemeClr val="dk2"/>
              </a:buClr>
              <a:buSzPts val="1400"/>
              <a:buNone/>
              <a:defRPr>
                <a:solidFill>
                  <a:schemeClr val="dk2"/>
                </a:solidFill>
              </a:defRPr>
            </a:lvl5pPr>
            <a:lvl6pPr lvl="5" algn="r" rtl="0">
              <a:spcBef>
                <a:spcPts val="2133"/>
              </a:spcBef>
              <a:spcAft>
                <a:spcPts val="0"/>
              </a:spcAft>
              <a:buClr>
                <a:schemeClr val="dk2"/>
              </a:buClr>
              <a:buSzPts val="1400"/>
              <a:buNone/>
              <a:defRPr>
                <a:solidFill>
                  <a:schemeClr val="dk2"/>
                </a:solidFill>
              </a:defRPr>
            </a:lvl6pPr>
            <a:lvl7pPr lvl="6" algn="r" rtl="0">
              <a:spcBef>
                <a:spcPts val="2133"/>
              </a:spcBef>
              <a:spcAft>
                <a:spcPts val="0"/>
              </a:spcAft>
              <a:buClr>
                <a:schemeClr val="dk2"/>
              </a:buClr>
              <a:buSzPts val="1400"/>
              <a:buNone/>
              <a:defRPr>
                <a:solidFill>
                  <a:schemeClr val="dk2"/>
                </a:solidFill>
              </a:defRPr>
            </a:lvl7pPr>
            <a:lvl8pPr lvl="7" algn="r" rtl="0">
              <a:spcBef>
                <a:spcPts val="2133"/>
              </a:spcBef>
              <a:spcAft>
                <a:spcPts val="0"/>
              </a:spcAft>
              <a:buClr>
                <a:schemeClr val="dk2"/>
              </a:buClr>
              <a:buSzPts val="1400"/>
              <a:buNone/>
              <a:defRPr>
                <a:solidFill>
                  <a:schemeClr val="dk2"/>
                </a:solidFill>
              </a:defRPr>
            </a:lvl8pPr>
            <a:lvl9pPr lvl="8" algn="r" rtl="0">
              <a:spcBef>
                <a:spcPts val="2133"/>
              </a:spcBef>
              <a:spcAft>
                <a:spcPts val="2133"/>
              </a:spcAft>
              <a:buClr>
                <a:schemeClr val="dk2"/>
              </a:buClr>
              <a:buSzPts val="1400"/>
              <a:buNone/>
              <a:defRPr>
                <a:solidFill>
                  <a:schemeClr val="dk2"/>
                </a:solidFill>
              </a:defRPr>
            </a:lvl9pPr>
          </a:lstStyle>
          <a:p>
            <a:endParaRPr/>
          </a:p>
        </p:txBody>
      </p:sp>
      <p:grpSp>
        <p:nvGrpSpPr>
          <p:cNvPr id="413" name="Google Shape;413;p14"/>
          <p:cNvGrpSpPr/>
          <p:nvPr/>
        </p:nvGrpSpPr>
        <p:grpSpPr>
          <a:xfrm rot="7179494">
            <a:off x="10423076" y="218550"/>
            <a:ext cx="1201005" cy="1656601"/>
            <a:chOff x="330281" y="38723"/>
            <a:chExt cx="1614914" cy="2227176"/>
          </a:xfrm>
        </p:grpSpPr>
        <p:sp>
          <p:nvSpPr>
            <p:cNvPr id="414" name="Google Shape;414;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7" name="Google Shape;417;p14"/>
          <p:cNvGrpSpPr/>
          <p:nvPr/>
        </p:nvGrpSpPr>
        <p:grpSpPr>
          <a:xfrm rot="-4940312">
            <a:off x="5328917" y="5226733"/>
            <a:ext cx="1232307" cy="1640169"/>
            <a:chOff x="330281" y="38723"/>
            <a:chExt cx="1614914" cy="2227176"/>
          </a:xfrm>
        </p:grpSpPr>
        <p:sp>
          <p:nvSpPr>
            <p:cNvPr id="418" name="Google Shape;418;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1" name="Google Shape;421;p14"/>
          <p:cNvSpPr/>
          <p:nvPr/>
        </p:nvSpPr>
        <p:spPr>
          <a:xfrm>
            <a:off x="4683667" y="-9288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14"/>
          <p:cNvSpPr/>
          <p:nvPr/>
        </p:nvSpPr>
        <p:spPr>
          <a:xfrm>
            <a:off x="7366700" y="6141901"/>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3" name="Google Shape;423;p14"/>
          <p:cNvGrpSpPr/>
          <p:nvPr/>
        </p:nvGrpSpPr>
        <p:grpSpPr>
          <a:xfrm rot="-5856778">
            <a:off x="5344531" y="1074244"/>
            <a:ext cx="1201101" cy="1656475"/>
            <a:chOff x="330281" y="38723"/>
            <a:chExt cx="1614914" cy="2227176"/>
          </a:xfrm>
        </p:grpSpPr>
        <p:sp>
          <p:nvSpPr>
            <p:cNvPr id="424" name="Google Shape;424;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 name="Google Shape;427;p14"/>
          <p:cNvGrpSpPr/>
          <p:nvPr/>
        </p:nvGrpSpPr>
        <p:grpSpPr>
          <a:xfrm rot="-2241120">
            <a:off x="9980546" y="499493"/>
            <a:ext cx="223377" cy="314312"/>
            <a:chOff x="5248950" y="2607450"/>
            <a:chExt cx="27575" cy="38800"/>
          </a:xfrm>
        </p:grpSpPr>
        <p:sp>
          <p:nvSpPr>
            <p:cNvPr id="428" name="Google Shape;428;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0" name="Google Shape;430;p14"/>
          <p:cNvGrpSpPr/>
          <p:nvPr/>
        </p:nvGrpSpPr>
        <p:grpSpPr>
          <a:xfrm rot="1583875">
            <a:off x="11416248" y="5923791"/>
            <a:ext cx="213065" cy="299803"/>
            <a:chOff x="5248950" y="2607450"/>
            <a:chExt cx="27575" cy="38800"/>
          </a:xfrm>
        </p:grpSpPr>
        <p:sp>
          <p:nvSpPr>
            <p:cNvPr id="431" name="Google Shape;431;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 name="Google Shape;433;p14"/>
          <p:cNvGrpSpPr/>
          <p:nvPr/>
        </p:nvGrpSpPr>
        <p:grpSpPr>
          <a:xfrm rot="4025085">
            <a:off x="935031" y="6259682"/>
            <a:ext cx="140875" cy="198223"/>
            <a:chOff x="5248950" y="2607450"/>
            <a:chExt cx="27575" cy="38800"/>
          </a:xfrm>
        </p:grpSpPr>
        <p:sp>
          <p:nvSpPr>
            <p:cNvPr id="434" name="Google Shape;434;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6" name="Google Shape;436;p14"/>
          <p:cNvGrpSpPr/>
          <p:nvPr/>
        </p:nvGrpSpPr>
        <p:grpSpPr>
          <a:xfrm rot="-5243946">
            <a:off x="-112494" y="3732874"/>
            <a:ext cx="223379" cy="314309"/>
            <a:chOff x="5248950" y="2607450"/>
            <a:chExt cx="27575" cy="38800"/>
          </a:xfrm>
        </p:grpSpPr>
        <p:sp>
          <p:nvSpPr>
            <p:cNvPr id="437" name="Google Shape;437;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9" name="Google Shape;439;p14"/>
          <p:cNvGrpSpPr/>
          <p:nvPr/>
        </p:nvGrpSpPr>
        <p:grpSpPr>
          <a:xfrm rot="-2700000">
            <a:off x="2632853" y="617964"/>
            <a:ext cx="139484" cy="196264"/>
            <a:chOff x="5248950" y="2607450"/>
            <a:chExt cx="27575" cy="38800"/>
          </a:xfrm>
        </p:grpSpPr>
        <p:sp>
          <p:nvSpPr>
            <p:cNvPr id="440" name="Google Shape;440;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 name="Google Shape;442;p14"/>
          <p:cNvGrpSpPr/>
          <p:nvPr/>
        </p:nvGrpSpPr>
        <p:grpSpPr>
          <a:xfrm rot="3320916">
            <a:off x="11519175" y="731127"/>
            <a:ext cx="139487" cy="196267"/>
            <a:chOff x="5248950" y="2607450"/>
            <a:chExt cx="27575" cy="38800"/>
          </a:xfrm>
        </p:grpSpPr>
        <p:sp>
          <p:nvSpPr>
            <p:cNvPr id="443" name="Google Shape;443;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5" name="Google Shape;445;p14"/>
          <p:cNvSpPr/>
          <p:nvPr/>
        </p:nvSpPr>
        <p:spPr>
          <a:xfrm>
            <a:off x="415600" y="5518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14"/>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4"/>
          <p:cNvSpPr/>
          <p:nvPr/>
        </p:nvSpPr>
        <p:spPr>
          <a:xfrm>
            <a:off x="11643467" y="260998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14"/>
          <p:cNvSpPr/>
          <p:nvPr/>
        </p:nvSpPr>
        <p:spPr>
          <a:xfrm>
            <a:off x="588167" y="1096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783328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82"/>
        <p:cNvGrpSpPr/>
        <p:nvPr/>
      </p:nvGrpSpPr>
      <p:grpSpPr>
        <a:xfrm>
          <a:off x="0" y="0"/>
          <a:ext cx="0" cy="0"/>
          <a:chOff x="0" y="0"/>
          <a:chExt cx="0" cy="0"/>
        </a:xfrm>
      </p:grpSpPr>
      <p:grpSp>
        <p:nvGrpSpPr>
          <p:cNvPr id="983" name="Google Shape;983;p28"/>
          <p:cNvGrpSpPr/>
          <p:nvPr/>
        </p:nvGrpSpPr>
        <p:grpSpPr>
          <a:xfrm>
            <a:off x="8827760" y="2734040"/>
            <a:ext cx="4367064" cy="1537619"/>
            <a:chOff x="5142175" y="4369850"/>
            <a:chExt cx="1625700" cy="572400"/>
          </a:xfrm>
        </p:grpSpPr>
        <p:sp>
          <p:nvSpPr>
            <p:cNvPr id="984" name="Google Shape;984;p28"/>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8"/>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8"/>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8"/>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8"/>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9" name="Google Shape;989;p28"/>
          <p:cNvGrpSpPr/>
          <p:nvPr/>
        </p:nvGrpSpPr>
        <p:grpSpPr>
          <a:xfrm>
            <a:off x="-1002845" y="2770373"/>
            <a:ext cx="4367064" cy="1537619"/>
            <a:chOff x="5142175" y="4369850"/>
            <a:chExt cx="1625700" cy="572400"/>
          </a:xfrm>
        </p:grpSpPr>
        <p:sp>
          <p:nvSpPr>
            <p:cNvPr id="990" name="Google Shape;990;p28"/>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8"/>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8"/>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8"/>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28"/>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5" name="Google Shape;995;p28"/>
          <p:cNvGrpSpPr/>
          <p:nvPr/>
        </p:nvGrpSpPr>
        <p:grpSpPr>
          <a:xfrm rot="-2241120">
            <a:off x="11651330" y="499493"/>
            <a:ext cx="223377" cy="314312"/>
            <a:chOff x="5248950" y="2607450"/>
            <a:chExt cx="27575" cy="38800"/>
          </a:xfrm>
        </p:grpSpPr>
        <p:sp>
          <p:nvSpPr>
            <p:cNvPr id="996" name="Google Shape;996;p2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2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8" name="Google Shape;998;p28"/>
          <p:cNvGrpSpPr/>
          <p:nvPr/>
        </p:nvGrpSpPr>
        <p:grpSpPr>
          <a:xfrm rot="-2700000">
            <a:off x="656353" y="613931"/>
            <a:ext cx="139484" cy="196264"/>
            <a:chOff x="5248950" y="2607450"/>
            <a:chExt cx="27575" cy="38800"/>
          </a:xfrm>
        </p:grpSpPr>
        <p:sp>
          <p:nvSpPr>
            <p:cNvPr id="999" name="Google Shape;999;p2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2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1" name="Google Shape;1001;p28"/>
          <p:cNvGrpSpPr/>
          <p:nvPr/>
        </p:nvGrpSpPr>
        <p:grpSpPr>
          <a:xfrm rot="3488692">
            <a:off x="5226950" y="5477400"/>
            <a:ext cx="1201097" cy="1656627"/>
            <a:chOff x="330281" y="38723"/>
            <a:chExt cx="1614914" cy="2227176"/>
          </a:xfrm>
        </p:grpSpPr>
        <p:sp>
          <p:nvSpPr>
            <p:cNvPr id="1002" name="Google Shape;1002;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5" name="Google Shape;1005;p28"/>
          <p:cNvSpPr/>
          <p:nvPr/>
        </p:nvSpPr>
        <p:spPr>
          <a:xfrm>
            <a:off x="8827767" y="57258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28"/>
          <p:cNvSpPr/>
          <p:nvPr/>
        </p:nvSpPr>
        <p:spPr>
          <a:xfrm>
            <a:off x="2613367" y="58838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28"/>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08" name="Google Shape;1008;p28"/>
          <p:cNvGrpSpPr/>
          <p:nvPr/>
        </p:nvGrpSpPr>
        <p:grpSpPr>
          <a:xfrm rot="3488692">
            <a:off x="125550" y="1388149"/>
            <a:ext cx="1201097" cy="1656627"/>
            <a:chOff x="330281" y="38723"/>
            <a:chExt cx="1614914" cy="2227176"/>
          </a:xfrm>
        </p:grpSpPr>
        <p:sp>
          <p:nvSpPr>
            <p:cNvPr id="1009" name="Google Shape;1009;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2" name="Google Shape;1012;p28"/>
          <p:cNvGrpSpPr/>
          <p:nvPr/>
        </p:nvGrpSpPr>
        <p:grpSpPr>
          <a:xfrm rot="3488692">
            <a:off x="11333850" y="1249683"/>
            <a:ext cx="1201097" cy="1656627"/>
            <a:chOff x="330281" y="38723"/>
            <a:chExt cx="1614914" cy="2227176"/>
          </a:xfrm>
        </p:grpSpPr>
        <p:sp>
          <p:nvSpPr>
            <p:cNvPr id="1013" name="Google Shape;1013;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6" name="Google Shape;1016;p28"/>
          <p:cNvGrpSpPr/>
          <p:nvPr/>
        </p:nvGrpSpPr>
        <p:grpSpPr>
          <a:xfrm>
            <a:off x="9712148" y="3306668"/>
            <a:ext cx="2394689" cy="4934176"/>
            <a:chOff x="6239025" y="396475"/>
            <a:chExt cx="480900" cy="990825"/>
          </a:xfrm>
        </p:grpSpPr>
        <p:sp>
          <p:nvSpPr>
            <p:cNvPr id="1017" name="Google Shape;1017;p28"/>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28"/>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28"/>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28"/>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28"/>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28"/>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8"/>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8"/>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8"/>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6" name="Google Shape;1026;p28"/>
          <p:cNvGrpSpPr/>
          <p:nvPr/>
        </p:nvGrpSpPr>
        <p:grpSpPr>
          <a:xfrm>
            <a:off x="-983924" y="2150527"/>
            <a:ext cx="3228699" cy="6652663"/>
            <a:chOff x="6239025" y="396475"/>
            <a:chExt cx="480900" cy="990825"/>
          </a:xfrm>
        </p:grpSpPr>
        <p:sp>
          <p:nvSpPr>
            <p:cNvPr id="1027" name="Google Shape;1027;p28"/>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8"/>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8"/>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8"/>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8"/>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8"/>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8"/>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8"/>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8"/>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6" name="Google Shape;1036;p28"/>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8903547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99"/>
        <p:cNvGrpSpPr/>
        <p:nvPr/>
      </p:nvGrpSpPr>
      <p:grpSpPr>
        <a:xfrm>
          <a:off x="0" y="0"/>
          <a:ext cx="0" cy="0"/>
          <a:chOff x="0" y="0"/>
          <a:chExt cx="0" cy="0"/>
        </a:xfrm>
      </p:grpSpPr>
      <p:sp>
        <p:nvSpPr>
          <p:cNvPr id="1100" name="Google Shape;1100;p31"/>
          <p:cNvSpPr txBox="1">
            <a:spLocks noGrp="1"/>
          </p:cNvSpPr>
          <p:nvPr>
            <p:ph type="title"/>
          </p:nvPr>
        </p:nvSpPr>
        <p:spPr>
          <a:xfrm>
            <a:off x="1140333" y="1635671"/>
            <a:ext cx="2586800" cy="13392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lt2"/>
                </a:solidFill>
              </a:defRPr>
            </a:lvl1pPr>
            <a:lvl2pPr lvl="1" rtl="0">
              <a:spcBef>
                <a:spcPts val="0"/>
              </a:spcBef>
              <a:spcAft>
                <a:spcPts val="0"/>
              </a:spcAft>
              <a:buSzPts val="3200"/>
              <a:buNone/>
              <a:defRPr>
                <a:latin typeface="Nunito"/>
                <a:ea typeface="Nunito"/>
                <a:cs typeface="Nunito"/>
                <a:sym typeface="Nunito"/>
              </a:defRPr>
            </a:lvl2pPr>
            <a:lvl3pPr lvl="2" rtl="0">
              <a:spcBef>
                <a:spcPts val="0"/>
              </a:spcBef>
              <a:spcAft>
                <a:spcPts val="0"/>
              </a:spcAft>
              <a:buSzPts val="3200"/>
              <a:buNone/>
              <a:defRPr>
                <a:latin typeface="Nunito"/>
                <a:ea typeface="Nunito"/>
                <a:cs typeface="Nunito"/>
                <a:sym typeface="Nunito"/>
              </a:defRPr>
            </a:lvl3pPr>
            <a:lvl4pPr lvl="3" rtl="0">
              <a:spcBef>
                <a:spcPts val="0"/>
              </a:spcBef>
              <a:spcAft>
                <a:spcPts val="0"/>
              </a:spcAft>
              <a:buSzPts val="3200"/>
              <a:buNone/>
              <a:defRPr>
                <a:latin typeface="Nunito"/>
                <a:ea typeface="Nunito"/>
                <a:cs typeface="Nunito"/>
                <a:sym typeface="Nunito"/>
              </a:defRPr>
            </a:lvl4pPr>
            <a:lvl5pPr lvl="4" rtl="0">
              <a:spcBef>
                <a:spcPts val="0"/>
              </a:spcBef>
              <a:spcAft>
                <a:spcPts val="0"/>
              </a:spcAft>
              <a:buSzPts val="3200"/>
              <a:buNone/>
              <a:defRPr>
                <a:latin typeface="Nunito"/>
                <a:ea typeface="Nunito"/>
                <a:cs typeface="Nunito"/>
                <a:sym typeface="Nunito"/>
              </a:defRPr>
            </a:lvl5pPr>
            <a:lvl6pPr lvl="5" rtl="0">
              <a:spcBef>
                <a:spcPts val="0"/>
              </a:spcBef>
              <a:spcAft>
                <a:spcPts val="0"/>
              </a:spcAft>
              <a:buSzPts val="3200"/>
              <a:buNone/>
              <a:defRPr>
                <a:latin typeface="Nunito"/>
                <a:ea typeface="Nunito"/>
                <a:cs typeface="Nunito"/>
                <a:sym typeface="Nunito"/>
              </a:defRPr>
            </a:lvl6pPr>
            <a:lvl7pPr lvl="6" rtl="0">
              <a:spcBef>
                <a:spcPts val="0"/>
              </a:spcBef>
              <a:spcAft>
                <a:spcPts val="0"/>
              </a:spcAft>
              <a:buSzPts val="3200"/>
              <a:buNone/>
              <a:defRPr>
                <a:latin typeface="Nunito"/>
                <a:ea typeface="Nunito"/>
                <a:cs typeface="Nunito"/>
                <a:sym typeface="Nunito"/>
              </a:defRPr>
            </a:lvl7pPr>
            <a:lvl8pPr lvl="7" rtl="0">
              <a:spcBef>
                <a:spcPts val="0"/>
              </a:spcBef>
              <a:spcAft>
                <a:spcPts val="0"/>
              </a:spcAft>
              <a:buSzPts val="3200"/>
              <a:buNone/>
              <a:defRPr>
                <a:latin typeface="Nunito"/>
                <a:ea typeface="Nunito"/>
                <a:cs typeface="Nunito"/>
                <a:sym typeface="Nunito"/>
              </a:defRPr>
            </a:lvl8pPr>
            <a:lvl9pPr lvl="8" rtl="0">
              <a:spcBef>
                <a:spcPts val="0"/>
              </a:spcBef>
              <a:spcAft>
                <a:spcPts val="0"/>
              </a:spcAft>
              <a:buSzPts val="3200"/>
              <a:buNone/>
              <a:defRPr>
                <a:latin typeface="Nunito"/>
                <a:ea typeface="Nunito"/>
                <a:cs typeface="Nunito"/>
                <a:sym typeface="Nunito"/>
              </a:defRPr>
            </a:lvl9pPr>
          </a:lstStyle>
          <a:p>
            <a:endParaRPr/>
          </a:p>
        </p:txBody>
      </p:sp>
      <p:sp>
        <p:nvSpPr>
          <p:cNvPr id="1101" name="Google Shape;1101;p31"/>
          <p:cNvSpPr txBox="1">
            <a:spLocks noGrp="1"/>
          </p:cNvSpPr>
          <p:nvPr>
            <p:ph type="subTitle" idx="1"/>
          </p:nvPr>
        </p:nvSpPr>
        <p:spPr>
          <a:xfrm>
            <a:off x="1140333" y="3627300"/>
            <a:ext cx="4629600" cy="133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102" name="Google Shape;1102;p31"/>
          <p:cNvGrpSpPr/>
          <p:nvPr/>
        </p:nvGrpSpPr>
        <p:grpSpPr>
          <a:xfrm rot="-2241120">
            <a:off x="11651330" y="499493"/>
            <a:ext cx="223377" cy="314312"/>
            <a:chOff x="5248950" y="2607450"/>
            <a:chExt cx="27575" cy="38800"/>
          </a:xfrm>
        </p:grpSpPr>
        <p:sp>
          <p:nvSpPr>
            <p:cNvPr id="1103" name="Google Shape;1103;p3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5" name="Google Shape;1105;p31"/>
          <p:cNvGrpSpPr/>
          <p:nvPr/>
        </p:nvGrpSpPr>
        <p:grpSpPr>
          <a:xfrm rot="-2700000">
            <a:off x="656353" y="613931"/>
            <a:ext cx="139484" cy="196264"/>
            <a:chOff x="5248950" y="2607450"/>
            <a:chExt cx="27575" cy="38800"/>
          </a:xfrm>
        </p:grpSpPr>
        <p:sp>
          <p:nvSpPr>
            <p:cNvPr id="1106" name="Google Shape;1106;p3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8" name="Google Shape;1108;p31"/>
          <p:cNvGrpSpPr/>
          <p:nvPr/>
        </p:nvGrpSpPr>
        <p:grpSpPr>
          <a:xfrm rot="3488692">
            <a:off x="5226950" y="5477400"/>
            <a:ext cx="1201097" cy="1656627"/>
            <a:chOff x="330281" y="38723"/>
            <a:chExt cx="1614914" cy="2227176"/>
          </a:xfrm>
        </p:grpSpPr>
        <p:sp>
          <p:nvSpPr>
            <p:cNvPr id="1109" name="Google Shape;1109;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2" name="Google Shape;1112;p31"/>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3" name="Google Shape;1113;p31"/>
          <p:cNvSpPr/>
          <p:nvPr/>
        </p:nvSpPr>
        <p:spPr>
          <a:xfrm>
            <a:off x="88207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4" name="Google Shape;1114;p31"/>
          <p:cNvSpPr/>
          <p:nvPr/>
        </p:nvSpPr>
        <p:spPr>
          <a:xfrm>
            <a:off x="5245000" y="5257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5" name="Google Shape;1115;p31"/>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6" name="Google Shape;1116;p31"/>
          <p:cNvGrpSpPr/>
          <p:nvPr/>
        </p:nvGrpSpPr>
        <p:grpSpPr>
          <a:xfrm rot="3488692">
            <a:off x="4816117" y="119049"/>
            <a:ext cx="1201097" cy="1656627"/>
            <a:chOff x="330281" y="38723"/>
            <a:chExt cx="1614914" cy="2227176"/>
          </a:xfrm>
        </p:grpSpPr>
        <p:sp>
          <p:nvSpPr>
            <p:cNvPr id="1117" name="Google Shape;1117;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0" name="Google Shape;1120;p31"/>
          <p:cNvGrpSpPr/>
          <p:nvPr/>
        </p:nvGrpSpPr>
        <p:grpSpPr>
          <a:xfrm rot="3488692">
            <a:off x="11664383" y="1111983"/>
            <a:ext cx="1201097" cy="1656627"/>
            <a:chOff x="330281" y="38723"/>
            <a:chExt cx="1614914" cy="2227176"/>
          </a:xfrm>
        </p:grpSpPr>
        <p:sp>
          <p:nvSpPr>
            <p:cNvPr id="1121" name="Google Shape;1121;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4" name="Google Shape;1124;p31"/>
          <p:cNvGrpSpPr/>
          <p:nvPr/>
        </p:nvGrpSpPr>
        <p:grpSpPr>
          <a:xfrm>
            <a:off x="-665724" y="5474691"/>
            <a:ext cx="4367064" cy="1537619"/>
            <a:chOff x="5142175" y="4369850"/>
            <a:chExt cx="1625700" cy="572400"/>
          </a:xfrm>
        </p:grpSpPr>
        <p:sp>
          <p:nvSpPr>
            <p:cNvPr id="1125" name="Google Shape;1125;p3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0" name="Google Shape;1130;p31"/>
          <p:cNvGrpSpPr/>
          <p:nvPr/>
        </p:nvGrpSpPr>
        <p:grpSpPr>
          <a:xfrm rot="295930">
            <a:off x="9636835" y="3443928"/>
            <a:ext cx="3544727" cy="7303792"/>
            <a:chOff x="6239025" y="396475"/>
            <a:chExt cx="480900" cy="990825"/>
          </a:xfrm>
        </p:grpSpPr>
        <p:sp>
          <p:nvSpPr>
            <p:cNvPr id="1131" name="Google Shape;1131;p3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57744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71"/>
        <p:cNvGrpSpPr/>
        <p:nvPr/>
      </p:nvGrpSpPr>
      <p:grpSpPr>
        <a:xfrm>
          <a:off x="0" y="0"/>
          <a:ext cx="0" cy="0"/>
          <a:chOff x="0" y="0"/>
          <a:chExt cx="0" cy="0"/>
        </a:xfrm>
      </p:grpSpPr>
      <p:grpSp>
        <p:nvGrpSpPr>
          <p:cNvPr id="1272" name="Google Shape;1272;p35"/>
          <p:cNvGrpSpPr/>
          <p:nvPr/>
        </p:nvGrpSpPr>
        <p:grpSpPr>
          <a:xfrm rot="3320949">
            <a:off x="12115232" y="3117335"/>
            <a:ext cx="205731" cy="289477"/>
            <a:chOff x="5248950" y="2607450"/>
            <a:chExt cx="27575" cy="38800"/>
          </a:xfrm>
        </p:grpSpPr>
        <p:sp>
          <p:nvSpPr>
            <p:cNvPr id="1273" name="Google Shape;1273;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5" name="Google Shape;1275;p35"/>
          <p:cNvGrpSpPr/>
          <p:nvPr/>
        </p:nvGrpSpPr>
        <p:grpSpPr>
          <a:xfrm rot="7179494">
            <a:off x="10274243" y="3188283"/>
            <a:ext cx="1201005" cy="1656601"/>
            <a:chOff x="330281" y="38723"/>
            <a:chExt cx="1614914" cy="2227176"/>
          </a:xfrm>
        </p:grpSpPr>
        <p:sp>
          <p:nvSpPr>
            <p:cNvPr id="1276" name="Google Shape;1276;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35"/>
          <p:cNvGrpSpPr/>
          <p:nvPr/>
        </p:nvGrpSpPr>
        <p:grpSpPr>
          <a:xfrm>
            <a:off x="1124191" y="-177931"/>
            <a:ext cx="1232287" cy="1640092"/>
            <a:chOff x="330281" y="38723"/>
            <a:chExt cx="1614914" cy="2227176"/>
          </a:xfrm>
        </p:grpSpPr>
        <p:sp>
          <p:nvSpPr>
            <p:cNvPr id="1280" name="Google Shape;1280;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3" name="Google Shape;1283;p35"/>
          <p:cNvSpPr/>
          <p:nvPr/>
        </p:nvSpPr>
        <p:spPr>
          <a:xfrm>
            <a:off x="-1287366" y="-568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4" name="Google Shape;1284;p35"/>
          <p:cNvSpPr/>
          <p:nvPr/>
        </p:nvSpPr>
        <p:spPr>
          <a:xfrm>
            <a:off x="11277134" y="2225934"/>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85" name="Google Shape;1285;p35"/>
          <p:cNvGrpSpPr/>
          <p:nvPr/>
        </p:nvGrpSpPr>
        <p:grpSpPr>
          <a:xfrm rot="-5118020">
            <a:off x="965833" y="3453556"/>
            <a:ext cx="1201012" cy="1656648"/>
            <a:chOff x="330281" y="38723"/>
            <a:chExt cx="1614914" cy="2227176"/>
          </a:xfrm>
        </p:grpSpPr>
        <p:sp>
          <p:nvSpPr>
            <p:cNvPr id="1286" name="Google Shape;1286;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9" name="Google Shape;1289;p35"/>
          <p:cNvGrpSpPr/>
          <p:nvPr/>
        </p:nvGrpSpPr>
        <p:grpSpPr>
          <a:xfrm rot="-2241120">
            <a:off x="9175380" y="484960"/>
            <a:ext cx="223377" cy="314312"/>
            <a:chOff x="5248950" y="2607450"/>
            <a:chExt cx="27575" cy="38800"/>
          </a:xfrm>
        </p:grpSpPr>
        <p:sp>
          <p:nvSpPr>
            <p:cNvPr id="1290" name="Google Shape;1290;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35"/>
          <p:cNvGrpSpPr/>
          <p:nvPr/>
        </p:nvGrpSpPr>
        <p:grpSpPr>
          <a:xfrm rot="1583875">
            <a:off x="11416248" y="5923791"/>
            <a:ext cx="213065" cy="299803"/>
            <a:chOff x="5248950" y="2607450"/>
            <a:chExt cx="27575" cy="38800"/>
          </a:xfrm>
        </p:grpSpPr>
        <p:sp>
          <p:nvSpPr>
            <p:cNvPr id="1293" name="Google Shape;1293;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5" name="Google Shape;1295;p35"/>
          <p:cNvGrpSpPr/>
          <p:nvPr/>
        </p:nvGrpSpPr>
        <p:grpSpPr>
          <a:xfrm rot="4025085">
            <a:off x="935031" y="6259682"/>
            <a:ext cx="140875" cy="198223"/>
            <a:chOff x="5248950" y="2607450"/>
            <a:chExt cx="27575" cy="38800"/>
          </a:xfrm>
        </p:grpSpPr>
        <p:sp>
          <p:nvSpPr>
            <p:cNvPr id="1296" name="Google Shape;1296;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8" name="Google Shape;1298;p35"/>
          <p:cNvGrpSpPr/>
          <p:nvPr/>
        </p:nvGrpSpPr>
        <p:grpSpPr>
          <a:xfrm rot="-5243946">
            <a:off x="-112494" y="3732874"/>
            <a:ext cx="223379" cy="314309"/>
            <a:chOff x="5248950" y="2607450"/>
            <a:chExt cx="27575" cy="38800"/>
          </a:xfrm>
        </p:grpSpPr>
        <p:sp>
          <p:nvSpPr>
            <p:cNvPr id="1299" name="Google Shape;1299;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1" name="Google Shape;1301;p35"/>
          <p:cNvGrpSpPr/>
          <p:nvPr/>
        </p:nvGrpSpPr>
        <p:grpSpPr>
          <a:xfrm rot="-2700000">
            <a:off x="2632853" y="617964"/>
            <a:ext cx="139484" cy="196264"/>
            <a:chOff x="5248950" y="2607450"/>
            <a:chExt cx="27575" cy="38800"/>
          </a:xfrm>
        </p:grpSpPr>
        <p:sp>
          <p:nvSpPr>
            <p:cNvPr id="1302" name="Google Shape;1302;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4" name="Google Shape;1304;p35"/>
          <p:cNvGrpSpPr/>
          <p:nvPr/>
        </p:nvGrpSpPr>
        <p:grpSpPr>
          <a:xfrm rot="3320916">
            <a:off x="11519193" y="1527693"/>
            <a:ext cx="139487" cy="196267"/>
            <a:chOff x="5248950" y="2607450"/>
            <a:chExt cx="27575" cy="38800"/>
          </a:xfrm>
        </p:grpSpPr>
        <p:sp>
          <p:nvSpPr>
            <p:cNvPr id="1305" name="Google Shape;1305;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7" name="Google Shape;1307;p35"/>
          <p:cNvSpPr/>
          <p:nvPr/>
        </p:nvSpPr>
        <p:spPr>
          <a:xfrm>
            <a:off x="607400" y="5234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8" name="Google Shape;1308;p35"/>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9" name="Google Shape;1309;p35"/>
          <p:cNvSpPr/>
          <p:nvPr/>
        </p:nvSpPr>
        <p:spPr>
          <a:xfrm>
            <a:off x="10276367" y="10047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0" name="Google Shape;1310;p35"/>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1" name="Google Shape;1311;p35"/>
          <p:cNvSpPr/>
          <p:nvPr/>
        </p:nvSpPr>
        <p:spPr>
          <a:xfrm>
            <a:off x="607400" y="15754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2" name="Google Shape;1312;p35"/>
          <p:cNvSpPr/>
          <p:nvPr/>
        </p:nvSpPr>
        <p:spPr>
          <a:xfrm>
            <a:off x="6521167" y="6154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3" name="Google Shape;1313;p35"/>
          <p:cNvSpPr/>
          <p:nvPr/>
        </p:nvSpPr>
        <p:spPr>
          <a:xfrm>
            <a:off x="7727067" y="56608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893998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314"/>
        <p:cNvGrpSpPr/>
        <p:nvPr/>
      </p:nvGrpSpPr>
      <p:grpSpPr>
        <a:xfrm>
          <a:off x="0" y="0"/>
          <a:ext cx="0" cy="0"/>
          <a:chOff x="0" y="0"/>
          <a:chExt cx="0" cy="0"/>
        </a:xfrm>
      </p:grpSpPr>
      <p:sp>
        <p:nvSpPr>
          <p:cNvPr id="1315" name="Google Shape;1315;p36"/>
          <p:cNvSpPr txBox="1">
            <a:spLocks noGrp="1"/>
          </p:cNvSpPr>
          <p:nvPr>
            <p:ph type="subTitle" idx="1"/>
          </p:nvPr>
        </p:nvSpPr>
        <p:spPr>
          <a:xfrm>
            <a:off x="3741200" y="5513580"/>
            <a:ext cx="4709600" cy="5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lt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316" name="Google Shape;1316;p36"/>
          <p:cNvGrpSpPr/>
          <p:nvPr/>
        </p:nvGrpSpPr>
        <p:grpSpPr>
          <a:xfrm rot="-2241120">
            <a:off x="9980546" y="499493"/>
            <a:ext cx="223377" cy="314312"/>
            <a:chOff x="5248950" y="2607450"/>
            <a:chExt cx="27575" cy="38800"/>
          </a:xfrm>
        </p:grpSpPr>
        <p:sp>
          <p:nvSpPr>
            <p:cNvPr id="1317" name="Google Shape;1317;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9" name="Google Shape;1319;p36"/>
          <p:cNvGrpSpPr/>
          <p:nvPr/>
        </p:nvGrpSpPr>
        <p:grpSpPr>
          <a:xfrm rot="1583875">
            <a:off x="11416248" y="5923791"/>
            <a:ext cx="213065" cy="299803"/>
            <a:chOff x="5248950" y="2607450"/>
            <a:chExt cx="27575" cy="38800"/>
          </a:xfrm>
        </p:grpSpPr>
        <p:sp>
          <p:nvSpPr>
            <p:cNvPr id="1320" name="Google Shape;1320;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2" name="Google Shape;1322;p36"/>
          <p:cNvGrpSpPr/>
          <p:nvPr/>
        </p:nvGrpSpPr>
        <p:grpSpPr>
          <a:xfrm rot="-2700000">
            <a:off x="2068219" y="869897"/>
            <a:ext cx="139484" cy="196264"/>
            <a:chOff x="5248950" y="2607450"/>
            <a:chExt cx="27575" cy="38800"/>
          </a:xfrm>
        </p:grpSpPr>
        <p:sp>
          <p:nvSpPr>
            <p:cNvPr id="1323" name="Google Shape;1323;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5" name="Google Shape;1325;p36"/>
          <p:cNvGrpSpPr/>
          <p:nvPr/>
        </p:nvGrpSpPr>
        <p:grpSpPr>
          <a:xfrm rot="3320916">
            <a:off x="11453326" y="1044893"/>
            <a:ext cx="139487" cy="196267"/>
            <a:chOff x="5248950" y="2607450"/>
            <a:chExt cx="27575" cy="38800"/>
          </a:xfrm>
        </p:grpSpPr>
        <p:sp>
          <p:nvSpPr>
            <p:cNvPr id="1326" name="Google Shape;1326;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8" name="Google Shape;1328;p36"/>
          <p:cNvGrpSpPr/>
          <p:nvPr/>
        </p:nvGrpSpPr>
        <p:grpSpPr>
          <a:xfrm rot="7179494">
            <a:off x="10922676" y="2477017"/>
            <a:ext cx="1201005" cy="1656601"/>
            <a:chOff x="330281" y="38723"/>
            <a:chExt cx="1614914" cy="2227176"/>
          </a:xfrm>
        </p:grpSpPr>
        <p:sp>
          <p:nvSpPr>
            <p:cNvPr id="1329" name="Google Shape;1329;p3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2" name="Google Shape;1332;p36"/>
          <p:cNvGrpSpPr/>
          <p:nvPr/>
        </p:nvGrpSpPr>
        <p:grpSpPr>
          <a:xfrm>
            <a:off x="264158" y="379318"/>
            <a:ext cx="1232287" cy="1640092"/>
            <a:chOff x="330281" y="38723"/>
            <a:chExt cx="1614914" cy="2227176"/>
          </a:xfrm>
        </p:grpSpPr>
        <p:sp>
          <p:nvSpPr>
            <p:cNvPr id="1333" name="Google Shape;1333;p3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6" name="Google Shape;1336;p36"/>
          <p:cNvSpPr/>
          <p:nvPr/>
        </p:nvSpPr>
        <p:spPr>
          <a:xfrm>
            <a:off x="-1309766" y="-5432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7" name="Google Shape;1337;p36"/>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8" name="Google Shape;1338;p36"/>
          <p:cNvSpPr/>
          <p:nvPr/>
        </p:nvSpPr>
        <p:spPr>
          <a:xfrm>
            <a:off x="9429784" y="1684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9" name="Google Shape;1339;p36"/>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0" name="Google Shape;1340;p36"/>
          <p:cNvSpPr/>
          <p:nvPr/>
        </p:nvSpPr>
        <p:spPr>
          <a:xfrm>
            <a:off x="2042067" y="54128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1" name="Google Shape;1341;p36"/>
          <p:cNvGrpSpPr/>
          <p:nvPr/>
        </p:nvGrpSpPr>
        <p:grpSpPr>
          <a:xfrm rot="-263120">
            <a:off x="-975708" y="2896597"/>
            <a:ext cx="2444421" cy="5036641"/>
            <a:chOff x="6239025" y="396475"/>
            <a:chExt cx="480900" cy="990825"/>
          </a:xfrm>
        </p:grpSpPr>
        <p:sp>
          <p:nvSpPr>
            <p:cNvPr id="1342" name="Google Shape;1342;p3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1" name="Google Shape;1351;p36"/>
          <p:cNvSpPr/>
          <p:nvPr/>
        </p:nvSpPr>
        <p:spPr>
          <a:xfrm>
            <a:off x="11684834" y="18560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2" name="Google Shape;1352;p36"/>
          <p:cNvSpPr/>
          <p:nvPr/>
        </p:nvSpPr>
        <p:spPr>
          <a:xfrm>
            <a:off x="1244000" y="33463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53" name="Google Shape;1353;p36"/>
          <p:cNvGrpSpPr/>
          <p:nvPr/>
        </p:nvGrpSpPr>
        <p:grpSpPr>
          <a:xfrm rot="288696" flipH="1">
            <a:off x="10490395" y="4368594"/>
            <a:ext cx="2022676" cy="4167959"/>
            <a:chOff x="6239025" y="396475"/>
            <a:chExt cx="480900" cy="990825"/>
          </a:xfrm>
        </p:grpSpPr>
        <p:sp>
          <p:nvSpPr>
            <p:cNvPr id="1354" name="Google Shape;1354;p3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3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3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3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3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3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3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3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3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077489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63"/>
        <p:cNvGrpSpPr/>
        <p:nvPr/>
      </p:nvGrpSpPr>
      <p:grpSpPr>
        <a:xfrm>
          <a:off x="0" y="0"/>
          <a:ext cx="0" cy="0"/>
          <a:chOff x="0" y="0"/>
          <a:chExt cx="0" cy="0"/>
        </a:xfrm>
      </p:grpSpPr>
      <p:grpSp>
        <p:nvGrpSpPr>
          <p:cNvPr id="1364" name="Google Shape;1364;p37"/>
          <p:cNvGrpSpPr/>
          <p:nvPr/>
        </p:nvGrpSpPr>
        <p:grpSpPr>
          <a:xfrm rot="7179494">
            <a:off x="10423076" y="218550"/>
            <a:ext cx="1201005" cy="1656601"/>
            <a:chOff x="330281" y="38723"/>
            <a:chExt cx="1614914" cy="2227176"/>
          </a:xfrm>
        </p:grpSpPr>
        <p:sp>
          <p:nvSpPr>
            <p:cNvPr id="1365" name="Google Shape;1365;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8" name="Google Shape;1368;p37"/>
          <p:cNvGrpSpPr/>
          <p:nvPr/>
        </p:nvGrpSpPr>
        <p:grpSpPr>
          <a:xfrm rot="-4940312">
            <a:off x="5328917" y="5226733"/>
            <a:ext cx="1232307" cy="1640169"/>
            <a:chOff x="330281" y="38723"/>
            <a:chExt cx="1614914" cy="2227176"/>
          </a:xfrm>
        </p:grpSpPr>
        <p:sp>
          <p:nvSpPr>
            <p:cNvPr id="1369" name="Google Shape;1369;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2" name="Google Shape;1372;p37"/>
          <p:cNvSpPr/>
          <p:nvPr/>
        </p:nvSpPr>
        <p:spPr>
          <a:xfrm>
            <a:off x="4683667" y="-9288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3" name="Google Shape;1373;p37"/>
          <p:cNvSpPr/>
          <p:nvPr/>
        </p:nvSpPr>
        <p:spPr>
          <a:xfrm>
            <a:off x="7366700" y="6141901"/>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74" name="Google Shape;1374;p37"/>
          <p:cNvGrpSpPr/>
          <p:nvPr/>
        </p:nvGrpSpPr>
        <p:grpSpPr>
          <a:xfrm rot="-5856778">
            <a:off x="5344531" y="1074244"/>
            <a:ext cx="1201101" cy="1656475"/>
            <a:chOff x="330281" y="38723"/>
            <a:chExt cx="1614914" cy="2227176"/>
          </a:xfrm>
        </p:grpSpPr>
        <p:sp>
          <p:nvSpPr>
            <p:cNvPr id="1375" name="Google Shape;1375;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8" name="Google Shape;1378;p37"/>
          <p:cNvGrpSpPr/>
          <p:nvPr/>
        </p:nvGrpSpPr>
        <p:grpSpPr>
          <a:xfrm rot="-2241120">
            <a:off x="9980546" y="499493"/>
            <a:ext cx="223377" cy="314312"/>
            <a:chOff x="5248950" y="2607450"/>
            <a:chExt cx="27575" cy="38800"/>
          </a:xfrm>
        </p:grpSpPr>
        <p:sp>
          <p:nvSpPr>
            <p:cNvPr id="1379" name="Google Shape;1379;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1" name="Google Shape;1381;p37"/>
          <p:cNvGrpSpPr/>
          <p:nvPr/>
        </p:nvGrpSpPr>
        <p:grpSpPr>
          <a:xfrm rot="1583875">
            <a:off x="11416248" y="5923791"/>
            <a:ext cx="213065" cy="299803"/>
            <a:chOff x="5248950" y="2607450"/>
            <a:chExt cx="27575" cy="38800"/>
          </a:xfrm>
        </p:grpSpPr>
        <p:sp>
          <p:nvSpPr>
            <p:cNvPr id="1382" name="Google Shape;1382;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37"/>
          <p:cNvGrpSpPr/>
          <p:nvPr/>
        </p:nvGrpSpPr>
        <p:grpSpPr>
          <a:xfrm rot="4025085">
            <a:off x="935031" y="6259682"/>
            <a:ext cx="140875" cy="198223"/>
            <a:chOff x="5248950" y="2607450"/>
            <a:chExt cx="27575" cy="38800"/>
          </a:xfrm>
        </p:grpSpPr>
        <p:sp>
          <p:nvSpPr>
            <p:cNvPr id="1385" name="Google Shape;1385;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7" name="Google Shape;1387;p37"/>
          <p:cNvGrpSpPr/>
          <p:nvPr/>
        </p:nvGrpSpPr>
        <p:grpSpPr>
          <a:xfrm rot="-5243946">
            <a:off x="-112494" y="3732874"/>
            <a:ext cx="223379" cy="314309"/>
            <a:chOff x="5248950" y="2607450"/>
            <a:chExt cx="27575" cy="38800"/>
          </a:xfrm>
        </p:grpSpPr>
        <p:sp>
          <p:nvSpPr>
            <p:cNvPr id="1388" name="Google Shape;1388;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0" name="Google Shape;1390;p37"/>
          <p:cNvGrpSpPr/>
          <p:nvPr/>
        </p:nvGrpSpPr>
        <p:grpSpPr>
          <a:xfrm rot="-2700000">
            <a:off x="2632853" y="617964"/>
            <a:ext cx="139484" cy="196264"/>
            <a:chOff x="5248950" y="2607450"/>
            <a:chExt cx="27575" cy="38800"/>
          </a:xfrm>
        </p:grpSpPr>
        <p:sp>
          <p:nvSpPr>
            <p:cNvPr id="1391" name="Google Shape;1391;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3" name="Google Shape;1393;p37"/>
          <p:cNvGrpSpPr/>
          <p:nvPr/>
        </p:nvGrpSpPr>
        <p:grpSpPr>
          <a:xfrm rot="3320916">
            <a:off x="11519175" y="731127"/>
            <a:ext cx="139487" cy="196267"/>
            <a:chOff x="5248950" y="2607450"/>
            <a:chExt cx="27575" cy="38800"/>
          </a:xfrm>
        </p:grpSpPr>
        <p:sp>
          <p:nvSpPr>
            <p:cNvPr id="1394" name="Google Shape;1394;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6" name="Google Shape;1396;p37"/>
          <p:cNvSpPr/>
          <p:nvPr/>
        </p:nvSpPr>
        <p:spPr>
          <a:xfrm>
            <a:off x="415600" y="5518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7" name="Google Shape;1397;p37"/>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8" name="Google Shape;1398;p37"/>
          <p:cNvSpPr/>
          <p:nvPr/>
        </p:nvSpPr>
        <p:spPr>
          <a:xfrm>
            <a:off x="11643467" y="260998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9" name="Google Shape;1399;p37"/>
          <p:cNvSpPr/>
          <p:nvPr/>
        </p:nvSpPr>
        <p:spPr>
          <a:xfrm>
            <a:off x="588167" y="1096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115289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70718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323336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126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69523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3702867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33"/>
        <p:cNvGrpSpPr/>
        <p:nvPr/>
      </p:nvGrpSpPr>
      <p:grpSpPr>
        <a:xfrm>
          <a:off x="0" y="0"/>
          <a:ext cx="0" cy="0"/>
          <a:chOff x="0" y="0"/>
          <a:chExt cx="0" cy="0"/>
        </a:xfrm>
      </p:grpSpPr>
      <p:sp>
        <p:nvSpPr>
          <p:cNvPr id="534" name="Google Shape;534;p17"/>
          <p:cNvSpPr txBox="1">
            <a:spLocks noGrp="1"/>
          </p:cNvSpPr>
          <p:nvPr>
            <p:ph type="subTitle" idx="1"/>
          </p:nvPr>
        </p:nvSpPr>
        <p:spPr>
          <a:xfrm>
            <a:off x="1942767"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5" name="Google Shape;535;p17"/>
          <p:cNvSpPr txBox="1">
            <a:spLocks noGrp="1"/>
          </p:cNvSpPr>
          <p:nvPr>
            <p:ph type="subTitle" idx="2"/>
          </p:nvPr>
        </p:nvSpPr>
        <p:spPr>
          <a:xfrm>
            <a:off x="1942783"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536" name="Google Shape;536;p17"/>
          <p:cNvSpPr txBox="1">
            <a:spLocks noGrp="1"/>
          </p:cNvSpPr>
          <p:nvPr>
            <p:ph type="subTitle" idx="3"/>
          </p:nvPr>
        </p:nvSpPr>
        <p:spPr>
          <a:xfrm>
            <a:off x="4906849"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7" name="Google Shape;537;p17"/>
          <p:cNvSpPr txBox="1">
            <a:spLocks noGrp="1"/>
          </p:cNvSpPr>
          <p:nvPr>
            <p:ph type="subTitle" idx="4"/>
          </p:nvPr>
        </p:nvSpPr>
        <p:spPr>
          <a:xfrm>
            <a:off x="4901800"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538" name="Google Shape;538;p17"/>
          <p:cNvSpPr txBox="1">
            <a:spLocks noGrp="1"/>
          </p:cNvSpPr>
          <p:nvPr>
            <p:ph type="subTitle" idx="5"/>
          </p:nvPr>
        </p:nvSpPr>
        <p:spPr>
          <a:xfrm>
            <a:off x="7870932"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9" name="Google Shape;539;p17"/>
          <p:cNvSpPr txBox="1">
            <a:spLocks noGrp="1"/>
          </p:cNvSpPr>
          <p:nvPr>
            <p:ph type="subTitle" idx="6"/>
          </p:nvPr>
        </p:nvSpPr>
        <p:spPr>
          <a:xfrm>
            <a:off x="7860833"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540" name="Google Shape;540;p17"/>
          <p:cNvGrpSpPr/>
          <p:nvPr/>
        </p:nvGrpSpPr>
        <p:grpSpPr>
          <a:xfrm>
            <a:off x="7409327" y="5688091"/>
            <a:ext cx="4367064" cy="1537619"/>
            <a:chOff x="5142175" y="4369850"/>
            <a:chExt cx="1625700" cy="572400"/>
          </a:xfrm>
        </p:grpSpPr>
        <p:sp>
          <p:nvSpPr>
            <p:cNvPr id="541" name="Google Shape;541;p17"/>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7"/>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7"/>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7"/>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7"/>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6" name="Google Shape;546;p17"/>
          <p:cNvGrpSpPr/>
          <p:nvPr/>
        </p:nvGrpSpPr>
        <p:grpSpPr>
          <a:xfrm>
            <a:off x="-735579" y="5536889"/>
            <a:ext cx="4367064" cy="1537619"/>
            <a:chOff x="5142175" y="4369850"/>
            <a:chExt cx="1625700" cy="572400"/>
          </a:xfrm>
        </p:grpSpPr>
        <p:sp>
          <p:nvSpPr>
            <p:cNvPr id="547" name="Google Shape;547;p17"/>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7"/>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7"/>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7"/>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7"/>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2" name="Google Shape;552;p17"/>
          <p:cNvGrpSpPr/>
          <p:nvPr/>
        </p:nvGrpSpPr>
        <p:grpSpPr>
          <a:xfrm rot="-2241120">
            <a:off x="11651330" y="499493"/>
            <a:ext cx="223377" cy="314312"/>
            <a:chOff x="5248950" y="2607450"/>
            <a:chExt cx="27575" cy="38800"/>
          </a:xfrm>
        </p:grpSpPr>
        <p:sp>
          <p:nvSpPr>
            <p:cNvPr id="553" name="Google Shape;553;p1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5" name="Google Shape;555;p17"/>
          <p:cNvGrpSpPr/>
          <p:nvPr/>
        </p:nvGrpSpPr>
        <p:grpSpPr>
          <a:xfrm rot="-2700000">
            <a:off x="656353" y="613931"/>
            <a:ext cx="139484" cy="196264"/>
            <a:chOff x="5248950" y="2607450"/>
            <a:chExt cx="27575" cy="38800"/>
          </a:xfrm>
        </p:grpSpPr>
        <p:sp>
          <p:nvSpPr>
            <p:cNvPr id="556" name="Google Shape;556;p1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 name="Google Shape;558;p17"/>
          <p:cNvGrpSpPr/>
          <p:nvPr/>
        </p:nvGrpSpPr>
        <p:grpSpPr>
          <a:xfrm rot="3488692">
            <a:off x="5226950" y="5477400"/>
            <a:ext cx="1201097" cy="1656627"/>
            <a:chOff x="330281" y="38723"/>
            <a:chExt cx="1614914" cy="2227176"/>
          </a:xfrm>
        </p:grpSpPr>
        <p:sp>
          <p:nvSpPr>
            <p:cNvPr id="559" name="Google Shape;559;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2" name="Google Shape;562;p17"/>
          <p:cNvSpPr/>
          <p:nvPr/>
        </p:nvSpPr>
        <p:spPr>
          <a:xfrm>
            <a:off x="9947233" y="5321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17"/>
          <p:cNvSpPr/>
          <p:nvPr/>
        </p:nvSpPr>
        <p:spPr>
          <a:xfrm>
            <a:off x="10913951" y="51965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17"/>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17"/>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6" name="Google Shape;566;p17"/>
          <p:cNvGrpSpPr/>
          <p:nvPr/>
        </p:nvGrpSpPr>
        <p:grpSpPr>
          <a:xfrm rot="3488692">
            <a:off x="125550" y="1388149"/>
            <a:ext cx="1201097" cy="1656627"/>
            <a:chOff x="330281" y="38723"/>
            <a:chExt cx="1614914" cy="2227176"/>
          </a:xfrm>
        </p:grpSpPr>
        <p:sp>
          <p:nvSpPr>
            <p:cNvPr id="567" name="Google Shape;567;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 name="Google Shape;570;p17"/>
          <p:cNvGrpSpPr/>
          <p:nvPr/>
        </p:nvGrpSpPr>
        <p:grpSpPr>
          <a:xfrm>
            <a:off x="10469281" y="3467101"/>
            <a:ext cx="2394689" cy="4934176"/>
            <a:chOff x="6239025" y="396475"/>
            <a:chExt cx="480900" cy="990825"/>
          </a:xfrm>
        </p:grpSpPr>
        <p:sp>
          <p:nvSpPr>
            <p:cNvPr id="571" name="Google Shape;571;p1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0" name="Google Shape;580;p17"/>
          <p:cNvGrpSpPr/>
          <p:nvPr/>
        </p:nvGrpSpPr>
        <p:grpSpPr>
          <a:xfrm>
            <a:off x="-1410919" y="3744985"/>
            <a:ext cx="2394689" cy="4934176"/>
            <a:chOff x="6239025" y="396475"/>
            <a:chExt cx="480900" cy="990825"/>
          </a:xfrm>
        </p:grpSpPr>
        <p:sp>
          <p:nvSpPr>
            <p:cNvPr id="581" name="Google Shape;581;p1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1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0" name="Google Shape;590;p17"/>
          <p:cNvGrpSpPr/>
          <p:nvPr/>
        </p:nvGrpSpPr>
        <p:grpSpPr>
          <a:xfrm rot="3488692">
            <a:off x="11333850" y="1249683"/>
            <a:ext cx="1201097" cy="1656627"/>
            <a:chOff x="330281" y="38723"/>
            <a:chExt cx="1614914" cy="2227176"/>
          </a:xfrm>
        </p:grpSpPr>
        <p:sp>
          <p:nvSpPr>
            <p:cNvPr id="591" name="Google Shape;591;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4" name="Google Shape;594;p17"/>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6547916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91875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37170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209840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127314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04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1" userDrawn="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1736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92562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423576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6781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1499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671"/>
        <p:cNvGrpSpPr/>
        <p:nvPr/>
      </p:nvGrpSpPr>
      <p:grpSpPr>
        <a:xfrm>
          <a:off x="0" y="0"/>
          <a:ext cx="0" cy="0"/>
          <a:chOff x="0" y="0"/>
          <a:chExt cx="0" cy="0"/>
        </a:xfrm>
      </p:grpSpPr>
      <p:sp>
        <p:nvSpPr>
          <p:cNvPr id="672" name="Google Shape;672;p20"/>
          <p:cNvSpPr txBox="1">
            <a:spLocks noGrp="1"/>
          </p:cNvSpPr>
          <p:nvPr>
            <p:ph type="subTitle" idx="1"/>
          </p:nvPr>
        </p:nvSpPr>
        <p:spPr>
          <a:xfrm>
            <a:off x="4050300" y="2093267"/>
            <a:ext cx="2005200" cy="50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3" name="Google Shape;673;p20"/>
          <p:cNvSpPr txBox="1">
            <a:spLocks noGrp="1"/>
          </p:cNvSpPr>
          <p:nvPr>
            <p:ph type="subTitle" idx="2"/>
          </p:nvPr>
        </p:nvSpPr>
        <p:spPr>
          <a:xfrm>
            <a:off x="4050300" y="2737900"/>
            <a:ext cx="2245200" cy="69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4" name="Google Shape;674;p20"/>
          <p:cNvSpPr txBox="1">
            <a:spLocks noGrp="1"/>
          </p:cNvSpPr>
          <p:nvPr>
            <p:ph type="subTitle" idx="3"/>
          </p:nvPr>
        </p:nvSpPr>
        <p:spPr>
          <a:xfrm>
            <a:off x="6497367" y="2093267"/>
            <a:ext cx="2005200" cy="501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5" name="Google Shape;675;p20"/>
          <p:cNvSpPr txBox="1">
            <a:spLocks noGrp="1"/>
          </p:cNvSpPr>
          <p:nvPr>
            <p:ph type="subTitle" idx="4"/>
          </p:nvPr>
        </p:nvSpPr>
        <p:spPr>
          <a:xfrm>
            <a:off x="6257400" y="2737900"/>
            <a:ext cx="2245200" cy="691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6" name="Google Shape;676;p20"/>
          <p:cNvSpPr txBox="1">
            <a:spLocks noGrp="1"/>
          </p:cNvSpPr>
          <p:nvPr>
            <p:ph type="subTitle" idx="5"/>
          </p:nvPr>
        </p:nvSpPr>
        <p:spPr>
          <a:xfrm>
            <a:off x="4050300" y="4529095"/>
            <a:ext cx="2005200" cy="50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7" name="Google Shape;677;p20"/>
          <p:cNvSpPr txBox="1">
            <a:spLocks noGrp="1"/>
          </p:cNvSpPr>
          <p:nvPr>
            <p:ph type="subTitle" idx="6"/>
          </p:nvPr>
        </p:nvSpPr>
        <p:spPr>
          <a:xfrm>
            <a:off x="4050315" y="5173733"/>
            <a:ext cx="2245200" cy="69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8" name="Google Shape;678;p20"/>
          <p:cNvSpPr txBox="1">
            <a:spLocks noGrp="1"/>
          </p:cNvSpPr>
          <p:nvPr>
            <p:ph type="subTitle" idx="7"/>
          </p:nvPr>
        </p:nvSpPr>
        <p:spPr>
          <a:xfrm>
            <a:off x="6497400" y="4529100"/>
            <a:ext cx="2005200" cy="501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9" name="Google Shape;679;p20"/>
          <p:cNvSpPr txBox="1">
            <a:spLocks noGrp="1"/>
          </p:cNvSpPr>
          <p:nvPr>
            <p:ph type="subTitle" idx="8"/>
          </p:nvPr>
        </p:nvSpPr>
        <p:spPr>
          <a:xfrm>
            <a:off x="6257439" y="5173733"/>
            <a:ext cx="2245200" cy="691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680" name="Google Shape;680;p20"/>
          <p:cNvGrpSpPr/>
          <p:nvPr/>
        </p:nvGrpSpPr>
        <p:grpSpPr>
          <a:xfrm rot="-2241120">
            <a:off x="11651330" y="499493"/>
            <a:ext cx="223377" cy="314312"/>
            <a:chOff x="5248950" y="2607450"/>
            <a:chExt cx="27575" cy="38800"/>
          </a:xfrm>
        </p:grpSpPr>
        <p:sp>
          <p:nvSpPr>
            <p:cNvPr id="681" name="Google Shape;681;p2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3" name="Google Shape;683;p20"/>
          <p:cNvGrpSpPr/>
          <p:nvPr/>
        </p:nvGrpSpPr>
        <p:grpSpPr>
          <a:xfrm rot="-2700000">
            <a:off x="656353" y="613931"/>
            <a:ext cx="139484" cy="196264"/>
            <a:chOff x="5248950" y="2607450"/>
            <a:chExt cx="27575" cy="38800"/>
          </a:xfrm>
        </p:grpSpPr>
        <p:sp>
          <p:nvSpPr>
            <p:cNvPr id="684" name="Google Shape;684;p2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6" name="Google Shape;686;p20"/>
          <p:cNvGrpSpPr/>
          <p:nvPr/>
        </p:nvGrpSpPr>
        <p:grpSpPr>
          <a:xfrm rot="3488692">
            <a:off x="5226950" y="5477400"/>
            <a:ext cx="1201097" cy="1656627"/>
            <a:chOff x="330281" y="38723"/>
            <a:chExt cx="1614914" cy="2227176"/>
          </a:xfrm>
        </p:grpSpPr>
        <p:sp>
          <p:nvSpPr>
            <p:cNvPr id="687" name="Google Shape;687;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0" name="Google Shape;690;p20"/>
          <p:cNvSpPr/>
          <p:nvPr/>
        </p:nvSpPr>
        <p:spPr>
          <a:xfrm>
            <a:off x="10913951" y="51965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1" name="Google Shape;691;p20"/>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20"/>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93" name="Google Shape;693;p20"/>
          <p:cNvGrpSpPr/>
          <p:nvPr/>
        </p:nvGrpSpPr>
        <p:grpSpPr>
          <a:xfrm rot="3488692">
            <a:off x="125550" y="1388149"/>
            <a:ext cx="1201097" cy="1656627"/>
            <a:chOff x="330281" y="38723"/>
            <a:chExt cx="1614914" cy="2227176"/>
          </a:xfrm>
        </p:grpSpPr>
        <p:sp>
          <p:nvSpPr>
            <p:cNvPr id="694" name="Google Shape;694;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7" name="Google Shape;697;p20"/>
          <p:cNvGrpSpPr/>
          <p:nvPr/>
        </p:nvGrpSpPr>
        <p:grpSpPr>
          <a:xfrm rot="3488692">
            <a:off x="11333850" y="1249683"/>
            <a:ext cx="1201097" cy="1656627"/>
            <a:chOff x="330281" y="38723"/>
            <a:chExt cx="1614914" cy="2227176"/>
          </a:xfrm>
        </p:grpSpPr>
        <p:sp>
          <p:nvSpPr>
            <p:cNvPr id="698" name="Google Shape;698;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1" name="Google Shape;701;p20"/>
          <p:cNvGrpSpPr/>
          <p:nvPr/>
        </p:nvGrpSpPr>
        <p:grpSpPr>
          <a:xfrm>
            <a:off x="10882593" y="2823724"/>
            <a:ext cx="4367064" cy="1537619"/>
            <a:chOff x="5142175" y="4369850"/>
            <a:chExt cx="1625700" cy="572400"/>
          </a:xfrm>
        </p:grpSpPr>
        <p:sp>
          <p:nvSpPr>
            <p:cNvPr id="702" name="Google Shape;702;p2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7" name="Google Shape;707;p20"/>
          <p:cNvGrpSpPr/>
          <p:nvPr/>
        </p:nvGrpSpPr>
        <p:grpSpPr>
          <a:xfrm>
            <a:off x="-2869812" y="3099123"/>
            <a:ext cx="4367064" cy="1537619"/>
            <a:chOff x="5142175" y="4369850"/>
            <a:chExt cx="1625700" cy="572400"/>
          </a:xfrm>
        </p:grpSpPr>
        <p:sp>
          <p:nvSpPr>
            <p:cNvPr id="708" name="Google Shape;708;p2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3" name="Google Shape;713;p20"/>
          <p:cNvGrpSpPr/>
          <p:nvPr/>
        </p:nvGrpSpPr>
        <p:grpSpPr>
          <a:xfrm>
            <a:off x="10799781" y="3496235"/>
            <a:ext cx="2394689" cy="4934176"/>
            <a:chOff x="6239025" y="396475"/>
            <a:chExt cx="480900" cy="990825"/>
          </a:xfrm>
        </p:grpSpPr>
        <p:sp>
          <p:nvSpPr>
            <p:cNvPr id="714" name="Google Shape;714;p2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0"/>
          <p:cNvGrpSpPr/>
          <p:nvPr/>
        </p:nvGrpSpPr>
        <p:grpSpPr>
          <a:xfrm>
            <a:off x="-1410919" y="3744985"/>
            <a:ext cx="2394689" cy="4934176"/>
            <a:chOff x="6239025" y="396475"/>
            <a:chExt cx="480900" cy="990825"/>
          </a:xfrm>
        </p:grpSpPr>
        <p:sp>
          <p:nvSpPr>
            <p:cNvPr id="724" name="Google Shape;724;p2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3" name="Google Shape;733;p20"/>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3802368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5271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6927" indent="0" algn="ctr">
              <a:buNone/>
              <a:defRPr sz="2000"/>
            </a:lvl2pPr>
            <a:lvl3pPr marL="913878" indent="0" algn="ctr">
              <a:buNone/>
              <a:defRPr sz="1867"/>
            </a:lvl3pPr>
            <a:lvl4pPr marL="1370818" indent="0" algn="ctr">
              <a:buNone/>
              <a:defRPr sz="1600"/>
            </a:lvl4pPr>
            <a:lvl5pPr marL="1827757" indent="0" algn="ctr">
              <a:buNone/>
              <a:defRPr sz="1600"/>
            </a:lvl5pPr>
            <a:lvl6pPr marL="2284710" indent="0" algn="ctr">
              <a:buNone/>
              <a:defRPr sz="1600"/>
            </a:lvl6pPr>
            <a:lvl7pPr marL="2741634" indent="0" algn="ctr">
              <a:buNone/>
              <a:defRPr sz="1600"/>
            </a:lvl7pPr>
            <a:lvl8pPr marL="3198560" indent="0" algn="ctr">
              <a:buNone/>
              <a:defRPr sz="1600"/>
            </a:lvl8pPr>
            <a:lvl9pPr marL="3655487"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937167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7179609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6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27" indent="0">
              <a:buNone/>
              <a:defRPr sz="2000">
                <a:solidFill>
                  <a:schemeClr val="tx1">
                    <a:tint val="75000"/>
                  </a:schemeClr>
                </a:solidFill>
              </a:defRPr>
            </a:lvl2pPr>
            <a:lvl3pPr marL="913878" indent="0">
              <a:buNone/>
              <a:defRPr sz="1867">
                <a:solidFill>
                  <a:schemeClr val="tx1">
                    <a:tint val="75000"/>
                  </a:schemeClr>
                </a:solidFill>
              </a:defRPr>
            </a:lvl3pPr>
            <a:lvl4pPr marL="1370818" indent="0">
              <a:buNone/>
              <a:defRPr sz="1600">
                <a:solidFill>
                  <a:schemeClr val="tx1">
                    <a:tint val="75000"/>
                  </a:schemeClr>
                </a:solidFill>
              </a:defRPr>
            </a:lvl4pPr>
            <a:lvl5pPr marL="1827757" indent="0">
              <a:buNone/>
              <a:defRPr sz="1600">
                <a:solidFill>
                  <a:schemeClr val="tx1">
                    <a:tint val="75000"/>
                  </a:schemeClr>
                </a:solidFill>
              </a:defRPr>
            </a:lvl5pPr>
            <a:lvl6pPr marL="2284710" indent="0">
              <a:buNone/>
              <a:defRPr sz="1600">
                <a:solidFill>
                  <a:schemeClr val="tx1">
                    <a:tint val="75000"/>
                  </a:schemeClr>
                </a:solidFill>
              </a:defRPr>
            </a:lvl6pPr>
            <a:lvl7pPr marL="2741634" indent="0">
              <a:buNone/>
              <a:defRPr sz="1600">
                <a:solidFill>
                  <a:schemeClr val="tx1">
                    <a:tint val="75000"/>
                  </a:schemeClr>
                </a:solidFill>
              </a:defRPr>
            </a:lvl7pPr>
            <a:lvl8pPr marL="3198560" indent="0">
              <a:buNone/>
              <a:defRPr sz="1600">
                <a:solidFill>
                  <a:schemeClr val="tx1">
                    <a:tint val="75000"/>
                  </a:schemeClr>
                </a:solidFill>
              </a:defRPr>
            </a:lvl8pPr>
            <a:lvl9pPr marL="365548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5495979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4895348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0346947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3675519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8338682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5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6786737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56"/>
            <a:ext cx="6172200" cy="4873625"/>
          </a:xfrm>
        </p:spPr>
        <p:txBody>
          <a:bodyPr/>
          <a:lstStyle>
            <a:lvl1pPr marL="0" indent="0">
              <a:buNone/>
              <a:defRPr sz="3200"/>
            </a:lvl1pPr>
            <a:lvl2pPr marL="456927" indent="0">
              <a:buNone/>
              <a:defRPr sz="2800"/>
            </a:lvl2pPr>
            <a:lvl3pPr marL="913878" indent="0">
              <a:buNone/>
              <a:defRPr sz="2400"/>
            </a:lvl3pPr>
            <a:lvl4pPr marL="1370818" indent="0">
              <a:buNone/>
              <a:defRPr sz="2000"/>
            </a:lvl4pPr>
            <a:lvl5pPr marL="1827757" indent="0">
              <a:buNone/>
              <a:defRPr sz="2000"/>
            </a:lvl5pPr>
            <a:lvl6pPr marL="2284710" indent="0">
              <a:buNone/>
              <a:defRPr sz="2000"/>
            </a:lvl6pPr>
            <a:lvl7pPr marL="2741634" indent="0">
              <a:buNone/>
              <a:defRPr sz="2000"/>
            </a:lvl7pPr>
            <a:lvl8pPr marL="3198560" indent="0">
              <a:buNone/>
              <a:defRPr sz="2000"/>
            </a:lvl8pPr>
            <a:lvl9pPr marL="3655487"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024815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784"/>
        <p:cNvGrpSpPr/>
        <p:nvPr/>
      </p:nvGrpSpPr>
      <p:grpSpPr>
        <a:xfrm>
          <a:off x="0" y="0"/>
          <a:ext cx="0" cy="0"/>
          <a:chOff x="0" y="0"/>
          <a:chExt cx="0" cy="0"/>
        </a:xfrm>
      </p:grpSpPr>
      <p:grpSp>
        <p:nvGrpSpPr>
          <p:cNvPr id="785" name="Google Shape;785;p23"/>
          <p:cNvGrpSpPr/>
          <p:nvPr/>
        </p:nvGrpSpPr>
        <p:grpSpPr>
          <a:xfrm rot="-2241120">
            <a:off x="11651330" y="499493"/>
            <a:ext cx="223377" cy="314312"/>
            <a:chOff x="5248950" y="2607450"/>
            <a:chExt cx="27575" cy="38800"/>
          </a:xfrm>
        </p:grpSpPr>
        <p:sp>
          <p:nvSpPr>
            <p:cNvPr id="786" name="Google Shape;786;p2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8" name="Google Shape;788;p23"/>
          <p:cNvGrpSpPr/>
          <p:nvPr/>
        </p:nvGrpSpPr>
        <p:grpSpPr>
          <a:xfrm rot="-2700000">
            <a:off x="656353" y="613931"/>
            <a:ext cx="139484" cy="196264"/>
            <a:chOff x="5248950" y="2607450"/>
            <a:chExt cx="27575" cy="38800"/>
          </a:xfrm>
        </p:grpSpPr>
        <p:sp>
          <p:nvSpPr>
            <p:cNvPr id="789" name="Google Shape;789;p2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1" name="Google Shape;791;p23"/>
          <p:cNvGrpSpPr/>
          <p:nvPr/>
        </p:nvGrpSpPr>
        <p:grpSpPr>
          <a:xfrm rot="3488692">
            <a:off x="7926084" y="5477416"/>
            <a:ext cx="1201097" cy="1656627"/>
            <a:chOff x="330281" y="38723"/>
            <a:chExt cx="1614914" cy="2227176"/>
          </a:xfrm>
        </p:grpSpPr>
        <p:sp>
          <p:nvSpPr>
            <p:cNvPr id="792" name="Google Shape;792;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5" name="Google Shape;795;p23"/>
          <p:cNvSpPr/>
          <p:nvPr/>
        </p:nvSpPr>
        <p:spPr>
          <a:xfrm>
            <a:off x="10911167" y="6255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6" name="Google Shape;796;p23"/>
          <p:cNvSpPr/>
          <p:nvPr/>
        </p:nvSpPr>
        <p:spPr>
          <a:xfrm>
            <a:off x="10073917" y="6062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7" name="Google Shape;797;p23"/>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8" name="Google Shape;798;p23"/>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99" name="Google Shape;799;p23"/>
          <p:cNvGrpSpPr/>
          <p:nvPr/>
        </p:nvGrpSpPr>
        <p:grpSpPr>
          <a:xfrm rot="3488692">
            <a:off x="-568350" y="1653316"/>
            <a:ext cx="1201097" cy="1656627"/>
            <a:chOff x="330281" y="38723"/>
            <a:chExt cx="1614914" cy="2227176"/>
          </a:xfrm>
        </p:grpSpPr>
        <p:sp>
          <p:nvSpPr>
            <p:cNvPr id="800" name="Google Shape;800;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3" name="Google Shape;803;p23"/>
          <p:cNvGrpSpPr/>
          <p:nvPr/>
        </p:nvGrpSpPr>
        <p:grpSpPr>
          <a:xfrm rot="3488692">
            <a:off x="11661684" y="949816"/>
            <a:ext cx="1201097" cy="1656627"/>
            <a:chOff x="330281" y="38723"/>
            <a:chExt cx="1614914" cy="2227176"/>
          </a:xfrm>
        </p:grpSpPr>
        <p:sp>
          <p:nvSpPr>
            <p:cNvPr id="804" name="Google Shape;804;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7" name="Google Shape;807;p23"/>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2117997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743520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55"/>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55"/>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1374918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8"/>
        <p:cNvGrpSpPr/>
        <p:nvPr/>
      </p:nvGrpSpPr>
      <p:grpSpPr>
        <a:xfrm>
          <a:off x="0" y="0"/>
          <a:ext cx="0" cy="0"/>
          <a:chOff x="0" y="0"/>
          <a:chExt cx="0" cy="0"/>
        </a:xfrm>
      </p:grpSpPr>
      <p:sp>
        <p:nvSpPr>
          <p:cNvPr id="99" name="Google Shape;99;p4"/>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a:spcBef>
                <a:spcPts val="0"/>
              </a:spcBef>
              <a:spcAft>
                <a:spcPts val="0"/>
              </a:spcAft>
              <a:buSzPts val="3200"/>
              <a:buNone/>
              <a:defRPr b="1"/>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0" name="Google Shape;100;p4"/>
          <p:cNvSpPr txBox="1">
            <a:spLocks noGrp="1"/>
          </p:cNvSpPr>
          <p:nvPr>
            <p:ph type="body" idx="1"/>
          </p:nvPr>
        </p:nvSpPr>
        <p:spPr>
          <a:xfrm>
            <a:off x="913467" y="1536633"/>
            <a:ext cx="10365200" cy="47704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4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grpSp>
        <p:nvGrpSpPr>
          <p:cNvPr id="101" name="Google Shape;101;p4"/>
          <p:cNvGrpSpPr/>
          <p:nvPr/>
        </p:nvGrpSpPr>
        <p:grpSpPr>
          <a:xfrm rot="-2241120">
            <a:off x="9980546" y="499493"/>
            <a:ext cx="223377" cy="314312"/>
            <a:chOff x="5248950" y="2607450"/>
            <a:chExt cx="27575" cy="38800"/>
          </a:xfrm>
        </p:grpSpPr>
        <p:sp>
          <p:nvSpPr>
            <p:cNvPr id="102" name="Google Shape;102;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3" name="Google Shape;103;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4" name="Google Shape;104;p4"/>
          <p:cNvGrpSpPr/>
          <p:nvPr/>
        </p:nvGrpSpPr>
        <p:grpSpPr>
          <a:xfrm rot="1583875">
            <a:off x="11507814" y="6028591"/>
            <a:ext cx="213065" cy="299803"/>
            <a:chOff x="5248950" y="2607450"/>
            <a:chExt cx="27575" cy="38800"/>
          </a:xfrm>
        </p:grpSpPr>
        <p:sp>
          <p:nvSpPr>
            <p:cNvPr id="105" name="Google Shape;105;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6" name="Google Shape;106;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7" name="Google Shape;107;p4"/>
          <p:cNvGrpSpPr/>
          <p:nvPr/>
        </p:nvGrpSpPr>
        <p:grpSpPr>
          <a:xfrm rot="4025085">
            <a:off x="1094364" y="6311382"/>
            <a:ext cx="140875" cy="198223"/>
            <a:chOff x="5248950" y="2607450"/>
            <a:chExt cx="27575" cy="38800"/>
          </a:xfrm>
        </p:grpSpPr>
        <p:sp>
          <p:nvSpPr>
            <p:cNvPr id="108" name="Google Shape;108;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9" name="Google Shape;109;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10" name="Google Shape;110;p4"/>
          <p:cNvGrpSpPr/>
          <p:nvPr/>
        </p:nvGrpSpPr>
        <p:grpSpPr>
          <a:xfrm rot="-5243946">
            <a:off x="-112494" y="2989240"/>
            <a:ext cx="223379" cy="314309"/>
            <a:chOff x="5248950" y="2607450"/>
            <a:chExt cx="27575" cy="38800"/>
          </a:xfrm>
        </p:grpSpPr>
        <p:sp>
          <p:nvSpPr>
            <p:cNvPr id="111" name="Google Shape;111;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2" name="Google Shape;112;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13" name="Google Shape;113;p4"/>
          <p:cNvGrpSpPr/>
          <p:nvPr/>
        </p:nvGrpSpPr>
        <p:grpSpPr>
          <a:xfrm rot="-2700000">
            <a:off x="2632853" y="617964"/>
            <a:ext cx="139484" cy="196264"/>
            <a:chOff x="5248950" y="2607450"/>
            <a:chExt cx="27575" cy="38800"/>
          </a:xfrm>
        </p:grpSpPr>
        <p:sp>
          <p:nvSpPr>
            <p:cNvPr id="114" name="Google Shape;114;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5" name="Google Shape;115;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16" name="Google Shape;116;p4"/>
          <p:cNvGrpSpPr/>
          <p:nvPr/>
        </p:nvGrpSpPr>
        <p:grpSpPr>
          <a:xfrm rot="3320916">
            <a:off x="11502893" y="1444260"/>
            <a:ext cx="139487" cy="196267"/>
            <a:chOff x="5248950" y="2607450"/>
            <a:chExt cx="27575" cy="38800"/>
          </a:xfrm>
        </p:grpSpPr>
        <p:sp>
          <p:nvSpPr>
            <p:cNvPr id="117" name="Google Shape;117;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8" name="Google Shape;118;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19" name="Google Shape;119;p4"/>
          <p:cNvSpPr/>
          <p:nvPr/>
        </p:nvSpPr>
        <p:spPr>
          <a:xfrm>
            <a:off x="415600" y="57604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0" name="Google Shape;120;p4"/>
          <p:cNvSpPr/>
          <p:nvPr/>
        </p:nvSpPr>
        <p:spPr>
          <a:xfrm>
            <a:off x="10359000" y="6360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1" name="Google Shape;121;p4"/>
          <p:cNvSpPr/>
          <p:nvPr/>
        </p:nvSpPr>
        <p:spPr>
          <a:xfrm>
            <a:off x="11145900" y="6062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2" name="Google Shape;122;p4"/>
          <p:cNvSpPr/>
          <p:nvPr/>
        </p:nvSpPr>
        <p:spPr>
          <a:xfrm>
            <a:off x="11643467" y="4862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3" name="Google Shape;123;p4"/>
          <p:cNvSpPr/>
          <p:nvPr/>
        </p:nvSpPr>
        <p:spPr>
          <a:xfrm>
            <a:off x="854300" y="6657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087155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6975" indent="0" algn="ctr">
              <a:buNone/>
              <a:defRPr sz="2000"/>
            </a:lvl2pPr>
            <a:lvl3pPr marL="913969" indent="0" algn="ctr">
              <a:buNone/>
              <a:defRPr sz="1867"/>
            </a:lvl3pPr>
            <a:lvl4pPr marL="1370954" indent="0" algn="ctr">
              <a:buNone/>
              <a:defRPr sz="1600"/>
            </a:lvl4pPr>
            <a:lvl5pPr marL="1827938" indent="0" algn="ctr">
              <a:buNone/>
              <a:defRPr sz="1600"/>
            </a:lvl5pPr>
            <a:lvl6pPr marL="2284934" indent="0" algn="ctr">
              <a:buNone/>
              <a:defRPr sz="1600"/>
            </a:lvl6pPr>
            <a:lvl7pPr marL="2741906" indent="0" algn="ctr">
              <a:buNone/>
              <a:defRPr sz="1600"/>
            </a:lvl7pPr>
            <a:lvl8pPr marL="3198880" indent="0" algn="ctr">
              <a:buNone/>
              <a:defRPr sz="1600"/>
            </a:lvl8pPr>
            <a:lvl9pPr marL="365585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0084163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327942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64"/>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75" indent="0">
              <a:buNone/>
              <a:defRPr sz="2000">
                <a:solidFill>
                  <a:schemeClr val="tx1">
                    <a:tint val="75000"/>
                  </a:schemeClr>
                </a:solidFill>
              </a:defRPr>
            </a:lvl2pPr>
            <a:lvl3pPr marL="913969" indent="0">
              <a:buNone/>
              <a:defRPr sz="1867">
                <a:solidFill>
                  <a:schemeClr val="tx1">
                    <a:tint val="75000"/>
                  </a:schemeClr>
                </a:solidFill>
              </a:defRPr>
            </a:lvl3pPr>
            <a:lvl4pPr marL="1370954" indent="0">
              <a:buNone/>
              <a:defRPr sz="1600">
                <a:solidFill>
                  <a:schemeClr val="tx1">
                    <a:tint val="75000"/>
                  </a:schemeClr>
                </a:solidFill>
              </a:defRPr>
            </a:lvl4pPr>
            <a:lvl5pPr marL="1827938" indent="0">
              <a:buNone/>
              <a:defRPr sz="1600">
                <a:solidFill>
                  <a:schemeClr val="tx1">
                    <a:tint val="75000"/>
                  </a:schemeClr>
                </a:solidFill>
              </a:defRPr>
            </a:lvl5pPr>
            <a:lvl6pPr marL="2284934" indent="0">
              <a:buNone/>
              <a:defRPr sz="1600">
                <a:solidFill>
                  <a:schemeClr val="tx1">
                    <a:tint val="75000"/>
                  </a:schemeClr>
                </a:solidFill>
              </a:defRPr>
            </a:lvl6pPr>
            <a:lvl7pPr marL="2741906" indent="0">
              <a:buNone/>
              <a:defRPr sz="1600">
                <a:solidFill>
                  <a:schemeClr val="tx1">
                    <a:tint val="75000"/>
                  </a:schemeClr>
                </a:solidFill>
              </a:defRPr>
            </a:lvl7pPr>
            <a:lvl8pPr marL="3198880" indent="0">
              <a:buNone/>
              <a:defRPr sz="1600">
                <a:solidFill>
                  <a:schemeClr val="tx1">
                    <a:tint val="75000"/>
                  </a:schemeClr>
                </a:solidFill>
              </a:defRPr>
            </a:lvl8pPr>
            <a:lvl9pPr marL="365585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4711795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91081829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6975" indent="0">
              <a:buNone/>
              <a:defRPr sz="2000" b="1"/>
            </a:lvl2pPr>
            <a:lvl3pPr marL="913969" indent="0">
              <a:buNone/>
              <a:defRPr sz="1867"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75" indent="0">
              <a:buNone/>
              <a:defRPr sz="2000" b="1"/>
            </a:lvl2pPr>
            <a:lvl3pPr marL="913969" indent="0">
              <a:buNone/>
              <a:defRPr sz="1867"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155793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714135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552299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82"/>
        <p:cNvGrpSpPr/>
        <p:nvPr/>
      </p:nvGrpSpPr>
      <p:grpSpPr>
        <a:xfrm>
          <a:off x="0" y="0"/>
          <a:ext cx="0" cy="0"/>
          <a:chOff x="0" y="0"/>
          <a:chExt cx="0" cy="0"/>
        </a:xfrm>
      </p:grpSpPr>
      <p:grpSp>
        <p:nvGrpSpPr>
          <p:cNvPr id="983" name="Google Shape;983;p28"/>
          <p:cNvGrpSpPr/>
          <p:nvPr/>
        </p:nvGrpSpPr>
        <p:grpSpPr>
          <a:xfrm>
            <a:off x="8827760" y="2734040"/>
            <a:ext cx="4367064" cy="1537619"/>
            <a:chOff x="5142175" y="4369850"/>
            <a:chExt cx="1625700" cy="572400"/>
          </a:xfrm>
        </p:grpSpPr>
        <p:sp>
          <p:nvSpPr>
            <p:cNvPr id="984" name="Google Shape;984;p28"/>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8"/>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8"/>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8"/>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8"/>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9" name="Google Shape;989;p28"/>
          <p:cNvGrpSpPr/>
          <p:nvPr/>
        </p:nvGrpSpPr>
        <p:grpSpPr>
          <a:xfrm>
            <a:off x="-1002845" y="2770373"/>
            <a:ext cx="4367064" cy="1537619"/>
            <a:chOff x="5142175" y="4369850"/>
            <a:chExt cx="1625700" cy="572400"/>
          </a:xfrm>
        </p:grpSpPr>
        <p:sp>
          <p:nvSpPr>
            <p:cNvPr id="990" name="Google Shape;990;p28"/>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8"/>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8"/>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8"/>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28"/>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5" name="Google Shape;995;p28"/>
          <p:cNvGrpSpPr/>
          <p:nvPr/>
        </p:nvGrpSpPr>
        <p:grpSpPr>
          <a:xfrm rot="-2241120">
            <a:off x="11651330" y="499493"/>
            <a:ext cx="223377" cy="314312"/>
            <a:chOff x="5248950" y="2607450"/>
            <a:chExt cx="27575" cy="38800"/>
          </a:xfrm>
        </p:grpSpPr>
        <p:sp>
          <p:nvSpPr>
            <p:cNvPr id="996" name="Google Shape;996;p2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2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8" name="Google Shape;998;p28"/>
          <p:cNvGrpSpPr/>
          <p:nvPr/>
        </p:nvGrpSpPr>
        <p:grpSpPr>
          <a:xfrm rot="-2700000">
            <a:off x="656353" y="613931"/>
            <a:ext cx="139484" cy="196264"/>
            <a:chOff x="5248950" y="2607450"/>
            <a:chExt cx="27575" cy="38800"/>
          </a:xfrm>
        </p:grpSpPr>
        <p:sp>
          <p:nvSpPr>
            <p:cNvPr id="999" name="Google Shape;999;p2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2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1" name="Google Shape;1001;p28"/>
          <p:cNvGrpSpPr/>
          <p:nvPr/>
        </p:nvGrpSpPr>
        <p:grpSpPr>
          <a:xfrm rot="3488692">
            <a:off x="5226950" y="5477400"/>
            <a:ext cx="1201097" cy="1656627"/>
            <a:chOff x="330281" y="38723"/>
            <a:chExt cx="1614914" cy="2227176"/>
          </a:xfrm>
        </p:grpSpPr>
        <p:sp>
          <p:nvSpPr>
            <p:cNvPr id="1002" name="Google Shape;1002;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5" name="Google Shape;1005;p28"/>
          <p:cNvSpPr/>
          <p:nvPr/>
        </p:nvSpPr>
        <p:spPr>
          <a:xfrm>
            <a:off x="8827767" y="57258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28"/>
          <p:cNvSpPr/>
          <p:nvPr/>
        </p:nvSpPr>
        <p:spPr>
          <a:xfrm>
            <a:off x="2613367" y="58838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28"/>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08" name="Google Shape;1008;p28"/>
          <p:cNvGrpSpPr/>
          <p:nvPr/>
        </p:nvGrpSpPr>
        <p:grpSpPr>
          <a:xfrm rot="3488692">
            <a:off x="125550" y="1388149"/>
            <a:ext cx="1201097" cy="1656627"/>
            <a:chOff x="330281" y="38723"/>
            <a:chExt cx="1614914" cy="2227176"/>
          </a:xfrm>
        </p:grpSpPr>
        <p:sp>
          <p:nvSpPr>
            <p:cNvPr id="1009" name="Google Shape;1009;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2" name="Google Shape;1012;p28"/>
          <p:cNvGrpSpPr/>
          <p:nvPr/>
        </p:nvGrpSpPr>
        <p:grpSpPr>
          <a:xfrm rot="3488692">
            <a:off x="11333850" y="1249683"/>
            <a:ext cx="1201097" cy="1656627"/>
            <a:chOff x="330281" y="38723"/>
            <a:chExt cx="1614914" cy="2227176"/>
          </a:xfrm>
        </p:grpSpPr>
        <p:sp>
          <p:nvSpPr>
            <p:cNvPr id="1013" name="Google Shape;1013;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6" name="Google Shape;1016;p28"/>
          <p:cNvGrpSpPr/>
          <p:nvPr/>
        </p:nvGrpSpPr>
        <p:grpSpPr>
          <a:xfrm>
            <a:off x="9712148" y="3306668"/>
            <a:ext cx="2394689" cy="4934176"/>
            <a:chOff x="6239025" y="396475"/>
            <a:chExt cx="480900" cy="990825"/>
          </a:xfrm>
        </p:grpSpPr>
        <p:sp>
          <p:nvSpPr>
            <p:cNvPr id="1017" name="Google Shape;1017;p28"/>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28"/>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28"/>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28"/>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28"/>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28"/>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8"/>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8"/>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8"/>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6" name="Google Shape;1026;p28"/>
          <p:cNvGrpSpPr/>
          <p:nvPr/>
        </p:nvGrpSpPr>
        <p:grpSpPr>
          <a:xfrm>
            <a:off x="-983924" y="2150527"/>
            <a:ext cx="3228699" cy="6652663"/>
            <a:chOff x="6239025" y="396475"/>
            <a:chExt cx="480900" cy="990825"/>
          </a:xfrm>
        </p:grpSpPr>
        <p:sp>
          <p:nvSpPr>
            <p:cNvPr id="1027" name="Google Shape;1027;p28"/>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8"/>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8"/>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8"/>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8"/>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8"/>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8"/>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8"/>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8"/>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6" name="Google Shape;1036;p28"/>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5521493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5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6975" indent="0">
              <a:buNone/>
              <a:defRPr sz="1467"/>
            </a:lvl2pPr>
            <a:lvl3pPr marL="913969" indent="0">
              <a:buNone/>
              <a:defRPr sz="1200"/>
            </a:lvl3pPr>
            <a:lvl4pPr marL="1370954" indent="0">
              <a:buNone/>
              <a:defRPr sz="1067"/>
            </a:lvl4pPr>
            <a:lvl5pPr marL="1827938" indent="0">
              <a:buNone/>
              <a:defRPr sz="1067"/>
            </a:lvl5pPr>
            <a:lvl6pPr marL="2284934" indent="0">
              <a:buNone/>
              <a:defRPr sz="1067"/>
            </a:lvl6pPr>
            <a:lvl7pPr marL="2741906" indent="0">
              <a:buNone/>
              <a:defRPr sz="1067"/>
            </a:lvl7pPr>
            <a:lvl8pPr marL="3198880" indent="0">
              <a:buNone/>
              <a:defRPr sz="1067"/>
            </a:lvl8pPr>
            <a:lvl9pPr marL="365585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4543376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50"/>
            <a:ext cx="6172200" cy="4873625"/>
          </a:xfrm>
        </p:spPr>
        <p:txBody>
          <a:bodyPr/>
          <a:lstStyle>
            <a:lvl1pPr marL="0" indent="0">
              <a:buNone/>
              <a:defRPr sz="3200"/>
            </a:lvl1pPr>
            <a:lvl2pPr marL="456975" indent="0">
              <a:buNone/>
              <a:defRPr sz="2800"/>
            </a:lvl2pPr>
            <a:lvl3pPr marL="913969" indent="0">
              <a:buNone/>
              <a:defRPr sz="2400"/>
            </a:lvl3pPr>
            <a:lvl4pPr marL="1370954" indent="0">
              <a:buNone/>
              <a:defRPr sz="2000"/>
            </a:lvl4pPr>
            <a:lvl5pPr marL="1827938" indent="0">
              <a:buNone/>
              <a:defRPr sz="2000"/>
            </a:lvl5pPr>
            <a:lvl6pPr marL="2284934" indent="0">
              <a:buNone/>
              <a:defRPr sz="2000"/>
            </a:lvl6pPr>
            <a:lvl7pPr marL="2741906" indent="0">
              <a:buNone/>
              <a:defRPr sz="2000"/>
            </a:lvl7pPr>
            <a:lvl8pPr marL="3198880" indent="0">
              <a:buNone/>
              <a:defRPr sz="2000"/>
            </a:lvl8pPr>
            <a:lvl9pPr marL="3655855"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6975" indent="0">
              <a:buNone/>
              <a:defRPr sz="1467"/>
            </a:lvl2pPr>
            <a:lvl3pPr marL="913969" indent="0">
              <a:buNone/>
              <a:defRPr sz="1200"/>
            </a:lvl3pPr>
            <a:lvl4pPr marL="1370954" indent="0">
              <a:buNone/>
              <a:defRPr sz="1067"/>
            </a:lvl4pPr>
            <a:lvl5pPr marL="1827938" indent="0">
              <a:buNone/>
              <a:defRPr sz="1067"/>
            </a:lvl5pPr>
            <a:lvl6pPr marL="2284934" indent="0">
              <a:buNone/>
              <a:defRPr sz="1067"/>
            </a:lvl6pPr>
            <a:lvl7pPr marL="2741906" indent="0">
              <a:buNone/>
              <a:defRPr sz="1067"/>
            </a:lvl7pPr>
            <a:lvl8pPr marL="3198880" indent="0">
              <a:buNone/>
              <a:defRPr sz="1067"/>
            </a:lvl8pPr>
            <a:lvl9pPr marL="365585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6028074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8276069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50"/>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50"/>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329412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035" indent="0" algn="ctr">
              <a:buNone/>
              <a:defRPr sz="2000"/>
            </a:lvl2pPr>
            <a:lvl3pPr marL="914082" indent="0" algn="ctr">
              <a:buNone/>
              <a:defRPr sz="1867"/>
            </a:lvl3pPr>
            <a:lvl4pPr marL="1371124" indent="0" algn="ctr">
              <a:buNone/>
              <a:defRPr sz="1600"/>
            </a:lvl4pPr>
            <a:lvl5pPr marL="1828165" indent="0" algn="ctr">
              <a:buNone/>
              <a:defRPr sz="1600"/>
            </a:lvl5pPr>
            <a:lvl6pPr marL="2285214" indent="0" algn="ctr">
              <a:buNone/>
              <a:defRPr sz="1600"/>
            </a:lvl6pPr>
            <a:lvl7pPr marL="2742246" indent="0" algn="ctr">
              <a:buNone/>
              <a:defRPr sz="1600"/>
            </a:lvl7pPr>
            <a:lvl8pPr marL="3199280" indent="0" algn="ctr">
              <a:buNone/>
              <a:defRPr sz="1600"/>
            </a:lvl8pPr>
            <a:lvl9pPr marL="365631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9932180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8241973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57"/>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035" indent="0">
              <a:buNone/>
              <a:defRPr sz="2000">
                <a:solidFill>
                  <a:schemeClr val="tx1">
                    <a:tint val="75000"/>
                  </a:schemeClr>
                </a:solidFill>
              </a:defRPr>
            </a:lvl2pPr>
            <a:lvl3pPr marL="914082" indent="0">
              <a:buNone/>
              <a:defRPr sz="1867">
                <a:solidFill>
                  <a:schemeClr val="tx1">
                    <a:tint val="75000"/>
                  </a:schemeClr>
                </a:solidFill>
              </a:defRPr>
            </a:lvl3pPr>
            <a:lvl4pPr marL="1371124" indent="0">
              <a:buNone/>
              <a:defRPr sz="1600">
                <a:solidFill>
                  <a:schemeClr val="tx1">
                    <a:tint val="75000"/>
                  </a:schemeClr>
                </a:solidFill>
              </a:defRPr>
            </a:lvl4pPr>
            <a:lvl5pPr marL="1828165" indent="0">
              <a:buNone/>
              <a:defRPr sz="1600">
                <a:solidFill>
                  <a:schemeClr val="tx1">
                    <a:tint val="75000"/>
                  </a:schemeClr>
                </a:solidFill>
              </a:defRPr>
            </a:lvl5pPr>
            <a:lvl6pPr marL="2285214" indent="0">
              <a:buNone/>
              <a:defRPr sz="1600">
                <a:solidFill>
                  <a:schemeClr val="tx1">
                    <a:tint val="75000"/>
                  </a:schemeClr>
                </a:solidFill>
              </a:defRPr>
            </a:lvl6pPr>
            <a:lvl7pPr marL="2742246" indent="0">
              <a:buNone/>
              <a:defRPr sz="1600">
                <a:solidFill>
                  <a:schemeClr val="tx1">
                    <a:tint val="75000"/>
                  </a:schemeClr>
                </a:solidFill>
              </a:defRPr>
            </a:lvl7pPr>
            <a:lvl8pPr marL="3199280" indent="0">
              <a:buNone/>
              <a:defRPr sz="1600">
                <a:solidFill>
                  <a:schemeClr val="tx1">
                    <a:tint val="75000"/>
                  </a:schemeClr>
                </a:solidFill>
              </a:defRPr>
            </a:lvl8pPr>
            <a:lvl9pPr marL="365631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8477651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7072334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8411156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3975554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99"/>
        <p:cNvGrpSpPr/>
        <p:nvPr/>
      </p:nvGrpSpPr>
      <p:grpSpPr>
        <a:xfrm>
          <a:off x="0" y="0"/>
          <a:ext cx="0" cy="0"/>
          <a:chOff x="0" y="0"/>
          <a:chExt cx="0" cy="0"/>
        </a:xfrm>
      </p:grpSpPr>
      <p:sp>
        <p:nvSpPr>
          <p:cNvPr id="1100" name="Google Shape;1100;p31"/>
          <p:cNvSpPr txBox="1">
            <a:spLocks noGrp="1"/>
          </p:cNvSpPr>
          <p:nvPr>
            <p:ph type="title"/>
          </p:nvPr>
        </p:nvSpPr>
        <p:spPr>
          <a:xfrm>
            <a:off x="1140333" y="1635671"/>
            <a:ext cx="2586800" cy="13392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lt2"/>
                </a:solidFill>
              </a:defRPr>
            </a:lvl1pPr>
            <a:lvl2pPr lvl="1" rtl="0">
              <a:spcBef>
                <a:spcPts val="0"/>
              </a:spcBef>
              <a:spcAft>
                <a:spcPts val="0"/>
              </a:spcAft>
              <a:buSzPts val="3200"/>
              <a:buNone/>
              <a:defRPr>
                <a:latin typeface="Nunito"/>
                <a:ea typeface="Nunito"/>
                <a:cs typeface="Nunito"/>
                <a:sym typeface="Nunito"/>
              </a:defRPr>
            </a:lvl2pPr>
            <a:lvl3pPr lvl="2" rtl="0">
              <a:spcBef>
                <a:spcPts val="0"/>
              </a:spcBef>
              <a:spcAft>
                <a:spcPts val="0"/>
              </a:spcAft>
              <a:buSzPts val="3200"/>
              <a:buNone/>
              <a:defRPr>
                <a:latin typeface="Nunito"/>
                <a:ea typeface="Nunito"/>
                <a:cs typeface="Nunito"/>
                <a:sym typeface="Nunito"/>
              </a:defRPr>
            </a:lvl3pPr>
            <a:lvl4pPr lvl="3" rtl="0">
              <a:spcBef>
                <a:spcPts val="0"/>
              </a:spcBef>
              <a:spcAft>
                <a:spcPts val="0"/>
              </a:spcAft>
              <a:buSzPts val="3200"/>
              <a:buNone/>
              <a:defRPr>
                <a:latin typeface="Nunito"/>
                <a:ea typeface="Nunito"/>
                <a:cs typeface="Nunito"/>
                <a:sym typeface="Nunito"/>
              </a:defRPr>
            </a:lvl4pPr>
            <a:lvl5pPr lvl="4" rtl="0">
              <a:spcBef>
                <a:spcPts val="0"/>
              </a:spcBef>
              <a:spcAft>
                <a:spcPts val="0"/>
              </a:spcAft>
              <a:buSzPts val="3200"/>
              <a:buNone/>
              <a:defRPr>
                <a:latin typeface="Nunito"/>
                <a:ea typeface="Nunito"/>
                <a:cs typeface="Nunito"/>
                <a:sym typeface="Nunito"/>
              </a:defRPr>
            </a:lvl5pPr>
            <a:lvl6pPr lvl="5" rtl="0">
              <a:spcBef>
                <a:spcPts val="0"/>
              </a:spcBef>
              <a:spcAft>
                <a:spcPts val="0"/>
              </a:spcAft>
              <a:buSzPts val="3200"/>
              <a:buNone/>
              <a:defRPr>
                <a:latin typeface="Nunito"/>
                <a:ea typeface="Nunito"/>
                <a:cs typeface="Nunito"/>
                <a:sym typeface="Nunito"/>
              </a:defRPr>
            </a:lvl6pPr>
            <a:lvl7pPr lvl="6" rtl="0">
              <a:spcBef>
                <a:spcPts val="0"/>
              </a:spcBef>
              <a:spcAft>
                <a:spcPts val="0"/>
              </a:spcAft>
              <a:buSzPts val="3200"/>
              <a:buNone/>
              <a:defRPr>
                <a:latin typeface="Nunito"/>
                <a:ea typeface="Nunito"/>
                <a:cs typeface="Nunito"/>
                <a:sym typeface="Nunito"/>
              </a:defRPr>
            </a:lvl7pPr>
            <a:lvl8pPr lvl="7" rtl="0">
              <a:spcBef>
                <a:spcPts val="0"/>
              </a:spcBef>
              <a:spcAft>
                <a:spcPts val="0"/>
              </a:spcAft>
              <a:buSzPts val="3200"/>
              <a:buNone/>
              <a:defRPr>
                <a:latin typeface="Nunito"/>
                <a:ea typeface="Nunito"/>
                <a:cs typeface="Nunito"/>
                <a:sym typeface="Nunito"/>
              </a:defRPr>
            </a:lvl8pPr>
            <a:lvl9pPr lvl="8" rtl="0">
              <a:spcBef>
                <a:spcPts val="0"/>
              </a:spcBef>
              <a:spcAft>
                <a:spcPts val="0"/>
              </a:spcAft>
              <a:buSzPts val="3200"/>
              <a:buNone/>
              <a:defRPr>
                <a:latin typeface="Nunito"/>
                <a:ea typeface="Nunito"/>
                <a:cs typeface="Nunito"/>
                <a:sym typeface="Nunito"/>
              </a:defRPr>
            </a:lvl9pPr>
          </a:lstStyle>
          <a:p>
            <a:endParaRPr/>
          </a:p>
        </p:txBody>
      </p:sp>
      <p:sp>
        <p:nvSpPr>
          <p:cNvPr id="1101" name="Google Shape;1101;p31"/>
          <p:cNvSpPr txBox="1">
            <a:spLocks noGrp="1"/>
          </p:cNvSpPr>
          <p:nvPr>
            <p:ph type="subTitle" idx="1"/>
          </p:nvPr>
        </p:nvSpPr>
        <p:spPr>
          <a:xfrm>
            <a:off x="1140333" y="3627300"/>
            <a:ext cx="4629600" cy="133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102" name="Google Shape;1102;p31"/>
          <p:cNvGrpSpPr/>
          <p:nvPr/>
        </p:nvGrpSpPr>
        <p:grpSpPr>
          <a:xfrm rot="-2241120">
            <a:off x="11651330" y="499493"/>
            <a:ext cx="223377" cy="314312"/>
            <a:chOff x="5248950" y="2607450"/>
            <a:chExt cx="27575" cy="38800"/>
          </a:xfrm>
        </p:grpSpPr>
        <p:sp>
          <p:nvSpPr>
            <p:cNvPr id="1103" name="Google Shape;1103;p3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5" name="Google Shape;1105;p31"/>
          <p:cNvGrpSpPr/>
          <p:nvPr/>
        </p:nvGrpSpPr>
        <p:grpSpPr>
          <a:xfrm rot="-2700000">
            <a:off x="656353" y="613931"/>
            <a:ext cx="139484" cy="196264"/>
            <a:chOff x="5248950" y="2607450"/>
            <a:chExt cx="27575" cy="38800"/>
          </a:xfrm>
        </p:grpSpPr>
        <p:sp>
          <p:nvSpPr>
            <p:cNvPr id="1106" name="Google Shape;1106;p3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8" name="Google Shape;1108;p31"/>
          <p:cNvGrpSpPr/>
          <p:nvPr/>
        </p:nvGrpSpPr>
        <p:grpSpPr>
          <a:xfrm rot="3488692">
            <a:off x="5226950" y="5477400"/>
            <a:ext cx="1201097" cy="1656627"/>
            <a:chOff x="330281" y="38723"/>
            <a:chExt cx="1614914" cy="2227176"/>
          </a:xfrm>
        </p:grpSpPr>
        <p:sp>
          <p:nvSpPr>
            <p:cNvPr id="1109" name="Google Shape;1109;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2" name="Google Shape;1112;p31"/>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3" name="Google Shape;1113;p31"/>
          <p:cNvSpPr/>
          <p:nvPr/>
        </p:nvSpPr>
        <p:spPr>
          <a:xfrm>
            <a:off x="88207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4" name="Google Shape;1114;p31"/>
          <p:cNvSpPr/>
          <p:nvPr/>
        </p:nvSpPr>
        <p:spPr>
          <a:xfrm>
            <a:off x="5245000" y="5257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5" name="Google Shape;1115;p31"/>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6" name="Google Shape;1116;p31"/>
          <p:cNvGrpSpPr/>
          <p:nvPr/>
        </p:nvGrpSpPr>
        <p:grpSpPr>
          <a:xfrm rot="3488692">
            <a:off x="4816117" y="119049"/>
            <a:ext cx="1201097" cy="1656627"/>
            <a:chOff x="330281" y="38723"/>
            <a:chExt cx="1614914" cy="2227176"/>
          </a:xfrm>
        </p:grpSpPr>
        <p:sp>
          <p:nvSpPr>
            <p:cNvPr id="1117" name="Google Shape;1117;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0" name="Google Shape;1120;p31"/>
          <p:cNvGrpSpPr/>
          <p:nvPr/>
        </p:nvGrpSpPr>
        <p:grpSpPr>
          <a:xfrm rot="3488692">
            <a:off x="11664383" y="1111983"/>
            <a:ext cx="1201097" cy="1656627"/>
            <a:chOff x="330281" y="38723"/>
            <a:chExt cx="1614914" cy="2227176"/>
          </a:xfrm>
        </p:grpSpPr>
        <p:sp>
          <p:nvSpPr>
            <p:cNvPr id="1121" name="Google Shape;1121;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4" name="Google Shape;1124;p31"/>
          <p:cNvGrpSpPr/>
          <p:nvPr/>
        </p:nvGrpSpPr>
        <p:grpSpPr>
          <a:xfrm>
            <a:off x="-665724" y="5474691"/>
            <a:ext cx="4367064" cy="1537619"/>
            <a:chOff x="5142175" y="4369850"/>
            <a:chExt cx="1625700" cy="572400"/>
          </a:xfrm>
        </p:grpSpPr>
        <p:sp>
          <p:nvSpPr>
            <p:cNvPr id="1125" name="Google Shape;1125;p3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0" name="Google Shape;1130;p31"/>
          <p:cNvGrpSpPr/>
          <p:nvPr/>
        </p:nvGrpSpPr>
        <p:grpSpPr>
          <a:xfrm rot="295930">
            <a:off x="9636835" y="3443928"/>
            <a:ext cx="3544727" cy="7303792"/>
            <a:chOff x="6239025" y="396475"/>
            <a:chExt cx="480900" cy="990825"/>
          </a:xfrm>
        </p:grpSpPr>
        <p:sp>
          <p:nvSpPr>
            <p:cNvPr id="1131" name="Google Shape;1131;p3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645504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9558761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7035" indent="0">
              <a:buNone/>
              <a:defRPr sz="1467"/>
            </a:lvl2pPr>
            <a:lvl3pPr marL="914082" indent="0">
              <a:buNone/>
              <a:defRPr sz="1200"/>
            </a:lvl3pPr>
            <a:lvl4pPr marL="1371124" indent="0">
              <a:buNone/>
              <a:defRPr sz="1067"/>
            </a:lvl4pPr>
            <a:lvl5pPr marL="1828165" indent="0">
              <a:buNone/>
              <a:defRPr sz="1067"/>
            </a:lvl5pPr>
            <a:lvl6pPr marL="2285214" indent="0">
              <a:buNone/>
              <a:defRPr sz="1067"/>
            </a:lvl6pPr>
            <a:lvl7pPr marL="2742246" indent="0">
              <a:buNone/>
              <a:defRPr sz="1067"/>
            </a:lvl7pPr>
            <a:lvl8pPr marL="3199280" indent="0">
              <a:buNone/>
              <a:defRPr sz="1067"/>
            </a:lvl8pPr>
            <a:lvl9pPr marL="365631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895892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44"/>
            <a:ext cx="6172200" cy="4873625"/>
          </a:xfrm>
        </p:spPr>
        <p:txBody>
          <a:bodyPr/>
          <a:lstStyle>
            <a:lvl1pPr marL="0" indent="0">
              <a:buNone/>
              <a:defRPr sz="3200"/>
            </a:lvl1pPr>
            <a:lvl2pPr marL="457035" indent="0">
              <a:buNone/>
              <a:defRPr sz="2800"/>
            </a:lvl2pPr>
            <a:lvl3pPr marL="914082" indent="0">
              <a:buNone/>
              <a:defRPr sz="2400"/>
            </a:lvl3pPr>
            <a:lvl4pPr marL="1371124" indent="0">
              <a:buNone/>
              <a:defRPr sz="2000"/>
            </a:lvl4pPr>
            <a:lvl5pPr marL="1828165" indent="0">
              <a:buNone/>
              <a:defRPr sz="2000"/>
            </a:lvl5pPr>
            <a:lvl6pPr marL="2285214" indent="0">
              <a:buNone/>
              <a:defRPr sz="2000"/>
            </a:lvl6pPr>
            <a:lvl7pPr marL="2742246" indent="0">
              <a:buNone/>
              <a:defRPr sz="2000"/>
            </a:lvl7pPr>
            <a:lvl8pPr marL="3199280" indent="0">
              <a:buNone/>
              <a:defRPr sz="2000"/>
            </a:lvl8pPr>
            <a:lvl9pPr marL="3656315"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7035" indent="0">
              <a:buNone/>
              <a:defRPr sz="1467"/>
            </a:lvl2pPr>
            <a:lvl3pPr marL="914082" indent="0">
              <a:buNone/>
              <a:defRPr sz="1200"/>
            </a:lvl3pPr>
            <a:lvl4pPr marL="1371124" indent="0">
              <a:buNone/>
              <a:defRPr sz="1067"/>
            </a:lvl4pPr>
            <a:lvl5pPr marL="1828165" indent="0">
              <a:buNone/>
              <a:defRPr sz="1067"/>
            </a:lvl5pPr>
            <a:lvl6pPr marL="2285214" indent="0">
              <a:buNone/>
              <a:defRPr sz="1067"/>
            </a:lvl6pPr>
            <a:lvl7pPr marL="2742246" indent="0">
              <a:buNone/>
              <a:defRPr sz="1067"/>
            </a:lvl7pPr>
            <a:lvl8pPr marL="3199280" indent="0">
              <a:buNone/>
              <a:defRPr sz="1067"/>
            </a:lvl8pPr>
            <a:lvl9pPr marL="365631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827122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551192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43"/>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43"/>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541336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07" indent="0" algn="ctr">
              <a:buNone/>
              <a:defRPr sz="2000"/>
            </a:lvl2pPr>
            <a:lvl3pPr marL="914218" indent="0" algn="ctr">
              <a:buNone/>
              <a:defRPr sz="1867"/>
            </a:lvl3pPr>
            <a:lvl4pPr marL="1371328" indent="0" algn="ctr">
              <a:buNone/>
              <a:defRPr sz="1600"/>
            </a:lvl4pPr>
            <a:lvl5pPr marL="1828437" indent="0" algn="ctr">
              <a:buNone/>
              <a:defRPr sz="1600"/>
            </a:lvl5pPr>
            <a:lvl6pPr marL="2285550" indent="0" algn="ctr">
              <a:buNone/>
              <a:defRPr sz="1600"/>
            </a:lvl6pPr>
            <a:lvl7pPr marL="2742654" indent="0" algn="ctr">
              <a:buNone/>
              <a:defRPr sz="1600"/>
            </a:lvl7pPr>
            <a:lvl8pPr marL="3199760" indent="0" algn="ctr">
              <a:buNone/>
              <a:defRPr sz="1600"/>
            </a:lvl8pPr>
            <a:lvl9pPr marL="3656867"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109944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261983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4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07" indent="0">
              <a:buNone/>
              <a:defRPr sz="2000">
                <a:solidFill>
                  <a:schemeClr val="tx1">
                    <a:tint val="75000"/>
                  </a:schemeClr>
                </a:solidFill>
              </a:defRPr>
            </a:lvl2pPr>
            <a:lvl3pPr marL="914218" indent="0">
              <a:buNone/>
              <a:defRPr sz="1867">
                <a:solidFill>
                  <a:schemeClr val="tx1">
                    <a:tint val="75000"/>
                  </a:schemeClr>
                </a:solidFill>
              </a:defRPr>
            </a:lvl3pPr>
            <a:lvl4pPr marL="1371328" indent="0">
              <a:buNone/>
              <a:defRPr sz="1600">
                <a:solidFill>
                  <a:schemeClr val="tx1">
                    <a:tint val="75000"/>
                  </a:schemeClr>
                </a:solidFill>
              </a:defRPr>
            </a:lvl4pPr>
            <a:lvl5pPr marL="1828437" indent="0">
              <a:buNone/>
              <a:defRPr sz="1600">
                <a:solidFill>
                  <a:schemeClr val="tx1">
                    <a:tint val="75000"/>
                  </a:schemeClr>
                </a:solidFill>
              </a:defRPr>
            </a:lvl5pPr>
            <a:lvl6pPr marL="2285550" indent="0">
              <a:buNone/>
              <a:defRPr sz="1600">
                <a:solidFill>
                  <a:schemeClr val="tx1">
                    <a:tint val="75000"/>
                  </a:schemeClr>
                </a:solidFill>
              </a:defRPr>
            </a:lvl6pPr>
            <a:lvl7pPr marL="2742654" indent="0">
              <a:buNone/>
              <a:defRPr sz="1600">
                <a:solidFill>
                  <a:schemeClr val="tx1">
                    <a:tint val="75000"/>
                  </a:schemeClr>
                </a:solidFill>
              </a:defRPr>
            </a:lvl7pPr>
            <a:lvl8pPr marL="3199760" indent="0">
              <a:buNone/>
              <a:defRPr sz="1600">
                <a:solidFill>
                  <a:schemeClr val="tx1">
                    <a:tint val="75000"/>
                  </a:schemeClr>
                </a:solidFill>
              </a:defRPr>
            </a:lvl8pPr>
            <a:lvl9pPr marL="365686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2922349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67444522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6463176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71"/>
        <p:cNvGrpSpPr/>
        <p:nvPr/>
      </p:nvGrpSpPr>
      <p:grpSpPr>
        <a:xfrm>
          <a:off x="0" y="0"/>
          <a:ext cx="0" cy="0"/>
          <a:chOff x="0" y="0"/>
          <a:chExt cx="0" cy="0"/>
        </a:xfrm>
      </p:grpSpPr>
      <p:grpSp>
        <p:nvGrpSpPr>
          <p:cNvPr id="1272" name="Google Shape;1272;p35"/>
          <p:cNvGrpSpPr/>
          <p:nvPr/>
        </p:nvGrpSpPr>
        <p:grpSpPr>
          <a:xfrm rot="3320949">
            <a:off x="12115232" y="3117335"/>
            <a:ext cx="205731" cy="289477"/>
            <a:chOff x="5248950" y="2607450"/>
            <a:chExt cx="27575" cy="38800"/>
          </a:xfrm>
        </p:grpSpPr>
        <p:sp>
          <p:nvSpPr>
            <p:cNvPr id="1273" name="Google Shape;1273;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5" name="Google Shape;1275;p35"/>
          <p:cNvGrpSpPr/>
          <p:nvPr/>
        </p:nvGrpSpPr>
        <p:grpSpPr>
          <a:xfrm rot="7179494">
            <a:off x="10274243" y="3188283"/>
            <a:ext cx="1201005" cy="1656601"/>
            <a:chOff x="330281" y="38723"/>
            <a:chExt cx="1614914" cy="2227176"/>
          </a:xfrm>
        </p:grpSpPr>
        <p:sp>
          <p:nvSpPr>
            <p:cNvPr id="1276" name="Google Shape;1276;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35"/>
          <p:cNvGrpSpPr/>
          <p:nvPr/>
        </p:nvGrpSpPr>
        <p:grpSpPr>
          <a:xfrm>
            <a:off x="1124191" y="-177931"/>
            <a:ext cx="1232287" cy="1640092"/>
            <a:chOff x="330281" y="38723"/>
            <a:chExt cx="1614914" cy="2227176"/>
          </a:xfrm>
        </p:grpSpPr>
        <p:sp>
          <p:nvSpPr>
            <p:cNvPr id="1280" name="Google Shape;1280;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3" name="Google Shape;1283;p35"/>
          <p:cNvSpPr/>
          <p:nvPr/>
        </p:nvSpPr>
        <p:spPr>
          <a:xfrm>
            <a:off x="-1287366" y="-568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4" name="Google Shape;1284;p35"/>
          <p:cNvSpPr/>
          <p:nvPr/>
        </p:nvSpPr>
        <p:spPr>
          <a:xfrm>
            <a:off x="11277134" y="2225934"/>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85" name="Google Shape;1285;p35"/>
          <p:cNvGrpSpPr/>
          <p:nvPr/>
        </p:nvGrpSpPr>
        <p:grpSpPr>
          <a:xfrm rot="-5118020">
            <a:off x="965833" y="3453556"/>
            <a:ext cx="1201012" cy="1656648"/>
            <a:chOff x="330281" y="38723"/>
            <a:chExt cx="1614914" cy="2227176"/>
          </a:xfrm>
        </p:grpSpPr>
        <p:sp>
          <p:nvSpPr>
            <p:cNvPr id="1286" name="Google Shape;1286;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9" name="Google Shape;1289;p35"/>
          <p:cNvGrpSpPr/>
          <p:nvPr/>
        </p:nvGrpSpPr>
        <p:grpSpPr>
          <a:xfrm rot="-2241120">
            <a:off x="9175380" y="484960"/>
            <a:ext cx="223377" cy="314312"/>
            <a:chOff x="5248950" y="2607450"/>
            <a:chExt cx="27575" cy="38800"/>
          </a:xfrm>
        </p:grpSpPr>
        <p:sp>
          <p:nvSpPr>
            <p:cNvPr id="1290" name="Google Shape;1290;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35"/>
          <p:cNvGrpSpPr/>
          <p:nvPr/>
        </p:nvGrpSpPr>
        <p:grpSpPr>
          <a:xfrm rot="1583875">
            <a:off x="11416248" y="5923791"/>
            <a:ext cx="213065" cy="299803"/>
            <a:chOff x="5248950" y="2607450"/>
            <a:chExt cx="27575" cy="38800"/>
          </a:xfrm>
        </p:grpSpPr>
        <p:sp>
          <p:nvSpPr>
            <p:cNvPr id="1293" name="Google Shape;1293;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5" name="Google Shape;1295;p35"/>
          <p:cNvGrpSpPr/>
          <p:nvPr/>
        </p:nvGrpSpPr>
        <p:grpSpPr>
          <a:xfrm rot="4025085">
            <a:off x="935031" y="6259682"/>
            <a:ext cx="140875" cy="198223"/>
            <a:chOff x="5248950" y="2607450"/>
            <a:chExt cx="27575" cy="38800"/>
          </a:xfrm>
        </p:grpSpPr>
        <p:sp>
          <p:nvSpPr>
            <p:cNvPr id="1296" name="Google Shape;1296;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8" name="Google Shape;1298;p35"/>
          <p:cNvGrpSpPr/>
          <p:nvPr/>
        </p:nvGrpSpPr>
        <p:grpSpPr>
          <a:xfrm rot="-5243946">
            <a:off x="-112494" y="3732874"/>
            <a:ext cx="223379" cy="314309"/>
            <a:chOff x="5248950" y="2607450"/>
            <a:chExt cx="27575" cy="38800"/>
          </a:xfrm>
        </p:grpSpPr>
        <p:sp>
          <p:nvSpPr>
            <p:cNvPr id="1299" name="Google Shape;1299;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1" name="Google Shape;1301;p35"/>
          <p:cNvGrpSpPr/>
          <p:nvPr/>
        </p:nvGrpSpPr>
        <p:grpSpPr>
          <a:xfrm rot="-2700000">
            <a:off x="2632853" y="617964"/>
            <a:ext cx="139484" cy="196264"/>
            <a:chOff x="5248950" y="2607450"/>
            <a:chExt cx="27575" cy="38800"/>
          </a:xfrm>
        </p:grpSpPr>
        <p:sp>
          <p:nvSpPr>
            <p:cNvPr id="1302" name="Google Shape;1302;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4" name="Google Shape;1304;p35"/>
          <p:cNvGrpSpPr/>
          <p:nvPr/>
        </p:nvGrpSpPr>
        <p:grpSpPr>
          <a:xfrm rot="3320916">
            <a:off x="11519193" y="1527693"/>
            <a:ext cx="139487" cy="196267"/>
            <a:chOff x="5248950" y="2607450"/>
            <a:chExt cx="27575" cy="38800"/>
          </a:xfrm>
        </p:grpSpPr>
        <p:sp>
          <p:nvSpPr>
            <p:cNvPr id="1305" name="Google Shape;1305;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7" name="Google Shape;1307;p35"/>
          <p:cNvSpPr/>
          <p:nvPr/>
        </p:nvSpPr>
        <p:spPr>
          <a:xfrm>
            <a:off x="607400" y="5234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8" name="Google Shape;1308;p35"/>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9" name="Google Shape;1309;p35"/>
          <p:cNvSpPr/>
          <p:nvPr/>
        </p:nvSpPr>
        <p:spPr>
          <a:xfrm>
            <a:off x="10276367" y="10047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0" name="Google Shape;1310;p35"/>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1" name="Google Shape;1311;p35"/>
          <p:cNvSpPr/>
          <p:nvPr/>
        </p:nvSpPr>
        <p:spPr>
          <a:xfrm>
            <a:off x="607400" y="15754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2" name="Google Shape;1312;p35"/>
          <p:cNvSpPr/>
          <p:nvPr/>
        </p:nvSpPr>
        <p:spPr>
          <a:xfrm>
            <a:off x="6521167" y="6154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3" name="Google Shape;1313;p35"/>
          <p:cNvSpPr/>
          <p:nvPr/>
        </p:nvSpPr>
        <p:spPr>
          <a:xfrm>
            <a:off x="7727067" y="56608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35854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216085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8909841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3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7107" indent="0">
              <a:buNone/>
              <a:defRPr sz="1467"/>
            </a:lvl2pPr>
            <a:lvl3pPr marL="914218" indent="0">
              <a:buNone/>
              <a:defRPr sz="1200"/>
            </a:lvl3pPr>
            <a:lvl4pPr marL="1371328" indent="0">
              <a:buNone/>
              <a:defRPr sz="1067"/>
            </a:lvl4pPr>
            <a:lvl5pPr marL="1828437" indent="0">
              <a:buNone/>
              <a:defRPr sz="1067"/>
            </a:lvl5pPr>
            <a:lvl6pPr marL="2285550" indent="0">
              <a:buNone/>
              <a:defRPr sz="1067"/>
            </a:lvl6pPr>
            <a:lvl7pPr marL="2742654" indent="0">
              <a:buNone/>
              <a:defRPr sz="1067"/>
            </a:lvl7pPr>
            <a:lvl8pPr marL="3199760" indent="0">
              <a:buNone/>
              <a:defRPr sz="1067"/>
            </a:lvl8pPr>
            <a:lvl9pPr marL="365686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3101840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36"/>
            <a:ext cx="6172200" cy="4873625"/>
          </a:xfrm>
        </p:spPr>
        <p:txBody>
          <a:bodyPr/>
          <a:lstStyle>
            <a:lvl1pPr marL="0" indent="0">
              <a:buNone/>
              <a:defRPr sz="3200"/>
            </a:lvl1pPr>
            <a:lvl2pPr marL="457107" indent="0">
              <a:buNone/>
              <a:defRPr sz="2800"/>
            </a:lvl2pPr>
            <a:lvl3pPr marL="914218" indent="0">
              <a:buNone/>
              <a:defRPr sz="2400"/>
            </a:lvl3pPr>
            <a:lvl4pPr marL="1371328" indent="0">
              <a:buNone/>
              <a:defRPr sz="2000"/>
            </a:lvl4pPr>
            <a:lvl5pPr marL="1828437" indent="0">
              <a:buNone/>
              <a:defRPr sz="2000"/>
            </a:lvl5pPr>
            <a:lvl6pPr marL="2285550" indent="0">
              <a:buNone/>
              <a:defRPr sz="2000"/>
            </a:lvl6pPr>
            <a:lvl7pPr marL="2742654" indent="0">
              <a:buNone/>
              <a:defRPr sz="2000"/>
            </a:lvl7pPr>
            <a:lvl8pPr marL="3199760" indent="0">
              <a:buNone/>
              <a:defRPr sz="2000"/>
            </a:lvl8pPr>
            <a:lvl9pPr marL="3656867"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7107" indent="0">
              <a:buNone/>
              <a:defRPr sz="1467"/>
            </a:lvl2pPr>
            <a:lvl3pPr marL="914218" indent="0">
              <a:buNone/>
              <a:defRPr sz="1200"/>
            </a:lvl3pPr>
            <a:lvl4pPr marL="1371328" indent="0">
              <a:buNone/>
              <a:defRPr sz="1067"/>
            </a:lvl4pPr>
            <a:lvl5pPr marL="1828437" indent="0">
              <a:buNone/>
              <a:defRPr sz="1067"/>
            </a:lvl5pPr>
            <a:lvl6pPr marL="2285550" indent="0">
              <a:buNone/>
              <a:defRPr sz="1067"/>
            </a:lvl6pPr>
            <a:lvl7pPr marL="2742654" indent="0">
              <a:buNone/>
              <a:defRPr sz="1067"/>
            </a:lvl7pPr>
            <a:lvl8pPr marL="3199760" indent="0">
              <a:buNone/>
              <a:defRPr sz="1067"/>
            </a:lvl8pPr>
            <a:lvl9pPr marL="365686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675347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6744154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35"/>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35"/>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6319207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2014545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111835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0865602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329106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3.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4.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7A1C5F96-475B-494E-A01C-4AE9F8E3149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90676" y="504824"/>
            <a:ext cx="1343025" cy="1343025"/>
          </a:xfrm>
          <a:prstGeom prst="rect">
            <a:avLst/>
          </a:prstGeom>
        </p:spPr>
      </p:pic>
    </p:spTree>
    <p:extLst>
      <p:ext uri="{BB962C8B-B14F-4D97-AF65-F5344CB8AC3E}">
        <p14:creationId xmlns:p14="http://schemas.microsoft.com/office/powerpoint/2010/main" val="3246530814"/>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F3B97EFD-7825-45B2-9A0F-7CC39E5BAEB6}"/>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1pPr>
            <a:lvl2pPr lvl="1">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2pPr>
            <a:lvl3pPr lvl="2">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3pPr>
            <a:lvl4pPr lvl="3">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4pPr>
            <a:lvl5pPr lvl="4">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5pPr>
            <a:lvl6pPr lvl="5">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6pPr>
            <a:lvl7pPr lvl="6">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7pPr>
            <a:lvl8pPr lvl="7">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8pPr>
            <a:lvl9pPr lvl="8">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143511387"/>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045529813"/>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027A994-EF63-4F78-85EE-86D414639FF6}"/>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47" tIns="34289" rIns="68547"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47" tIns="34289" rIns="68547"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47" tIns="34289" rIns="68547" bIns="34289" rtlCol="0" anchor="ctr"/>
          <a:lstStyle>
            <a:lvl1pPr algn="l">
              <a:defRPr sz="1200">
                <a:solidFill>
                  <a:schemeClr val="tx1">
                    <a:tint val="75000"/>
                  </a:schemeClr>
                </a:solidFill>
              </a:defRPr>
            </a:lvl1pPr>
          </a:lstStyle>
          <a:p>
            <a:pPr defTabSz="913878"/>
            <a:fld id="{2CCDC1D9-034D-494F-808F-2EA6504B546F}" type="datetimeFigureOut">
              <a:rPr lang="zh-CN" altLang="en-US" smtClean="0">
                <a:solidFill>
                  <a:prstClr val="black">
                    <a:tint val="75000"/>
                  </a:prstClr>
                </a:solidFill>
              </a:rPr>
              <a:pPr defTabSz="913878"/>
              <a:t>2024/3/20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47" tIns="34289" rIns="68547" bIns="34289" rtlCol="0" anchor="ctr"/>
          <a:lstStyle>
            <a:lvl1pPr algn="ctr">
              <a:defRPr sz="1200">
                <a:solidFill>
                  <a:schemeClr val="tx1">
                    <a:tint val="75000"/>
                  </a:schemeClr>
                </a:solidFill>
              </a:defRPr>
            </a:lvl1pPr>
          </a:lstStyle>
          <a:p>
            <a:pPr defTabSz="913878"/>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47" tIns="34289" rIns="68547" bIns="34289" rtlCol="0" anchor="ctr"/>
          <a:lstStyle>
            <a:lvl1pPr algn="r">
              <a:defRPr sz="1200">
                <a:solidFill>
                  <a:schemeClr val="tx1">
                    <a:tint val="75000"/>
                  </a:schemeClr>
                </a:solidFill>
              </a:defRPr>
            </a:lvl1pPr>
          </a:lstStyle>
          <a:p>
            <a:pPr defTabSz="913878"/>
            <a:fld id="{5B52316D-4692-4B10-B03E-30ED298E005C}" type="slidenum">
              <a:rPr lang="zh-CN" altLang="en-US" smtClean="0">
                <a:solidFill>
                  <a:prstClr val="black">
                    <a:tint val="75000"/>
                  </a:prstClr>
                </a:solidFill>
              </a:rPr>
              <a:pPr defTabSz="913878"/>
              <a:t>‹#›</a:t>
            </a:fld>
            <a:endParaRPr lang="zh-CN" altLang="en-US">
              <a:solidFill>
                <a:prstClr val="black">
                  <a:tint val="75000"/>
                </a:prstClr>
              </a:solidFill>
            </a:endParaRPr>
          </a:p>
        </p:txBody>
      </p:sp>
    </p:spTree>
    <p:extLst>
      <p:ext uri="{BB962C8B-B14F-4D97-AF65-F5344CB8AC3E}">
        <p14:creationId xmlns:p14="http://schemas.microsoft.com/office/powerpoint/2010/main" val="307990894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76" r:id="rId12"/>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38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77" indent="-228477" algn="l" defTabSz="9138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30" indent="-228477" algn="l" defTabSz="9138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54" indent="-228477" algn="l" defTabSz="9138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28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20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159"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098"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03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399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878" rtl="0" eaLnBrk="1" latinLnBrk="0" hangingPunct="1">
        <a:defRPr sz="1867" kern="1200">
          <a:solidFill>
            <a:schemeClr val="tx1"/>
          </a:solidFill>
          <a:latin typeface="+mn-lt"/>
          <a:ea typeface="+mn-ea"/>
          <a:cs typeface="+mn-cs"/>
        </a:defRPr>
      </a:lvl1pPr>
      <a:lvl2pPr marL="456927" algn="l" defTabSz="913878" rtl="0" eaLnBrk="1" latinLnBrk="0" hangingPunct="1">
        <a:defRPr sz="1867" kern="1200">
          <a:solidFill>
            <a:schemeClr val="tx1"/>
          </a:solidFill>
          <a:latin typeface="+mn-lt"/>
          <a:ea typeface="+mn-ea"/>
          <a:cs typeface="+mn-cs"/>
        </a:defRPr>
      </a:lvl2pPr>
      <a:lvl3pPr marL="913878" algn="l" defTabSz="913878" rtl="0" eaLnBrk="1" latinLnBrk="0" hangingPunct="1">
        <a:defRPr sz="1867" kern="1200">
          <a:solidFill>
            <a:schemeClr val="tx1"/>
          </a:solidFill>
          <a:latin typeface="+mn-lt"/>
          <a:ea typeface="+mn-ea"/>
          <a:cs typeface="+mn-cs"/>
        </a:defRPr>
      </a:lvl3pPr>
      <a:lvl4pPr marL="1370818" algn="l" defTabSz="913878" rtl="0" eaLnBrk="1" latinLnBrk="0" hangingPunct="1">
        <a:defRPr sz="1867" kern="1200">
          <a:solidFill>
            <a:schemeClr val="tx1"/>
          </a:solidFill>
          <a:latin typeface="+mn-lt"/>
          <a:ea typeface="+mn-ea"/>
          <a:cs typeface="+mn-cs"/>
        </a:defRPr>
      </a:lvl4pPr>
      <a:lvl5pPr marL="1827757" algn="l" defTabSz="913878" rtl="0" eaLnBrk="1" latinLnBrk="0" hangingPunct="1">
        <a:defRPr sz="1867" kern="1200">
          <a:solidFill>
            <a:schemeClr val="tx1"/>
          </a:solidFill>
          <a:latin typeface="+mn-lt"/>
          <a:ea typeface="+mn-ea"/>
          <a:cs typeface="+mn-cs"/>
        </a:defRPr>
      </a:lvl5pPr>
      <a:lvl6pPr marL="2284710" algn="l" defTabSz="913878" rtl="0" eaLnBrk="1" latinLnBrk="0" hangingPunct="1">
        <a:defRPr sz="1867" kern="1200">
          <a:solidFill>
            <a:schemeClr val="tx1"/>
          </a:solidFill>
          <a:latin typeface="+mn-lt"/>
          <a:ea typeface="+mn-ea"/>
          <a:cs typeface="+mn-cs"/>
        </a:defRPr>
      </a:lvl6pPr>
      <a:lvl7pPr marL="2741634" algn="l" defTabSz="913878" rtl="0" eaLnBrk="1" latinLnBrk="0" hangingPunct="1">
        <a:defRPr sz="1867" kern="1200">
          <a:solidFill>
            <a:schemeClr val="tx1"/>
          </a:solidFill>
          <a:latin typeface="+mn-lt"/>
          <a:ea typeface="+mn-ea"/>
          <a:cs typeface="+mn-cs"/>
        </a:defRPr>
      </a:lvl7pPr>
      <a:lvl8pPr marL="3198560" algn="l" defTabSz="913878" rtl="0" eaLnBrk="1" latinLnBrk="0" hangingPunct="1">
        <a:defRPr sz="1867" kern="1200">
          <a:solidFill>
            <a:schemeClr val="tx1"/>
          </a:solidFill>
          <a:latin typeface="+mn-lt"/>
          <a:ea typeface="+mn-ea"/>
          <a:cs typeface="+mn-cs"/>
        </a:defRPr>
      </a:lvl8pPr>
      <a:lvl9pPr marL="3655487" algn="l" defTabSz="913878"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6CF5074-25DB-440E-A834-DEFCC995FC3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53" tIns="34289" rIns="68553"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53" tIns="34289" rIns="68553"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53" tIns="34289" rIns="68553" bIns="34289" rtlCol="0" anchor="ctr"/>
          <a:lstStyle>
            <a:lvl1pPr algn="l">
              <a:defRPr sz="1200">
                <a:solidFill>
                  <a:schemeClr val="tx1">
                    <a:tint val="75000"/>
                  </a:schemeClr>
                </a:solidFill>
              </a:defRPr>
            </a:lvl1pPr>
          </a:lstStyle>
          <a:p>
            <a:pPr defTabSz="913969"/>
            <a:fld id="{2CCDC1D9-034D-494F-808F-2EA6504B546F}" type="datetimeFigureOut">
              <a:rPr lang="zh-CN" altLang="en-US" smtClean="0">
                <a:solidFill>
                  <a:prstClr val="black">
                    <a:tint val="75000"/>
                  </a:prstClr>
                </a:solidFill>
              </a:rPr>
              <a:pPr defTabSz="913969"/>
              <a:t>2024/3/20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53" tIns="34289" rIns="68553" bIns="34289" rtlCol="0" anchor="ctr"/>
          <a:lstStyle>
            <a:lvl1pPr algn="ctr">
              <a:defRPr sz="1200">
                <a:solidFill>
                  <a:schemeClr val="tx1">
                    <a:tint val="75000"/>
                  </a:schemeClr>
                </a:solidFill>
              </a:defRPr>
            </a:lvl1pPr>
          </a:lstStyle>
          <a:p>
            <a:pPr defTabSz="913969"/>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53" tIns="34289" rIns="68553" bIns="34289" rtlCol="0" anchor="ctr"/>
          <a:lstStyle>
            <a:lvl1pPr algn="r">
              <a:defRPr sz="1200">
                <a:solidFill>
                  <a:schemeClr val="tx1">
                    <a:tint val="75000"/>
                  </a:schemeClr>
                </a:solidFill>
              </a:defRPr>
            </a:lvl1pPr>
          </a:lstStyle>
          <a:p>
            <a:pPr defTabSz="913969"/>
            <a:fld id="{5B52316D-4692-4B10-B03E-30ED298E005C}" type="slidenum">
              <a:rPr lang="zh-CN" altLang="en-US" smtClean="0">
                <a:solidFill>
                  <a:prstClr val="black">
                    <a:tint val="75000"/>
                  </a:prstClr>
                </a:solidFill>
              </a:rPr>
              <a:pPr defTabSz="913969"/>
              <a:t>‹#›</a:t>
            </a:fld>
            <a:endParaRPr lang="zh-CN" altLang="en-US">
              <a:solidFill>
                <a:prstClr val="black">
                  <a:tint val="75000"/>
                </a:prstClr>
              </a:solidFill>
            </a:endParaRPr>
          </a:p>
        </p:txBody>
      </p:sp>
    </p:spTree>
    <p:extLst>
      <p:ext uri="{BB962C8B-B14F-4D97-AF65-F5344CB8AC3E}">
        <p14:creationId xmlns:p14="http://schemas.microsoft.com/office/powerpoint/2010/main" val="44219707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396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8" indent="-228498" algn="l" defTabSz="91396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94" indent="-228498" algn="l" defTabSz="91396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66" indent="-228498" algn="l" defTabSz="91396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40"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415"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409"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394"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378"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374"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969" rtl="0" eaLnBrk="1" latinLnBrk="0" hangingPunct="1">
        <a:defRPr sz="1867" kern="1200">
          <a:solidFill>
            <a:schemeClr val="tx1"/>
          </a:solidFill>
          <a:latin typeface="+mn-lt"/>
          <a:ea typeface="+mn-ea"/>
          <a:cs typeface="+mn-cs"/>
        </a:defRPr>
      </a:lvl1pPr>
      <a:lvl2pPr marL="456975" algn="l" defTabSz="913969" rtl="0" eaLnBrk="1" latinLnBrk="0" hangingPunct="1">
        <a:defRPr sz="1867" kern="1200">
          <a:solidFill>
            <a:schemeClr val="tx1"/>
          </a:solidFill>
          <a:latin typeface="+mn-lt"/>
          <a:ea typeface="+mn-ea"/>
          <a:cs typeface="+mn-cs"/>
        </a:defRPr>
      </a:lvl2pPr>
      <a:lvl3pPr marL="913969" algn="l" defTabSz="913969" rtl="0" eaLnBrk="1" latinLnBrk="0" hangingPunct="1">
        <a:defRPr sz="1867" kern="1200">
          <a:solidFill>
            <a:schemeClr val="tx1"/>
          </a:solidFill>
          <a:latin typeface="+mn-lt"/>
          <a:ea typeface="+mn-ea"/>
          <a:cs typeface="+mn-cs"/>
        </a:defRPr>
      </a:lvl3pPr>
      <a:lvl4pPr marL="1370954" algn="l" defTabSz="913969" rtl="0" eaLnBrk="1" latinLnBrk="0" hangingPunct="1">
        <a:defRPr sz="1867" kern="1200">
          <a:solidFill>
            <a:schemeClr val="tx1"/>
          </a:solidFill>
          <a:latin typeface="+mn-lt"/>
          <a:ea typeface="+mn-ea"/>
          <a:cs typeface="+mn-cs"/>
        </a:defRPr>
      </a:lvl4pPr>
      <a:lvl5pPr marL="1827938" algn="l" defTabSz="913969" rtl="0" eaLnBrk="1" latinLnBrk="0" hangingPunct="1">
        <a:defRPr sz="1867" kern="1200">
          <a:solidFill>
            <a:schemeClr val="tx1"/>
          </a:solidFill>
          <a:latin typeface="+mn-lt"/>
          <a:ea typeface="+mn-ea"/>
          <a:cs typeface="+mn-cs"/>
        </a:defRPr>
      </a:lvl5pPr>
      <a:lvl6pPr marL="2284934" algn="l" defTabSz="913969" rtl="0" eaLnBrk="1" latinLnBrk="0" hangingPunct="1">
        <a:defRPr sz="1867" kern="1200">
          <a:solidFill>
            <a:schemeClr val="tx1"/>
          </a:solidFill>
          <a:latin typeface="+mn-lt"/>
          <a:ea typeface="+mn-ea"/>
          <a:cs typeface="+mn-cs"/>
        </a:defRPr>
      </a:lvl6pPr>
      <a:lvl7pPr marL="2741906" algn="l" defTabSz="913969" rtl="0" eaLnBrk="1" latinLnBrk="0" hangingPunct="1">
        <a:defRPr sz="1867" kern="1200">
          <a:solidFill>
            <a:schemeClr val="tx1"/>
          </a:solidFill>
          <a:latin typeface="+mn-lt"/>
          <a:ea typeface="+mn-ea"/>
          <a:cs typeface="+mn-cs"/>
        </a:defRPr>
      </a:lvl7pPr>
      <a:lvl8pPr marL="3198880" algn="l" defTabSz="913969" rtl="0" eaLnBrk="1" latinLnBrk="0" hangingPunct="1">
        <a:defRPr sz="1867" kern="1200">
          <a:solidFill>
            <a:schemeClr val="tx1"/>
          </a:solidFill>
          <a:latin typeface="+mn-lt"/>
          <a:ea typeface="+mn-ea"/>
          <a:cs typeface="+mn-cs"/>
        </a:defRPr>
      </a:lvl8pPr>
      <a:lvl9pPr marL="3655855" algn="l" defTabSz="913969"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8B4A38C-F2FF-41C4-A67B-6F2BE48A921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61" tIns="34289" rIns="68561"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61" tIns="34289" rIns="68561"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61" tIns="34289" rIns="68561" bIns="34289" rtlCol="0" anchor="ctr"/>
          <a:lstStyle>
            <a:lvl1pPr algn="l">
              <a:defRPr sz="1200">
                <a:solidFill>
                  <a:schemeClr val="tx1">
                    <a:tint val="75000"/>
                  </a:schemeClr>
                </a:solidFill>
              </a:defRPr>
            </a:lvl1pPr>
          </a:lstStyle>
          <a:p>
            <a:pPr defTabSz="914082"/>
            <a:fld id="{2CCDC1D9-034D-494F-808F-2EA6504B546F}" type="datetimeFigureOut">
              <a:rPr lang="zh-CN" altLang="en-US" smtClean="0">
                <a:solidFill>
                  <a:prstClr val="black">
                    <a:tint val="75000"/>
                  </a:prstClr>
                </a:solidFill>
              </a:rPr>
              <a:pPr defTabSz="914082"/>
              <a:t>2024/3/20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61" tIns="34289" rIns="68561" bIns="34289" rtlCol="0" anchor="ctr"/>
          <a:lstStyle>
            <a:lvl1pPr algn="ctr">
              <a:defRPr sz="1200">
                <a:solidFill>
                  <a:schemeClr val="tx1">
                    <a:tint val="75000"/>
                  </a:schemeClr>
                </a:solidFill>
              </a:defRPr>
            </a:lvl1pPr>
          </a:lstStyle>
          <a:p>
            <a:pPr defTabSz="914082"/>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61" tIns="34289" rIns="68561" bIns="34289" rtlCol="0" anchor="ctr"/>
          <a:lstStyle>
            <a:lvl1pPr algn="r">
              <a:defRPr sz="1200">
                <a:solidFill>
                  <a:schemeClr val="tx1">
                    <a:tint val="75000"/>
                  </a:schemeClr>
                </a:solidFill>
              </a:defRPr>
            </a:lvl1pPr>
          </a:lstStyle>
          <a:p>
            <a:pPr defTabSz="914082"/>
            <a:fld id="{5B52316D-4692-4B10-B03E-30ED298E005C}" type="slidenum">
              <a:rPr lang="zh-CN" altLang="en-US" smtClean="0">
                <a:solidFill>
                  <a:prstClr val="black">
                    <a:tint val="75000"/>
                  </a:prstClr>
                </a:solidFill>
              </a:rPr>
              <a:pPr defTabSz="914082"/>
              <a:t>‹#›</a:t>
            </a:fld>
            <a:endParaRPr lang="zh-CN" altLang="en-US">
              <a:solidFill>
                <a:prstClr val="black">
                  <a:tint val="75000"/>
                </a:prstClr>
              </a:solidFill>
            </a:endParaRPr>
          </a:p>
        </p:txBody>
      </p:sp>
    </p:spTree>
    <p:extLst>
      <p:ext uri="{BB962C8B-B14F-4D97-AF65-F5344CB8AC3E}">
        <p14:creationId xmlns:p14="http://schemas.microsoft.com/office/powerpoint/2010/main" val="516370491"/>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08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25" indent="-228525" algn="l" defTabSz="91408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74" indent="-228525" algn="l" defTabSz="91408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06" indent="-228525" algn="l" defTabSz="91408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40"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675"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722"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764"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805"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854"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082" rtl="0" eaLnBrk="1" latinLnBrk="0" hangingPunct="1">
        <a:defRPr sz="1867" kern="1200">
          <a:solidFill>
            <a:schemeClr val="tx1"/>
          </a:solidFill>
          <a:latin typeface="+mn-lt"/>
          <a:ea typeface="+mn-ea"/>
          <a:cs typeface="+mn-cs"/>
        </a:defRPr>
      </a:lvl1pPr>
      <a:lvl2pPr marL="457035" algn="l" defTabSz="914082" rtl="0" eaLnBrk="1" latinLnBrk="0" hangingPunct="1">
        <a:defRPr sz="1867" kern="1200">
          <a:solidFill>
            <a:schemeClr val="tx1"/>
          </a:solidFill>
          <a:latin typeface="+mn-lt"/>
          <a:ea typeface="+mn-ea"/>
          <a:cs typeface="+mn-cs"/>
        </a:defRPr>
      </a:lvl2pPr>
      <a:lvl3pPr marL="914082" algn="l" defTabSz="914082" rtl="0" eaLnBrk="1" latinLnBrk="0" hangingPunct="1">
        <a:defRPr sz="1867" kern="1200">
          <a:solidFill>
            <a:schemeClr val="tx1"/>
          </a:solidFill>
          <a:latin typeface="+mn-lt"/>
          <a:ea typeface="+mn-ea"/>
          <a:cs typeface="+mn-cs"/>
        </a:defRPr>
      </a:lvl3pPr>
      <a:lvl4pPr marL="1371124" algn="l" defTabSz="914082" rtl="0" eaLnBrk="1" latinLnBrk="0" hangingPunct="1">
        <a:defRPr sz="1867" kern="1200">
          <a:solidFill>
            <a:schemeClr val="tx1"/>
          </a:solidFill>
          <a:latin typeface="+mn-lt"/>
          <a:ea typeface="+mn-ea"/>
          <a:cs typeface="+mn-cs"/>
        </a:defRPr>
      </a:lvl4pPr>
      <a:lvl5pPr marL="1828165" algn="l" defTabSz="914082" rtl="0" eaLnBrk="1" latinLnBrk="0" hangingPunct="1">
        <a:defRPr sz="1867" kern="1200">
          <a:solidFill>
            <a:schemeClr val="tx1"/>
          </a:solidFill>
          <a:latin typeface="+mn-lt"/>
          <a:ea typeface="+mn-ea"/>
          <a:cs typeface="+mn-cs"/>
        </a:defRPr>
      </a:lvl5pPr>
      <a:lvl6pPr marL="2285214" algn="l" defTabSz="914082" rtl="0" eaLnBrk="1" latinLnBrk="0" hangingPunct="1">
        <a:defRPr sz="1867" kern="1200">
          <a:solidFill>
            <a:schemeClr val="tx1"/>
          </a:solidFill>
          <a:latin typeface="+mn-lt"/>
          <a:ea typeface="+mn-ea"/>
          <a:cs typeface="+mn-cs"/>
        </a:defRPr>
      </a:lvl6pPr>
      <a:lvl7pPr marL="2742246" algn="l" defTabSz="914082" rtl="0" eaLnBrk="1" latinLnBrk="0" hangingPunct="1">
        <a:defRPr sz="1867" kern="1200">
          <a:solidFill>
            <a:schemeClr val="tx1"/>
          </a:solidFill>
          <a:latin typeface="+mn-lt"/>
          <a:ea typeface="+mn-ea"/>
          <a:cs typeface="+mn-cs"/>
        </a:defRPr>
      </a:lvl7pPr>
      <a:lvl8pPr marL="3199280" algn="l" defTabSz="914082" rtl="0" eaLnBrk="1" latinLnBrk="0" hangingPunct="1">
        <a:defRPr sz="1867" kern="1200">
          <a:solidFill>
            <a:schemeClr val="tx1"/>
          </a:solidFill>
          <a:latin typeface="+mn-lt"/>
          <a:ea typeface="+mn-ea"/>
          <a:cs typeface="+mn-cs"/>
        </a:defRPr>
      </a:lvl8pPr>
      <a:lvl9pPr marL="3656315" algn="l" defTabSz="914082"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FEF8400-661A-437C-89B8-56222307679C}"/>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70" tIns="34289" rIns="68570"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70" tIns="34289" rIns="68570"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70" tIns="34289" rIns="68570" bIns="34289" rtlCol="0" anchor="ctr"/>
          <a:lstStyle>
            <a:lvl1pPr algn="l">
              <a:defRPr sz="1200">
                <a:solidFill>
                  <a:schemeClr val="tx1">
                    <a:tint val="75000"/>
                  </a:schemeClr>
                </a:solidFill>
              </a:defRPr>
            </a:lvl1pPr>
          </a:lstStyle>
          <a:p>
            <a:pPr defTabSz="914218"/>
            <a:fld id="{2CCDC1D9-034D-494F-808F-2EA6504B546F}" type="datetimeFigureOut">
              <a:rPr lang="zh-CN" altLang="en-US" smtClean="0">
                <a:solidFill>
                  <a:prstClr val="black">
                    <a:tint val="75000"/>
                  </a:prstClr>
                </a:solidFill>
              </a:rPr>
              <a:pPr defTabSz="914218"/>
              <a:t>2024/3/20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70" tIns="34289" rIns="68570" bIns="34289" rtlCol="0" anchor="ctr"/>
          <a:lstStyle>
            <a:lvl1pPr algn="ctr">
              <a:defRPr sz="1200">
                <a:solidFill>
                  <a:schemeClr val="tx1">
                    <a:tint val="75000"/>
                  </a:schemeClr>
                </a:solidFill>
              </a:defRPr>
            </a:lvl1pPr>
          </a:lstStyle>
          <a:p>
            <a:pPr defTabSz="914218"/>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70" tIns="34289" rIns="68570" bIns="34289" rtlCol="0" anchor="ctr"/>
          <a:lstStyle>
            <a:lvl1pPr algn="r">
              <a:defRPr sz="1200">
                <a:solidFill>
                  <a:schemeClr val="tx1">
                    <a:tint val="75000"/>
                  </a:schemeClr>
                </a:solidFill>
              </a:defRPr>
            </a:lvl1pPr>
          </a:lstStyle>
          <a:p>
            <a:pPr defTabSz="914218"/>
            <a:fld id="{5B52316D-4692-4B10-B03E-30ED298E005C}" type="slidenum">
              <a:rPr lang="zh-CN" altLang="en-US" smtClean="0">
                <a:solidFill>
                  <a:prstClr val="black">
                    <a:tint val="75000"/>
                  </a:prstClr>
                </a:solidFill>
              </a:rPr>
              <a:pPr defTabSz="914218"/>
              <a:t>‹#›</a:t>
            </a:fld>
            <a:endParaRPr lang="zh-CN" altLang="en-US">
              <a:solidFill>
                <a:prstClr val="black">
                  <a:tint val="75000"/>
                </a:prstClr>
              </a:solidFill>
            </a:endParaRPr>
          </a:p>
        </p:txBody>
      </p:sp>
    </p:spTree>
    <p:extLst>
      <p:ext uri="{BB962C8B-B14F-4D97-AF65-F5344CB8AC3E}">
        <p14:creationId xmlns:p14="http://schemas.microsoft.com/office/powerpoint/2010/main" val="31286916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21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7" indent="-228557" algn="l" defTabSz="9142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70" indent="-228557" algn="l" defTabSz="9142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4" indent="-228557" algn="l" defTabSz="9142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987"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098"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208"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317"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430"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218" rtl="0" eaLnBrk="1" latinLnBrk="0" hangingPunct="1">
        <a:defRPr sz="1867" kern="1200">
          <a:solidFill>
            <a:schemeClr val="tx1"/>
          </a:solidFill>
          <a:latin typeface="+mn-lt"/>
          <a:ea typeface="+mn-ea"/>
          <a:cs typeface="+mn-cs"/>
        </a:defRPr>
      </a:lvl1pPr>
      <a:lvl2pPr marL="457107" algn="l" defTabSz="914218" rtl="0" eaLnBrk="1" latinLnBrk="0" hangingPunct="1">
        <a:defRPr sz="1867" kern="1200">
          <a:solidFill>
            <a:schemeClr val="tx1"/>
          </a:solidFill>
          <a:latin typeface="+mn-lt"/>
          <a:ea typeface="+mn-ea"/>
          <a:cs typeface="+mn-cs"/>
        </a:defRPr>
      </a:lvl2pPr>
      <a:lvl3pPr marL="914218" algn="l" defTabSz="914218" rtl="0" eaLnBrk="1" latinLnBrk="0" hangingPunct="1">
        <a:defRPr sz="1867" kern="1200">
          <a:solidFill>
            <a:schemeClr val="tx1"/>
          </a:solidFill>
          <a:latin typeface="+mn-lt"/>
          <a:ea typeface="+mn-ea"/>
          <a:cs typeface="+mn-cs"/>
        </a:defRPr>
      </a:lvl3pPr>
      <a:lvl4pPr marL="1371328" algn="l" defTabSz="914218" rtl="0" eaLnBrk="1" latinLnBrk="0" hangingPunct="1">
        <a:defRPr sz="1867" kern="1200">
          <a:solidFill>
            <a:schemeClr val="tx1"/>
          </a:solidFill>
          <a:latin typeface="+mn-lt"/>
          <a:ea typeface="+mn-ea"/>
          <a:cs typeface="+mn-cs"/>
        </a:defRPr>
      </a:lvl4pPr>
      <a:lvl5pPr marL="1828437" algn="l" defTabSz="914218" rtl="0" eaLnBrk="1" latinLnBrk="0" hangingPunct="1">
        <a:defRPr sz="1867" kern="1200">
          <a:solidFill>
            <a:schemeClr val="tx1"/>
          </a:solidFill>
          <a:latin typeface="+mn-lt"/>
          <a:ea typeface="+mn-ea"/>
          <a:cs typeface="+mn-cs"/>
        </a:defRPr>
      </a:lvl5pPr>
      <a:lvl6pPr marL="2285550" algn="l" defTabSz="914218" rtl="0" eaLnBrk="1" latinLnBrk="0" hangingPunct="1">
        <a:defRPr sz="1867" kern="1200">
          <a:solidFill>
            <a:schemeClr val="tx1"/>
          </a:solidFill>
          <a:latin typeface="+mn-lt"/>
          <a:ea typeface="+mn-ea"/>
          <a:cs typeface="+mn-cs"/>
        </a:defRPr>
      </a:lvl6pPr>
      <a:lvl7pPr marL="2742654" algn="l" defTabSz="914218" rtl="0" eaLnBrk="1" latinLnBrk="0" hangingPunct="1">
        <a:defRPr sz="1867" kern="1200">
          <a:solidFill>
            <a:schemeClr val="tx1"/>
          </a:solidFill>
          <a:latin typeface="+mn-lt"/>
          <a:ea typeface="+mn-ea"/>
          <a:cs typeface="+mn-cs"/>
        </a:defRPr>
      </a:lvl7pPr>
      <a:lvl8pPr marL="3199760" algn="l" defTabSz="914218" rtl="0" eaLnBrk="1" latinLnBrk="0" hangingPunct="1">
        <a:defRPr sz="1867" kern="1200">
          <a:solidFill>
            <a:schemeClr val="tx1"/>
          </a:solidFill>
          <a:latin typeface="+mn-lt"/>
          <a:ea typeface="+mn-ea"/>
          <a:cs typeface="+mn-cs"/>
        </a:defRPr>
      </a:lvl8pPr>
      <a:lvl9pPr marL="3656867" algn="l" defTabSz="914218" rtl="0" eaLnBrk="1" latinLnBrk="0" hangingPunct="1">
        <a:defRPr sz="186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722F694-424B-441E-A000-02BF2AF3D5D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377"/>
            <a:fld id="{2CCDC1D9-034D-494F-808F-2EA6504B546F}" type="datetimeFigureOut">
              <a:rPr lang="zh-CN" altLang="en-US" smtClean="0">
                <a:solidFill>
                  <a:prstClr val="black">
                    <a:tint val="75000"/>
                  </a:prstClr>
                </a:solidFill>
              </a:rPr>
              <a:pPr defTabSz="914377"/>
              <a:t>2024/3/20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377"/>
            <a:fld id="{5B52316D-4692-4B10-B03E-30ED298E005C}"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60207361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2.xml"/><Relationship Id="rId5" Type="http://schemas.openxmlformats.org/officeDocument/2006/relationships/image" Target="../media/image7.png"/><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3" Type="http://schemas.openxmlformats.org/officeDocument/2006/relationships/audio" Target="../media/audio4.wav"/><Relationship Id="rId7" Type="http://schemas.openxmlformats.org/officeDocument/2006/relationships/image" Target="../media/image27.png"/><Relationship Id="rId12"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7.png"/><Relationship Id="rId11" Type="http://schemas.openxmlformats.org/officeDocument/2006/relationships/image" Target="../media/image31.png"/><Relationship Id="rId5" Type="http://schemas.openxmlformats.org/officeDocument/2006/relationships/image" Target="../media/image26.svg"/><Relationship Id="rId10" Type="http://schemas.openxmlformats.org/officeDocument/2006/relationships/image" Target="../media/image30.svg"/><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image" Target="../media/image33.sv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3" Type="http://schemas.openxmlformats.org/officeDocument/2006/relationships/audio" Target="../media/audio4.wav"/><Relationship Id="rId7" Type="http://schemas.openxmlformats.org/officeDocument/2006/relationships/image" Target="../media/image27.png"/><Relationship Id="rId12" Type="http://schemas.openxmlformats.org/officeDocument/2006/relationships/image" Target="../media/image33.sv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7.png"/><Relationship Id="rId11" Type="http://schemas.openxmlformats.org/officeDocument/2006/relationships/image" Target="../media/image32.png"/><Relationship Id="rId5" Type="http://schemas.openxmlformats.org/officeDocument/2006/relationships/image" Target="../media/image26.svg"/><Relationship Id="rId10" Type="http://schemas.openxmlformats.org/officeDocument/2006/relationships/image" Target="../media/image30.svg"/><Relationship Id="rId4" Type="http://schemas.openxmlformats.org/officeDocument/2006/relationships/image" Target="../media/image25.png"/><Relationship Id="rId9" Type="http://schemas.openxmlformats.org/officeDocument/2006/relationships/image" Target="../media/image29.png"/><Relationship Id="rId1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3" Type="http://schemas.openxmlformats.org/officeDocument/2006/relationships/audio" Target="../media/audio4.wav"/><Relationship Id="rId7" Type="http://schemas.openxmlformats.org/officeDocument/2006/relationships/image" Target="../media/image27.png"/><Relationship Id="rId12" Type="http://schemas.openxmlformats.org/officeDocument/2006/relationships/image" Target="../media/image33.svg"/><Relationship Id="rId2" Type="http://schemas.openxmlformats.org/officeDocument/2006/relationships/notesSlide" Target="../notesSlides/notesSlide9.xml"/><Relationship Id="rId1" Type="http://schemas.openxmlformats.org/officeDocument/2006/relationships/slideLayout" Target="../slideLayouts/slideLayout42.xml"/><Relationship Id="rId6" Type="http://schemas.openxmlformats.org/officeDocument/2006/relationships/image" Target="../media/image7.png"/><Relationship Id="rId11" Type="http://schemas.openxmlformats.org/officeDocument/2006/relationships/image" Target="../media/image32.png"/><Relationship Id="rId5" Type="http://schemas.openxmlformats.org/officeDocument/2006/relationships/image" Target="../media/image26.svg"/><Relationship Id="rId10" Type="http://schemas.openxmlformats.org/officeDocument/2006/relationships/image" Target="../media/image30.svg"/><Relationship Id="rId4" Type="http://schemas.openxmlformats.org/officeDocument/2006/relationships/image" Target="../media/image25.png"/><Relationship Id="rId9" Type="http://schemas.openxmlformats.org/officeDocument/2006/relationships/image" Target="../media/image29.png"/><Relationship Id="rId1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3" Type="http://schemas.openxmlformats.org/officeDocument/2006/relationships/audio" Target="../media/audio4.wav"/><Relationship Id="rId7" Type="http://schemas.openxmlformats.org/officeDocument/2006/relationships/image" Target="../media/image27.png"/><Relationship Id="rId12" Type="http://schemas.openxmlformats.org/officeDocument/2006/relationships/image" Target="../media/image33.svg"/><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7.png"/><Relationship Id="rId11" Type="http://schemas.openxmlformats.org/officeDocument/2006/relationships/image" Target="../media/image32.png"/><Relationship Id="rId5" Type="http://schemas.openxmlformats.org/officeDocument/2006/relationships/image" Target="../media/image26.svg"/><Relationship Id="rId10" Type="http://schemas.openxmlformats.org/officeDocument/2006/relationships/image" Target="../media/image30.svg"/><Relationship Id="rId4" Type="http://schemas.openxmlformats.org/officeDocument/2006/relationships/image" Target="../media/image25.png"/><Relationship Id="rId9" Type="http://schemas.openxmlformats.org/officeDocument/2006/relationships/image" Target="../media/image29.png"/><Relationship Id="rId1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2.png"/><Relationship Id="rId3" Type="http://schemas.openxmlformats.org/officeDocument/2006/relationships/slideLayout" Target="../slideLayouts/slideLayout2.xml"/><Relationship Id="rId7" Type="http://schemas.openxmlformats.org/officeDocument/2006/relationships/image" Target="../media/image37.gif"/><Relationship Id="rId12" Type="http://schemas.openxmlformats.org/officeDocument/2006/relationships/image" Target="../media/image41.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11" Type="http://schemas.openxmlformats.org/officeDocument/2006/relationships/image" Target="../media/image40.png"/><Relationship Id="rId5" Type="http://schemas.openxmlformats.org/officeDocument/2006/relationships/image" Target="../media/image35.png"/><Relationship Id="rId10" Type="http://schemas.openxmlformats.org/officeDocument/2006/relationships/image" Target="../media/image39.gif"/><Relationship Id="rId4" Type="http://schemas.openxmlformats.org/officeDocument/2006/relationships/notesSlide" Target="../notesSlides/notesSlide14.xml"/><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gif"/></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2.wav"/><Relationship Id="rId7" Type="http://schemas.openxmlformats.org/officeDocument/2006/relationships/image" Target="../media/image15.png"/><Relationship Id="rId12" Type="http://schemas.openxmlformats.org/officeDocument/2006/relationships/slide" Target="slide7.xml"/><Relationship Id="rId2" Type="http://schemas.openxmlformats.org/officeDocument/2006/relationships/audio" Target="../media/audio1.wav"/><Relationship Id="rId1" Type="http://schemas.openxmlformats.org/officeDocument/2006/relationships/slideLayout" Target="../slideLayouts/slideLayout69.xml"/><Relationship Id="rId6" Type="http://schemas.openxmlformats.org/officeDocument/2006/relationships/image" Target="../media/image14.png"/><Relationship Id="rId11" Type="http://schemas.openxmlformats.org/officeDocument/2006/relationships/image" Target="../media/image9.gif"/><Relationship Id="rId5" Type="http://schemas.openxmlformats.org/officeDocument/2006/relationships/slide" Target="slide4.xml"/><Relationship Id="rId10" Type="http://schemas.openxmlformats.org/officeDocument/2006/relationships/image" Target="../media/image16.gif"/><Relationship Id="rId4" Type="http://schemas.openxmlformats.org/officeDocument/2006/relationships/image" Target="../media/image13.png"/><Relationship Id="rId9" Type="http://schemas.openxmlformats.org/officeDocument/2006/relationships/slide" Target="slide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3.wav"/><Relationship Id="rId1" Type="http://schemas.openxmlformats.org/officeDocument/2006/relationships/slideLayout" Target="../slideLayouts/slideLayout80.xml"/><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9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3.wav"/><Relationship Id="rId1" Type="http://schemas.openxmlformats.org/officeDocument/2006/relationships/slideLayout" Target="../slideLayouts/slideLayout102.xml"/><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8.gif"/><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slide" Target="slide9.xml"/><Relationship Id="rId2" Type="http://schemas.openxmlformats.org/officeDocument/2006/relationships/notesSlide" Target="../notesSlides/notesSlide4.xml"/><Relationship Id="rId1" Type="http://schemas.openxmlformats.org/officeDocument/2006/relationships/slideLayout" Target="../slideLayouts/slideLayout62.xml"/><Relationship Id="rId6" Type="http://schemas.openxmlformats.org/officeDocument/2006/relationships/image" Target="../media/image23.png"/><Relationship Id="rId5" Type="http://schemas.openxmlformats.org/officeDocument/2006/relationships/image" Target="../media/image7.png"/><Relationship Id="rId4" Type="http://schemas.openxmlformats.org/officeDocument/2006/relationships/image" Target="../media/image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24"/>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8791" r="8901"/>
          <a:stretch/>
        </p:blipFill>
        <p:spPr>
          <a:xfrm>
            <a:off x="-106533" y="0"/>
            <a:ext cx="12298532" cy="6858000"/>
          </a:xfrm>
          <a:prstGeom prst="rect">
            <a:avLst/>
          </a:prstGeom>
        </p:spPr>
      </p:pic>
      <p:pic>
        <p:nvPicPr>
          <p:cNvPr id="1026" name="Picture 2" descr="Droplet&amp;#39;s Profile | Xanj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2394" y="-738326"/>
            <a:ext cx="3164889" cy="31648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2727" t="6643" r="59836" b="50117"/>
          <a:stretch/>
        </p:blipFill>
        <p:spPr>
          <a:xfrm flipH="1">
            <a:off x="-222395" y="1836656"/>
            <a:ext cx="3856168" cy="5378840"/>
          </a:xfrm>
          <a:prstGeom prst="rect">
            <a:avLst/>
          </a:prstGeom>
        </p:spPr>
      </p:pic>
      <p:sp>
        <p:nvSpPr>
          <p:cNvPr id="6" name="Oval Callout 5"/>
          <p:cNvSpPr/>
          <p:nvPr/>
        </p:nvSpPr>
        <p:spPr>
          <a:xfrm>
            <a:off x="3905653" y="844117"/>
            <a:ext cx="6257522" cy="3164889"/>
          </a:xfrm>
          <a:prstGeom prst="wedgeEllipseCallout">
            <a:avLst>
              <a:gd name="adj1" fmla="val -60997"/>
              <a:gd name="adj2" fmla="val 34000"/>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Khởi</a:t>
            </a:r>
            <a:r>
              <a:rPr kumimoji="0" lang="en-US" sz="72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72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động</a:t>
            </a:r>
            <a:endParaRPr kumimoji="0" lang="en-US" sz="7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13915103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903"/>
            <a:ext cx="12192000" cy="6774195"/>
          </a:xfrm>
          <a:prstGeom prst="rect">
            <a:avLst/>
          </a:prstGeom>
        </p:spPr>
      </p:pic>
      <p:sp>
        <p:nvSpPr>
          <p:cNvPr id="5" name="Rounded Rectangle 16">
            <a:extLst>
              <a:ext uri="{FF2B5EF4-FFF2-40B4-BE49-F238E27FC236}">
                <a16:creationId xmlns:a16="http://schemas.microsoft.com/office/drawing/2014/main" id="{E50AC39C-154E-4F95-B231-369F2ED6B280}"/>
              </a:ext>
            </a:extLst>
          </p:cNvPr>
          <p:cNvSpPr/>
          <p:nvPr/>
        </p:nvSpPr>
        <p:spPr>
          <a:xfrm>
            <a:off x="410586" y="381770"/>
            <a:ext cx="11370829" cy="6094461"/>
          </a:xfrm>
          <a:prstGeom prst="round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0F1DF"/>
              </a:solidFill>
              <a:latin typeface="Cambria" panose="02040503050406030204" pitchFamily="18" charset="0"/>
              <a:ea typeface="Cambria" panose="02040503050406030204" pitchFamily="18" charset="0"/>
              <a:sym typeface="Arial"/>
            </a:endParaRPr>
          </a:p>
        </p:txBody>
      </p:sp>
      <p:pic>
        <p:nvPicPr>
          <p:cNvPr id="6" name="Picture 5">
            <a:extLst>
              <a:ext uri="{FF2B5EF4-FFF2-40B4-BE49-F238E27FC236}">
                <a16:creationId xmlns:a16="http://schemas.microsoft.com/office/drawing/2014/main" id="{0BE2C444-4A43-4A01-AA48-744B4CB5E8B1}"/>
              </a:ext>
            </a:extLst>
          </p:cNvPr>
          <p:cNvPicPr>
            <a:picLocks noChangeAspect="1"/>
          </p:cNvPicPr>
          <p:nvPr/>
        </p:nvPicPr>
        <p:blipFill rotWithShape="1">
          <a:blip r:embed="rId5">
            <a:extLst>
              <a:ext uri="{28A0092B-C50C-407E-A947-70E740481C1C}">
                <a14:useLocalDpi xmlns:a14="http://schemas.microsoft.com/office/drawing/2010/main" val="0"/>
              </a:ext>
            </a:extLst>
          </a:blip>
          <a:srcRect l="41360" t="-2049" r="41780" b="53677"/>
          <a:stretch/>
        </p:blipFill>
        <p:spPr>
          <a:xfrm>
            <a:off x="9536422" y="2853276"/>
            <a:ext cx="2244993" cy="3622955"/>
          </a:xfrm>
          <a:prstGeom prst="rect">
            <a:avLst/>
          </a:prstGeom>
        </p:spPr>
      </p:pic>
      <p:sp>
        <p:nvSpPr>
          <p:cNvPr id="7" name="Oval 6">
            <a:extLst>
              <a:ext uri="{FF2B5EF4-FFF2-40B4-BE49-F238E27FC236}">
                <a16:creationId xmlns:a16="http://schemas.microsoft.com/office/drawing/2014/main" id="{F4F24D3E-E0DE-40E7-A84F-D32A736E3E3C}"/>
              </a:ext>
            </a:extLst>
          </p:cNvPr>
          <p:cNvSpPr/>
          <p:nvPr/>
        </p:nvSpPr>
        <p:spPr>
          <a:xfrm>
            <a:off x="410483" y="725261"/>
            <a:ext cx="599924" cy="599924"/>
          </a:xfrm>
          <a:prstGeom prst="ellipse">
            <a:avLst/>
          </a:prstGeom>
          <a:solidFill>
            <a:srgbClr val="FF0000"/>
          </a:solidFill>
          <a:ln w="31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a:solidFill>
                  <a:srgbClr val="F0F1DF"/>
                </a:solidFill>
                <a:latin typeface="Cambria" panose="02040503050406030204" pitchFamily="18" charset="0"/>
                <a:ea typeface="Cambria" panose="02040503050406030204" pitchFamily="18" charset="0"/>
                <a:sym typeface="Arial"/>
              </a:rPr>
              <a:t>1</a:t>
            </a:r>
          </a:p>
        </p:txBody>
      </p:sp>
      <p:sp>
        <p:nvSpPr>
          <p:cNvPr id="8" name="TextBox 7">
            <a:extLst>
              <a:ext uri="{FF2B5EF4-FFF2-40B4-BE49-F238E27FC236}">
                <a16:creationId xmlns:a16="http://schemas.microsoft.com/office/drawing/2014/main" id="{433BE5C8-6908-43E0-BF86-4BAD2D0C6787}"/>
              </a:ext>
            </a:extLst>
          </p:cNvPr>
          <p:cNvSpPr txBox="1"/>
          <p:nvPr/>
        </p:nvSpPr>
        <p:spPr>
          <a:xfrm>
            <a:off x="933450" y="687196"/>
            <a:ext cx="10896600" cy="666786"/>
          </a:xfrm>
          <a:prstGeom prst="rect">
            <a:avLst/>
          </a:prstGeom>
          <a:noFill/>
        </p:spPr>
        <p:txBody>
          <a:bodyPr wrap="square" rtlCol="0">
            <a:spAutoFit/>
          </a:bodyPr>
          <a:lstStyle/>
          <a:p>
            <a:pPr defTabSz="1219170">
              <a:buClr>
                <a:srgbClr val="000000"/>
              </a:buClr>
            </a:pPr>
            <a:r>
              <a:rPr lang="vi-VN" sz="3733" b="1" kern="0" dirty="0">
                <a:solidFill>
                  <a:srgbClr val="000000"/>
                </a:solidFill>
                <a:latin typeface="Cambria" panose="02040503050406030204" pitchFamily="18" charset="0"/>
                <a:ea typeface="Cambria" panose="02040503050406030204" pitchFamily="18" charset="0"/>
                <a:cs typeface="Arial"/>
                <a:sym typeface="Arial"/>
              </a:rPr>
              <a:t>Số nào dưới đây có chữ số hàng chục nghìn là 1?</a:t>
            </a:r>
            <a:endParaRPr lang="en-US" sz="37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3" name="TextBox 2">
            <a:extLst>
              <a:ext uri="{FF2B5EF4-FFF2-40B4-BE49-F238E27FC236}">
                <a16:creationId xmlns:a16="http://schemas.microsoft.com/office/drawing/2014/main" id="{AEC78CC8-F04B-45F0-928F-4C6B122659AA}"/>
              </a:ext>
            </a:extLst>
          </p:cNvPr>
          <p:cNvSpPr txBox="1"/>
          <p:nvPr/>
        </p:nvSpPr>
        <p:spPr>
          <a:xfrm>
            <a:off x="628649" y="1952625"/>
            <a:ext cx="11344275" cy="1323439"/>
          </a:xfrm>
          <a:prstGeom prst="rect">
            <a:avLst/>
          </a:prstGeom>
          <a:noFill/>
        </p:spPr>
        <p:txBody>
          <a:bodyPr wrap="square" rtlCol="0">
            <a:spAutoFit/>
          </a:bodyPr>
          <a:lstStyle/>
          <a:p>
            <a:pPr algn="just"/>
            <a:r>
              <a:rPr lang="pt-BR" sz="4000" b="1" i="0" dirty="0">
                <a:solidFill>
                  <a:srgbClr val="000000"/>
                </a:solidFill>
                <a:effectLst/>
                <a:latin typeface="Cambria" panose="02040503050406030204" pitchFamily="18" charset="0"/>
                <a:ea typeface="Cambria" panose="02040503050406030204" pitchFamily="18" charset="0"/>
              </a:rPr>
              <a:t>A) 1 000         B) 100 000       C) 100       D) 10 000</a:t>
            </a:r>
          </a:p>
          <a:p>
            <a:endParaRPr lang="en-US" sz="4000" b="1" dirty="0">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713968A0-9515-46AA-9D8C-F725E825B0F3}"/>
              </a:ext>
            </a:extLst>
          </p:cNvPr>
          <p:cNvSpPr/>
          <p:nvPr/>
        </p:nvSpPr>
        <p:spPr>
          <a:xfrm>
            <a:off x="9124950" y="1971675"/>
            <a:ext cx="904875" cy="800100"/>
          </a:xfrm>
          <a:prstGeom prst="ellipse">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1019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03"/>
            <a:ext cx="12192000" cy="6774195"/>
          </a:xfrm>
          <a:prstGeom prst="rect">
            <a:avLst/>
          </a:prstGeom>
        </p:spPr>
      </p:pic>
      <p:sp>
        <p:nvSpPr>
          <p:cNvPr id="5" name="Rounded Rectangle 16">
            <a:extLst>
              <a:ext uri="{FF2B5EF4-FFF2-40B4-BE49-F238E27FC236}">
                <a16:creationId xmlns:a16="http://schemas.microsoft.com/office/drawing/2014/main" id="{E50AC39C-154E-4F95-B231-369F2ED6B280}"/>
              </a:ext>
            </a:extLst>
          </p:cNvPr>
          <p:cNvSpPr/>
          <p:nvPr/>
        </p:nvSpPr>
        <p:spPr>
          <a:xfrm>
            <a:off x="410586" y="381770"/>
            <a:ext cx="11370829" cy="6094461"/>
          </a:xfrm>
          <a:prstGeom prst="round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0F1DF"/>
              </a:solidFill>
              <a:effectLst/>
              <a:uLnTx/>
              <a:uFillTx/>
              <a:latin typeface="Cambria" panose="02040503050406030204" pitchFamily="18" charset="0"/>
              <a:ea typeface="Cambria" panose="02040503050406030204" pitchFamily="18" charset="0"/>
              <a:cs typeface="+mn-cs"/>
              <a:sym typeface="Arial"/>
            </a:endParaRPr>
          </a:p>
        </p:txBody>
      </p:sp>
      <p:pic>
        <p:nvPicPr>
          <p:cNvPr id="6" name="Picture 5">
            <a:extLst>
              <a:ext uri="{FF2B5EF4-FFF2-40B4-BE49-F238E27FC236}">
                <a16:creationId xmlns:a16="http://schemas.microsoft.com/office/drawing/2014/main" id="{0BE2C444-4A43-4A01-AA48-744B4CB5E8B1}"/>
              </a:ext>
            </a:extLst>
          </p:cNvPr>
          <p:cNvPicPr>
            <a:picLocks noChangeAspect="1"/>
          </p:cNvPicPr>
          <p:nvPr/>
        </p:nvPicPr>
        <p:blipFill rotWithShape="1">
          <a:blip r:embed="rId4">
            <a:extLst>
              <a:ext uri="{28A0092B-C50C-407E-A947-70E740481C1C}">
                <a14:useLocalDpi xmlns:a14="http://schemas.microsoft.com/office/drawing/2010/main" val="0"/>
              </a:ext>
            </a:extLst>
          </a:blip>
          <a:srcRect l="41360" t="-2049" r="41780" b="53677"/>
          <a:stretch/>
        </p:blipFill>
        <p:spPr>
          <a:xfrm>
            <a:off x="9536422" y="2853276"/>
            <a:ext cx="2244993" cy="3622955"/>
          </a:xfrm>
          <a:prstGeom prst="rect">
            <a:avLst/>
          </a:prstGeom>
        </p:spPr>
      </p:pic>
      <p:sp>
        <p:nvSpPr>
          <p:cNvPr id="7" name="Oval 6">
            <a:extLst>
              <a:ext uri="{FF2B5EF4-FFF2-40B4-BE49-F238E27FC236}">
                <a16:creationId xmlns:a16="http://schemas.microsoft.com/office/drawing/2014/main" id="{F4F24D3E-E0DE-40E7-A84F-D32A736E3E3C}"/>
              </a:ext>
            </a:extLst>
          </p:cNvPr>
          <p:cNvSpPr/>
          <p:nvPr/>
        </p:nvSpPr>
        <p:spPr>
          <a:xfrm>
            <a:off x="1039133" y="696686"/>
            <a:ext cx="599924" cy="599924"/>
          </a:xfrm>
          <a:prstGeom prst="ellipse">
            <a:avLst/>
          </a:prstGeom>
          <a:solidFill>
            <a:srgbClr val="FF0000"/>
          </a:solidFill>
          <a:ln w="31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F0F1DF"/>
                </a:solidFill>
                <a:effectLst/>
                <a:uLnTx/>
                <a:uFillTx/>
                <a:latin typeface="Cambria" panose="02040503050406030204" pitchFamily="18" charset="0"/>
                <a:ea typeface="Cambria" panose="02040503050406030204" pitchFamily="18" charset="0"/>
                <a:cs typeface="+mn-cs"/>
                <a:sym typeface="Arial"/>
              </a:rPr>
              <a:t>1</a:t>
            </a:r>
          </a:p>
        </p:txBody>
      </p:sp>
      <p:sp>
        <p:nvSpPr>
          <p:cNvPr id="8" name="TextBox 7">
            <a:extLst>
              <a:ext uri="{FF2B5EF4-FFF2-40B4-BE49-F238E27FC236}">
                <a16:creationId xmlns:a16="http://schemas.microsoft.com/office/drawing/2014/main" id="{433BE5C8-6908-43E0-BF86-4BAD2D0C6787}"/>
              </a:ext>
            </a:extLst>
          </p:cNvPr>
          <p:cNvSpPr txBox="1"/>
          <p:nvPr/>
        </p:nvSpPr>
        <p:spPr>
          <a:xfrm>
            <a:off x="1562100" y="658621"/>
            <a:ext cx="10896600" cy="6667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endParaRPr kumimoji="0" lang="en-US" sz="3733"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4" name="Group 13">
            <a:extLst>
              <a:ext uri="{FF2B5EF4-FFF2-40B4-BE49-F238E27FC236}">
                <a16:creationId xmlns:a16="http://schemas.microsoft.com/office/drawing/2014/main" id="{8690CA22-3F7A-4676-B600-4E7F88CB5AB8}"/>
              </a:ext>
            </a:extLst>
          </p:cNvPr>
          <p:cNvGrpSpPr/>
          <p:nvPr/>
        </p:nvGrpSpPr>
        <p:grpSpPr>
          <a:xfrm>
            <a:off x="1228725" y="1838325"/>
            <a:ext cx="9315450" cy="2554545"/>
            <a:chOff x="1228725" y="1838325"/>
            <a:chExt cx="9315450" cy="2554545"/>
          </a:xfrm>
        </p:grpSpPr>
        <p:sp>
          <p:nvSpPr>
            <p:cNvPr id="9" name="TextBox 8">
              <a:extLst>
                <a:ext uri="{FF2B5EF4-FFF2-40B4-BE49-F238E27FC236}">
                  <a16:creationId xmlns:a16="http://schemas.microsoft.com/office/drawing/2014/main" id="{EDBD2C17-A68E-4DB6-B29A-EA67A241EB64}"/>
                </a:ext>
              </a:extLst>
            </p:cNvPr>
            <p:cNvSpPr txBox="1"/>
            <p:nvPr/>
          </p:nvSpPr>
          <p:spPr>
            <a:xfrm>
              <a:off x="1228725" y="1838325"/>
              <a:ext cx="9315450" cy="2554545"/>
            </a:xfrm>
            <a:prstGeom prst="rect">
              <a:avLst/>
            </a:prstGeom>
            <a:noFill/>
          </p:spPr>
          <p:txBody>
            <a:bodyPr wrap="square" rtlCol="0">
              <a:spAutoFit/>
            </a:bodyPr>
            <a:lstStyle/>
            <a:p>
              <a:pPr algn="just"/>
              <a:r>
                <a:rPr lang="pt-BR" sz="4000" b="0" i="0" dirty="0">
                  <a:solidFill>
                    <a:srgbClr val="000000"/>
                  </a:solidFill>
                  <a:effectLst/>
                  <a:latin typeface="Cambria" panose="02040503050406030204" pitchFamily="18" charset="0"/>
                  <a:ea typeface="Cambria" panose="02040503050406030204" pitchFamily="18" charset="0"/>
                </a:rPr>
                <a:t>a) 54 766 = 50 000 +     + 700 + 60 + 6</a:t>
              </a:r>
            </a:p>
            <a:p>
              <a:pPr algn="just"/>
              <a:r>
                <a:rPr lang="pt-BR" sz="4000" b="0" i="0" dirty="0">
                  <a:solidFill>
                    <a:srgbClr val="000000"/>
                  </a:solidFill>
                  <a:effectLst/>
                  <a:latin typeface="Cambria" panose="02040503050406030204" pitchFamily="18" charset="0"/>
                  <a:ea typeface="Cambria" panose="02040503050406030204" pitchFamily="18" charset="0"/>
                </a:rPr>
                <a:t>b) 15 000 =      + 5000</a:t>
              </a:r>
            </a:p>
            <a:p>
              <a:pPr algn="just"/>
              <a:r>
                <a:rPr lang="pt-BR" sz="4000" b="0" i="0" dirty="0">
                  <a:solidFill>
                    <a:srgbClr val="000000"/>
                  </a:solidFill>
                  <a:effectLst/>
                  <a:latin typeface="Cambria" panose="02040503050406030204" pitchFamily="18" charset="0"/>
                  <a:ea typeface="Cambria" panose="02040503050406030204" pitchFamily="18" charset="0"/>
                </a:rPr>
                <a:t>c) 37 059 = 30 000 + 7000 +      + 9</a:t>
              </a:r>
            </a:p>
            <a:p>
              <a:pPr algn="just"/>
              <a:r>
                <a:rPr lang="pt-BR" sz="4000" b="0" i="0" dirty="0">
                  <a:solidFill>
                    <a:srgbClr val="000000"/>
                  </a:solidFill>
                  <a:effectLst/>
                  <a:latin typeface="Cambria" panose="02040503050406030204" pitchFamily="18" charset="0"/>
                  <a:ea typeface="Cambria" panose="02040503050406030204" pitchFamily="18" charset="0"/>
                </a:rPr>
                <a:t>d) 76 205 = 70 000 + 6000 + 200 +     </a:t>
              </a:r>
            </a:p>
          </p:txBody>
        </p:sp>
        <p:sp>
          <p:nvSpPr>
            <p:cNvPr id="10" name="Rectangle 9">
              <a:extLst>
                <a:ext uri="{FF2B5EF4-FFF2-40B4-BE49-F238E27FC236}">
                  <a16:creationId xmlns:a16="http://schemas.microsoft.com/office/drawing/2014/main" id="{1313A207-29A2-487D-84D9-5017D7786D21}"/>
                </a:ext>
              </a:extLst>
            </p:cNvPr>
            <p:cNvSpPr/>
            <p:nvPr/>
          </p:nvSpPr>
          <p:spPr>
            <a:xfrm>
              <a:off x="5838825" y="1952625"/>
              <a:ext cx="495300"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11" name="Rectangle 10">
              <a:extLst>
                <a:ext uri="{FF2B5EF4-FFF2-40B4-BE49-F238E27FC236}">
                  <a16:creationId xmlns:a16="http://schemas.microsoft.com/office/drawing/2014/main" id="{542F46C3-2C40-433C-A6F8-6845251EF0DD}"/>
                </a:ext>
              </a:extLst>
            </p:cNvPr>
            <p:cNvSpPr/>
            <p:nvPr/>
          </p:nvSpPr>
          <p:spPr>
            <a:xfrm>
              <a:off x="3943350" y="2562225"/>
              <a:ext cx="495300"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12" name="Rectangle 11">
              <a:extLst>
                <a:ext uri="{FF2B5EF4-FFF2-40B4-BE49-F238E27FC236}">
                  <a16:creationId xmlns:a16="http://schemas.microsoft.com/office/drawing/2014/main" id="{37DCF462-39CE-470C-8A68-8E146B873259}"/>
                </a:ext>
              </a:extLst>
            </p:cNvPr>
            <p:cNvSpPr/>
            <p:nvPr/>
          </p:nvSpPr>
          <p:spPr>
            <a:xfrm>
              <a:off x="7439025" y="3114675"/>
              <a:ext cx="495300"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13" name="Rectangle 12">
              <a:extLst>
                <a:ext uri="{FF2B5EF4-FFF2-40B4-BE49-F238E27FC236}">
                  <a16:creationId xmlns:a16="http://schemas.microsoft.com/office/drawing/2014/main" id="{49E7ABBF-CB33-40D2-A3AB-B9A95832735E}"/>
                </a:ext>
              </a:extLst>
            </p:cNvPr>
            <p:cNvSpPr/>
            <p:nvPr/>
          </p:nvSpPr>
          <p:spPr>
            <a:xfrm>
              <a:off x="8858250" y="3762375"/>
              <a:ext cx="495300"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grpSp>
    </p:spTree>
    <p:extLst>
      <p:ext uri="{BB962C8B-B14F-4D97-AF65-F5344CB8AC3E}">
        <p14:creationId xmlns:p14="http://schemas.microsoft.com/office/powerpoint/2010/main" val="2134369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pic>
        <p:nvPicPr>
          <p:cNvPr id="4" name="Graphic 3">
            <a:extLst>
              <a:ext uri="{FF2B5EF4-FFF2-40B4-BE49-F238E27FC236}">
                <a16:creationId xmlns:a16="http://schemas.microsoft.com/office/drawing/2014/main" id="{BE9CB1FE-4BBB-4B47-B2D8-ABE2473BC7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
            <a:ext cx="12317691" cy="6919564"/>
          </a:xfrm>
          <a:prstGeom prst="rect">
            <a:avLst/>
          </a:prstGeom>
        </p:spPr>
      </p:pic>
      <p:sp>
        <p:nvSpPr>
          <p:cNvPr id="28" name="Speech Bubble: Rectangle with Corners Rounded 27">
            <a:extLst>
              <a:ext uri="{FF2B5EF4-FFF2-40B4-BE49-F238E27FC236}">
                <a16:creationId xmlns:a16="http://schemas.microsoft.com/office/drawing/2014/main" id="{A6DC5FCA-748A-47C1-B280-D5056C0716C5}"/>
              </a:ext>
            </a:extLst>
          </p:cNvPr>
          <p:cNvSpPr/>
          <p:nvPr/>
        </p:nvSpPr>
        <p:spPr>
          <a:xfrm>
            <a:off x="981076" y="175911"/>
            <a:ext cx="10896600" cy="1865924"/>
          </a:xfrm>
          <a:prstGeom prst="wedgeRoundRectCallout">
            <a:avLst>
              <a:gd name="adj1" fmla="val -29785"/>
              <a:gd name="adj2" fmla="val 48883"/>
              <a:gd name="adj3" fmla="val 16667"/>
            </a:avLst>
          </a:prstGeom>
          <a:solidFill>
            <a:srgbClr val="FFFFC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30" name="TextBox 29">
            <a:extLst>
              <a:ext uri="{FF2B5EF4-FFF2-40B4-BE49-F238E27FC236}">
                <a16:creationId xmlns:a16="http://schemas.microsoft.com/office/drawing/2014/main" id="{9F386AF6-7F25-4BF6-9F7D-19388138F5D8}"/>
              </a:ext>
            </a:extLst>
          </p:cNvPr>
          <p:cNvSpPr txBox="1"/>
          <p:nvPr/>
        </p:nvSpPr>
        <p:spPr>
          <a:xfrm>
            <a:off x="1333500" y="438101"/>
            <a:ext cx="10086975" cy="748988"/>
          </a:xfrm>
          <a:prstGeom prst="rect">
            <a:avLst/>
          </a:prstGeom>
          <a:noFill/>
        </p:spPr>
        <p:txBody>
          <a:bodyPr wrap="square" rtlCol="0">
            <a:spAutoFit/>
          </a:bodyPr>
          <a:lstStyle/>
          <a:p>
            <a:pPr algn="ctr" defTabSz="1219170">
              <a:buClr>
                <a:srgbClr val="000000"/>
              </a:buClr>
              <a:defRPr/>
            </a:pPr>
            <a:r>
              <a:rPr lang="en-US" sz="4267" b="1" kern="0" dirty="0">
                <a:solidFill>
                  <a:srgbClr val="C00000"/>
                </a:solidFill>
                <a:latin typeface="Arial"/>
                <a:cs typeface="Arial"/>
                <a:sym typeface="Arial"/>
              </a:rPr>
              <a:t>54 766 = 50 000 +        + 700 + 60 + 6</a:t>
            </a:r>
          </a:p>
        </p:txBody>
      </p:sp>
      <p:pic>
        <p:nvPicPr>
          <p:cNvPr id="31" name="Picture 30">
            <a:extLst>
              <a:ext uri="{FF2B5EF4-FFF2-40B4-BE49-F238E27FC236}">
                <a16:creationId xmlns:a16="http://schemas.microsoft.com/office/drawing/2014/main" id="{1FBD52A8-5099-4AD5-8C80-D63CF549ADCA}"/>
              </a:ext>
            </a:extLst>
          </p:cNvPr>
          <p:cNvPicPr>
            <a:picLocks noChangeAspect="1"/>
          </p:cNvPicPr>
          <p:nvPr/>
        </p:nvPicPr>
        <p:blipFill rotWithShape="1">
          <a:blip r:embed="rId6">
            <a:extLst>
              <a:ext uri="{28A0092B-C50C-407E-A947-70E740481C1C}">
                <a14:useLocalDpi xmlns:a14="http://schemas.microsoft.com/office/drawing/2010/main" val="0"/>
              </a:ext>
            </a:extLst>
          </a:blip>
          <a:srcRect l="5359" t="-95" r="77315" b="52550"/>
          <a:stretch/>
        </p:blipFill>
        <p:spPr>
          <a:xfrm flipH="1">
            <a:off x="-54037" y="2043892"/>
            <a:ext cx="2221397" cy="3429000"/>
          </a:xfrm>
          <a:prstGeom prst="rect">
            <a:avLst/>
          </a:prstGeom>
        </p:spPr>
      </p:pic>
      <p:pic>
        <p:nvPicPr>
          <p:cNvPr id="39" name="Picture 38" descr="A picture containing game, controller, remote, indoor&#10;&#10;Description automatically generated">
            <a:extLst>
              <a:ext uri="{FF2B5EF4-FFF2-40B4-BE49-F238E27FC236}">
                <a16:creationId xmlns:a16="http://schemas.microsoft.com/office/drawing/2014/main" id="{5FC0BBD9-EA6F-4C90-BFC1-425A4DBA757B}"/>
              </a:ext>
            </a:extLst>
          </p:cNvPr>
          <p:cNvPicPr>
            <a:picLocks noChangeAspect="1"/>
          </p:cNvPicPr>
          <p:nvPr/>
        </p:nvPicPr>
        <p:blipFill>
          <a:blip r:embed="rId7"/>
          <a:stretch>
            <a:fillRect/>
          </a:stretch>
        </p:blipFill>
        <p:spPr>
          <a:xfrm>
            <a:off x="9438586" y="4209608"/>
            <a:ext cx="1225481" cy="1145309"/>
          </a:xfrm>
          <a:prstGeom prst="rect">
            <a:avLst/>
          </a:prstGeom>
        </p:spPr>
      </p:pic>
      <p:pic>
        <p:nvPicPr>
          <p:cNvPr id="40" name="Picture 39" descr="A picture containing game, controller, remote, indoor&#10;&#10;Description automatically generated">
            <a:extLst>
              <a:ext uri="{FF2B5EF4-FFF2-40B4-BE49-F238E27FC236}">
                <a16:creationId xmlns:a16="http://schemas.microsoft.com/office/drawing/2014/main" id="{C2AC60B8-ECAB-4E96-B976-13BEBEC49909}"/>
              </a:ext>
            </a:extLst>
          </p:cNvPr>
          <p:cNvPicPr>
            <a:picLocks noChangeAspect="1"/>
          </p:cNvPicPr>
          <p:nvPr/>
        </p:nvPicPr>
        <p:blipFill>
          <a:blip r:embed="rId7"/>
          <a:stretch>
            <a:fillRect/>
          </a:stretch>
        </p:blipFill>
        <p:spPr>
          <a:xfrm>
            <a:off x="7462248" y="4168324"/>
            <a:ext cx="1225481" cy="1145309"/>
          </a:xfrm>
          <a:prstGeom prst="rect">
            <a:avLst/>
          </a:prstGeom>
        </p:spPr>
      </p:pic>
      <p:pic>
        <p:nvPicPr>
          <p:cNvPr id="41" name="Picture 40" descr="A picture containing game, controller, remote, indoor&#10;&#10;Description automatically generated">
            <a:extLst>
              <a:ext uri="{FF2B5EF4-FFF2-40B4-BE49-F238E27FC236}">
                <a16:creationId xmlns:a16="http://schemas.microsoft.com/office/drawing/2014/main" id="{1E382A98-0474-427B-84D0-07E0AEB7EF8B}"/>
              </a:ext>
            </a:extLst>
          </p:cNvPr>
          <p:cNvPicPr>
            <a:picLocks noChangeAspect="1"/>
          </p:cNvPicPr>
          <p:nvPr/>
        </p:nvPicPr>
        <p:blipFill>
          <a:blip r:embed="rId7"/>
          <a:stretch>
            <a:fillRect/>
          </a:stretch>
        </p:blipFill>
        <p:spPr>
          <a:xfrm>
            <a:off x="5663438" y="4209608"/>
            <a:ext cx="1225481" cy="1145309"/>
          </a:xfrm>
          <a:prstGeom prst="rect">
            <a:avLst/>
          </a:prstGeom>
        </p:spPr>
      </p:pic>
      <p:pic>
        <p:nvPicPr>
          <p:cNvPr id="42" name="Picture 41" descr="A picture containing game, controller, remote, indoor&#10;&#10;Description automatically generated">
            <a:extLst>
              <a:ext uri="{FF2B5EF4-FFF2-40B4-BE49-F238E27FC236}">
                <a16:creationId xmlns:a16="http://schemas.microsoft.com/office/drawing/2014/main" id="{CBD636B1-58C2-4C65-85B9-B977336D0BFF}"/>
              </a:ext>
            </a:extLst>
          </p:cNvPr>
          <p:cNvPicPr>
            <a:picLocks noChangeAspect="1"/>
          </p:cNvPicPr>
          <p:nvPr/>
        </p:nvPicPr>
        <p:blipFill>
          <a:blip r:embed="rId7"/>
          <a:stretch>
            <a:fillRect/>
          </a:stretch>
        </p:blipFill>
        <p:spPr>
          <a:xfrm>
            <a:off x="3768582" y="4102382"/>
            <a:ext cx="1225481" cy="1145309"/>
          </a:xfrm>
          <a:prstGeom prst="rect">
            <a:avLst/>
          </a:prstGeom>
        </p:spPr>
      </p:pic>
      <p:pic>
        <p:nvPicPr>
          <p:cNvPr id="43" name="Picture 42" descr="A picture containing box, container, indoor, bed&#10;&#10;Description automatically generated">
            <a:extLst>
              <a:ext uri="{FF2B5EF4-FFF2-40B4-BE49-F238E27FC236}">
                <a16:creationId xmlns:a16="http://schemas.microsoft.com/office/drawing/2014/main" id="{9D960B6A-E41E-48A8-AA76-628C57FD3AA4}"/>
              </a:ext>
            </a:extLst>
          </p:cNvPr>
          <p:cNvPicPr>
            <a:picLocks noChangeAspect="1"/>
          </p:cNvPicPr>
          <p:nvPr/>
        </p:nvPicPr>
        <p:blipFill>
          <a:blip r:embed="rId8"/>
          <a:stretch>
            <a:fillRect/>
          </a:stretch>
        </p:blipFill>
        <p:spPr>
          <a:xfrm>
            <a:off x="131707" y="4458336"/>
            <a:ext cx="1959108" cy="1044205"/>
          </a:xfrm>
          <a:prstGeom prst="rect">
            <a:avLst/>
          </a:prstGeom>
        </p:spPr>
      </p:pic>
      <p:pic>
        <p:nvPicPr>
          <p:cNvPr id="45" name="Graphic 44">
            <a:extLst>
              <a:ext uri="{FF2B5EF4-FFF2-40B4-BE49-F238E27FC236}">
                <a16:creationId xmlns:a16="http://schemas.microsoft.com/office/drawing/2014/main" id="{CC05E451-2083-46B1-B6C5-3B87F660E3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1479284" y="-1214359"/>
            <a:ext cx="1159815" cy="1104724"/>
          </a:xfrm>
          <a:prstGeom prst="rect">
            <a:avLst/>
          </a:prstGeom>
        </p:spPr>
      </p:pic>
      <p:pic>
        <p:nvPicPr>
          <p:cNvPr id="48" name="Picture 47" descr="A picture containing box, container, indoor, bed&#10;&#10;Description automatically generated">
            <a:extLst>
              <a:ext uri="{FF2B5EF4-FFF2-40B4-BE49-F238E27FC236}">
                <a16:creationId xmlns:a16="http://schemas.microsoft.com/office/drawing/2014/main" id="{E950639E-F6BE-48D7-8A67-E5CDC512BD2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1388" b="95685" l="200" r="97600">
                        <a14:foregroundMark x1="17900" y1="31144" x2="17900" y2="31144"/>
                        <a14:foregroundMark x1="12900" y1="31332" x2="12900" y2="31332"/>
                        <a14:foregroundMark x1="8000" y1="30206" x2="55700" y2="32083"/>
                        <a14:foregroundMark x1="5100" y1="28893" x2="6300" y2="92871"/>
                        <a14:foregroundMark x1="9300" y1="92683" x2="94800" y2="87054"/>
                        <a14:foregroundMark x1="97400" y1="95685" x2="700" y2="92683"/>
                        <a14:foregroundMark x1="61700" y1="27580" x2="97600" y2="34522"/>
                        <a14:foregroundMark x1="40914" y1="79354" x2="5800" y2="78987"/>
                        <a14:foregroundMark x1="95500" y1="79925" x2="49383" y2="79443"/>
                        <a14:foregroundMark x1="97400" y1="21388" x2="200" y2="24015"/>
                        <a14:backgroundMark x1="12100" y1="74672" x2="17300" y2="74484"/>
                        <a14:backgroundMark x1="14500" y1="75422" x2="50500" y2="76173"/>
                        <a14:backgroundMark x1="50100" y1="75235" x2="89200" y2="74296"/>
                      </a14:backgroundRemoval>
                    </a14:imgEffect>
                  </a14:imgLayer>
                </a14:imgProps>
              </a:ext>
            </a:extLst>
          </a:blip>
          <a:srcRect t="19202"/>
          <a:stretch/>
        </p:blipFill>
        <p:spPr>
          <a:xfrm>
            <a:off x="135822" y="4666225"/>
            <a:ext cx="1959108" cy="843699"/>
          </a:xfrm>
          <a:prstGeom prst="rect">
            <a:avLst/>
          </a:prstGeom>
        </p:spPr>
      </p:pic>
      <p:pic>
        <p:nvPicPr>
          <p:cNvPr id="11" name="Graphic 10">
            <a:extLst>
              <a:ext uri="{FF2B5EF4-FFF2-40B4-BE49-F238E27FC236}">
                <a16:creationId xmlns:a16="http://schemas.microsoft.com/office/drawing/2014/main" id="{40AD64E6-AED3-45A3-8A8D-B1F9177C0E9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210228" y="4816164"/>
            <a:ext cx="2870937" cy="656728"/>
          </a:xfrm>
          <a:prstGeom prst="rect">
            <a:avLst/>
          </a:prstGeom>
        </p:spPr>
      </p:pic>
      <p:pic>
        <p:nvPicPr>
          <p:cNvPr id="14" name="Graphic 13">
            <a:extLst>
              <a:ext uri="{FF2B5EF4-FFF2-40B4-BE49-F238E27FC236}">
                <a16:creationId xmlns:a16="http://schemas.microsoft.com/office/drawing/2014/main" id="{C63ABA95-A029-45E7-B59B-7DBB9FC233E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162020" y="4816164"/>
            <a:ext cx="2870937" cy="656728"/>
          </a:xfrm>
          <a:prstGeom prst="rect">
            <a:avLst/>
          </a:prstGeom>
        </p:spPr>
      </p:pic>
      <p:pic>
        <p:nvPicPr>
          <p:cNvPr id="15" name="Graphic 14">
            <a:extLst>
              <a:ext uri="{FF2B5EF4-FFF2-40B4-BE49-F238E27FC236}">
                <a16:creationId xmlns:a16="http://schemas.microsoft.com/office/drawing/2014/main" id="{3775486C-F341-41BD-85D4-2D869B2A956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354394" y="4816164"/>
            <a:ext cx="2870937" cy="656728"/>
          </a:xfrm>
          <a:prstGeom prst="rect">
            <a:avLst/>
          </a:prstGeom>
        </p:spPr>
      </p:pic>
      <p:pic>
        <p:nvPicPr>
          <p:cNvPr id="16" name="Graphic 15">
            <a:extLst>
              <a:ext uri="{FF2B5EF4-FFF2-40B4-BE49-F238E27FC236}">
                <a16:creationId xmlns:a16="http://schemas.microsoft.com/office/drawing/2014/main" id="{D00D4E69-3066-4A8D-A626-8A3FF4C3218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619312" y="4816164"/>
            <a:ext cx="2870937" cy="656728"/>
          </a:xfrm>
          <a:prstGeom prst="rect">
            <a:avLst/>
          </a:prstGeom>
        </p:spPr>
      </p:pic>
      <p:pic>
        <p:nvPicPr>
          <p:cNvPr id="17" name="Graphic 16">
            <a:extLst>
              <a:ext uri="{FF2B5EF4-FFF2-40B4-BE49-F238E27FC236}">
                <a16:creationId xmlns:a16="http://schemas.microsoft.com/office/drawing/2014/main" id="{329D2116-9036-4FAB-9456-5C0512DF67F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183842" y="4816164"/>
            <a:ext cx="2870937" cy="656728"/>
          </a:xfrm>
          <a:prstGeom prst="rect">
            <a:avLst/>
          </a:prstGeom>
        </p:spPr>
      </p:pic>
      <p:sp>
        <p:nvSpPr>
          <p:cNvPr id="22" name="Rectangle 21">
            <a:extLst>
              <a:ext uri="{FF2B5EF4-FFF2-40B4-BE49-F238E27FC236}">
                <a16:creationId xmlns:a16="http://schemas.microsoft.com/office/drawing/2014/main" id="{DE1DE186-E1C7-41EE-A0A9-C0E9422BF11A}"/>
              </a:ext>
            </a:extLst>
          </p:cNvPr>
          <p:cNvSpPr/>
          <p:nvPr/>
        </p:nvSpPr>
        <p:spPr>
          <a:xfrm>
            <a:off x="6353175" y="552450"/>
            <a:ext cx="876300"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23" name="Rectangle 22">
            <a:extLst>
              <a:ext uri="{FF2B5EF4-FFF2-40B4-BE49-F238E27FC236}">
                <a16:creationId xmlns:a16="http://schemas.microsoft.com/office/drawing/2014/main" id="{03FF1EE5-5CA7-46A8-B487-3EF676909096}"/>
              </a:ext>
            </a:extLst>
          </p:cNvPr>
          <p:cNvSpPr/>
          <p:nvPr/>
        </p:nvSpPr>
        <p:spPr>
          <a:xfrm>
            <a:off x="6286500" y="542925"/>
            <a:ext cx="1057275"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0"/>
                <a:solidFill>
                  <a:srgbClr val="FF0000"/>
                </a:solidFill>
                <a:effectLst>
                  <a:outerShdw blurRad="38100" dist="19050" dir="2700000" algn="tl" rotWithShape="0">
                    <a:schemeClr val="dk1">
                      <a:alpha val="40000"/>
                    </a:schemeClr>
                  </a:outerShdw>
                </a:effectLst>
              </a:rPr>
              <a:t>4 000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53" presetClass="exit" presetSubtype="32" fill="hold" nodeType="afterEffect">
                                  <p:stCondLst>
                                    <p:cond delay="0"/>
                                  </p:stCondLst>
                                  <p:childTnLst>
                                    <p:anim calcmode="lin" valueType="num">
                                      <p:cBhvr>
                                        <p:cTn id="10" dur="500"/>
                                        <p:tgtEl>
                                          <p:spTgt spid="42"/>
                                        </p:tgtEl>
                                        <p:attrNameLst>
                                          <p:attrName>ppt_w</p:attrName>
                                        </p:attrNameLst>
                                      </p:cBhvr>
                                      <p:tavLst>
                                        <p:tav tm="0">
                                          <p:val>
                                            <p:strVal val="ppt_w"/>
                                          </p:val>
                                        </p:tav>
                                        <p:tav tm="100000">
                                          <p:val>
                                            <p:fltVal val="0"/>
                                          </p:val>
                                        </p:tav>
                                      </p:tavLst>
                                    </p:anim>
                                    <p:anim calcmode="lin" valueType="num">
                                      <p:cBhvr>
                                        <p:cTn id="11" dur="500"/>
                                        <p:tgtEl>
                                          <p:spTgt spid="42"/>
                                        </p:tgtEl>
                                        <p:attrNameLst>
                                          <p:attrName>ppt_h</p:attrName>
                                        </p:attrNameLst>
                                      </p:cBhvr>
                                      <p:tavLst>
                                        <p:tav tm="0">
                                          <p:val>
                                            <p:strVal val="ppt_h"/>
                                          </p:val>
                                        </p:tav>
                                        <p:tav tm="100000">
                                          <p:val>
                                            <p:fltVal val="0"/>
                                          </p:val>
                                        </p:tav>
                                      </p:tavLst>
                                    </p:anim>
                                    <p:animEffect transition="out" filter="fade">
                                      <p:cBhvr>
                                        <p:cTn id="12" dur="500"/>
                                        <p:tgtEl>
                                          <p:spTgt spid="42"/>
                                        </p:tgtEl>
                                      </p:cBhvr>
                                    </p:animEffect>
                                    <p:set>
                                      <p:cBhvr>
                                        <p:cTn id="13" dur="1" fill="hold">
                                          <p:stCondLst>
                                            <p:cond delay="499"/>
                                          </p:stCondLst>
                                        </p:cTn>
                                        <p:tgtEl>
                                          <p:spTgt spid="42"/>
                                        </p:tgtEl>
                                        <p:attrNameLst>
                                          <p:attrName>style.visibility</p:attrName>
                                        </p:attrNameLst>
                                      </p:cBhvr>
                                      <p:to>
                                        <p:strVal val="hidden"/>
                                      </p:to>
                                    </p:set>
                                  </p:childTnLst>
                                </p:cTn>
                              </p:par>
                              <p:par>
                                <p:cTn id="14" presetID="0" presetClass="path" presetSubtype="0" accel="50000" decel="50000" fill="hold" nodeType="withEffect">
                                  <p:stCondLst>
                                    <p:cond delay="0"/>
                                  </p:stCondLst>
                                  <p:childTnLst>
                                    <p:animMotion origin="layout" path="M 0.47083 0.81604 L 0.47083 0.81635 C 0.47135 0.80648 0.47204 0.79629 0.47083 0.78672 C 0.46944 0.77746 0.46875 0.76604 0.46527 0.75895 C 0.45972 0.74783 0.45729 0.74135 0.45208 0.73302 C 0.44861 0.72808 0.44583 0.72129 0.44218 0.71851 L 0.43645 0.71419 C 0.4342 0.71018 0.43211 0.70586 0.42951 0.70246 C 0.42673 0.69907 0.42395 0.6966 0.421 0.69382 C 0.41961 0.69259 0.41805 0.69135 0.41684 0.6895 C 0.41527 0.68703 0.41371 0.68456 0.4118 0.6824 C 0.41128 0.68148 0.41059 0.68148 0.40972 0.68055 C 0.40191 0.67469 0.40659 0.67685 0.39791 0.675 C 0.39687 0.67407 0.39548 0.67253 0.39444 0.67222 C 0.39253 0.67129 0.39062 0.67067 0.38871 0.67067 C 0.38211 0.66975 0.37569 0.66944 0.36909 0.66913 C 0.34097 0.66203 0.34826 0.66234 0.29895 0.67222 C 0.29375 0.67314 0.28871 0.67746 0.2835 0.68055 C 0.27638 0.68549 0.26927 0.69166 0.26232 0.69814 C 0.25954 0.70092 0.25677 0.70432 0.25399 0.70679 C 0.25052 0.71018 0.24652 0.71234 0.2427 0.71574 C 0.23611 0.72129 0.22951 0.72746 0.22326 0.73302 C 0.221 0.73518 0.2184 0.73672 0.21614 0.73888 C 0.20173 0.75092 0.21996 0.7358 0.20711 0.74753 C 0.20434 0.75 0.19861 0.75493 0.19861 0.75493 C 0.18802 0.77253 0.20451 0.74629 0.18871 0.76512 C 0.1776 0.77808 0.18923 0.76388 0.18038 0.77654 C 0.17934 0.77839 0.17795 0.77932 0.17691 0.78086 C 0.17621 0.78179 0.17552 0.78302 0.17465 0.78395 C 0.17413 0.78734 0.17326 0.79074 0.17256 0.79413 C 0.17239 0.79567 0.17204 0.79691 0.17204 0.79845 C 0.17204 0.80308 0.17204 0.80802 0.17204 0.81296 L 0.17204 0.81327 " pathEditMode="relative" rAng="0" ptsTypes="AAAAAAAAAAAAAAAAAAAAAAAAAAAAAAAAA">
                                      <p:cBhvr>
                                        <p:cTn id="15" dur="2000" fill="hold"/>
                                        <p:tgtEl>
                                          <p:spTgt spid="45"/>
                                        </p:tgtEl>
                                        <p:attrNameLst>
                                          <p:attrName>ppt_x</p:attrName>
                                          <p:attrName>ppt_y</p:attrName>
                                        </p:attrNameLst>
                                      </p:cBhvr>
                                      <p:rCtr x="-14913" y="-7593"/>
                                    </p:animMotion>
                                  </p:childTnLst>
                                  <p:subTnLst>
                                    <p:audio>
                                      <p:cMediaNode>
                                        <p:cTn display="0" masterRel="sameClick">
                                          <p:stCondLst>
                                            <p:cond evt="begin" delay="0">
                                              <p:tn val="14"/>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pic>
        <p:nvPicPr>
          <p:cNvPr id="4" name="Graphic 3">
            <a:extLst>
              <a:ext uri="{FF2B5EF4-FFF2-40B4-BE49-F238E27FC236}">
                <a16:creationId xmlns:a16="http://schemas.microsoft.com/office/drawing/2014/main" id="{BE9CB1FE-4BBB-4B47-B2D8-ABE2473BC7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
            <a:ext cx="12317691" cy="6919564"/>
          </a:xfrm>
          <a:prstGeom prst="rect">
            <a:avLst/>
          </a:prstGeom>
        </p:spPr>
      </p:pic>
      <p:sp>
        <p:nvSpPr>
          <p:cNvPr id="28" name="Speech Bubble: Rectangle with Corners Rounded 27">
            <a:extLst>
              <a:ext uri="{FF2B5EF4-FFF2-40B4-BE49-F238E27FC236}">
                <a16:creationId xmlns:a16="http://schemas.microsoft.com/office/drawing/2014/main" id="{A6DC5FCA-748A-47C1-B280-D5056C0716C5}"/>
              </a:ext>
            </a:extLst>
          </p:cNvPr>
          <p:cNvSpPr/>
          <p:nvPr/>
        </p:nvSpPr>
        <p:spPr>
          <a:xfrm>
            <a:off x="2167360" y="175911"/>
            <a:ext cx="7702355" cy="1865924"/>
          </a:xfrm>
          <a:prstGeom prst="wedgeRoundRectCallout">
            <a:avLst>
              <a:gd name="adj1" fmla="val -29785"/>
              <a:gd name="adj2" fmla="val 48883"/>
              <a:gd name="adj3" fmla="val 16667"/>
            </a:avLst>
          </a:prstGeom>
          <a:solidFill>
            <a:srgbClr val="FFFFC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30" name="TextBox 29">
            <a:extLst>
              <a:ext uri="{FF2B5EF4-FFF2-40B4-BE49-F238E27FC236}">
                <a16:creationId xmlns:a16="http://schemas.microsoft.com/office/drawing/2014/main" id="{9F386AF6-7F25-4BF6-9F7D-19388138F5D8}"/>
              </a:ext>
            </a:extLst>
          </p:cNvPr>
          <p:cNvSpPr txBox="1"/>
          <p:nvPr/>
        </p:nvSpPr>
        <p:spPr>
          <a:xfrm>
            <a:off x="2514600" y="438101"/>
            <a:ext cx="6953250" cy="748988"/>
          </a:xfrm>
          <a:prstGeom prst="rect">
            <a:avLst/>
          </a:prstGeom>
          <a:noFill/>
        </p:spPr>
        <p:txBody>
          <a:bodyPr wrap="square" rtlCol="0">
            <a:spAutoFit/>
          </a:bodyPr>
          <a:lstStyle/>
          <a:p>
            <a:pPr algn="ctr" defTabSz="1219170">
              <a:buClr>
                <a:srgbClr val="000000"/>
              </a:buClr>
              <a:defRPr/>
            </a:pPr>
            <a:r>
              <a:rPr lang="en-US" sz="4267" b="1" kern="0" dirty="0">
                <a:solidFill>
                  <a:srgbClr val="C00000"/>
                </a:solidFill>
                <a:latin typeface="Arial"/>
                <a:cs typeface="Arial"/>
                <a:sym typeface="Arial"/>
              </a:rPr>
              <a:t>15 000 =          + 5000</a:t>
            </a:r>
            <a:endParaRPr lang="en-US" sz="4267" b="1" kern="0" dirty="0">
              <a:solidFill>
                <a:srgbClr val="000000"/>
              </a:solidFill>
              <a:latin typeface="Arial"/>
              <a:cs typeface="Arial"/>
              <a:sym typeface="Arial"/>
            </a:endParaRPr>
          </a:p>
        </p:txBody>
      </p:sp>
      <p:pic>
        <p:nvPicPr>
          <p:cNvPr id="31" name="Picture 30">
            <a:extLst>
              <a:ext uri="{FF2B5EF4-FFF2-40B4-BE49-F238E27FC236}">
                <a16:creationId xmlns:a16="http://schemas.microsoft.com/office/drawing/2014/main" id="{1FBD52A8-5099-4AD5-8C80-D63CF549ADCA}"/>
              </a:ext>
            </a:extLst>
          </p:cNvPr>
          <p:cNvPicPr>
            <a:picLocks noChangeAspect="1"/>
          </p:cNvPicPr>
          <p:nvPr/>
        </p:nvPicPr>
        <p:blipFill rotWithShape="1">
          <a:blip r:embed="rId6">
            <a:extLst>
              <a:ext uri="{28A0092B-C50C-407E-A947-70E740481C1C}">
                <a14:useLocalDpi xmlns:a14="http://schemas.microsoft.com/office/drawing/2010/main" val="0"/>
              </a:ext>
            </a:extLst>
          </a:blip>
          <a:srcRect l="5359" t="-95" r="77315" b="52550"/>
          <a:stretch/>
        </p:blipFill>
        <p:spPr>
          <a:xfrm flipH="1">
            <a:off x="-54037" y="2043892"/>
            <a:ext cx="2221397" cy="3429000"/>
          </a:xfrm>
          <a:prstGeom prst="rect">
            <a:avLst/>
          </a:prstGeom>
        </p:spPr>
      </p:pic>
      <p:pic>
        <p:nvPicPr>
          <p:cNvPr id="39" name="Picture 38" descr="A picture containing game, controller, remote, indoor&#10;&#10;Description automatically generated">
            <a:extLst>
              <a:ext uri="{FF2B5EF4-FFF2-40B4-BE49-F238E27FC236}">
                <a16:creationId xmlns:a16="http://schemas.microsoft.com/office/drawing/2014/main" id="{5FC0BBD9-EA6F-4C90-BFC1-425A4DBA757B}"/>
              </a:ext>
            </a:extLst>
          </p:cNvPr>
          <p:cNvPicPr>
            <a:picLocks noChangeAspect="1"/>
          </p:cNvPicPr>
          <p:nvPr/>
        </p:nvPicPr>
        <p:blipFill>
          <a:blip r:embed="rId7"/>
          <a:stretch>
            <a:fillRect/>
          </a:stretch>
        </p:blipFill>
        <p:spPr>
          <a:xfrm>
            <a:off x="9438586" y="4209608"/>
            <a:ext cx="1225481" cy="1145309"/>
          </a:xfrm>
          <a:prstGeom prst="rect">
            <a:avLst/>
          </a:prstGeom>
        </p:spPr>
      </p:pic>
      <p:pic>
        <p:nvPicPr>
          <p:cNvPr id="40" name="Picture 39" descr="A picture containing game, controller, remote, indoor&#10;&#10;Description automatically generated">
            <a:extLst>
              <a:ext uri="{FF2B5EF4-FFF2-40B4-BE49-F238E27FC236}">
                <a16:creationId xmlns:a16="http://schemas.microsoft.com/office/drawing/2014/main" id="{C2AC60B8-ECAB-4E96-B976-13BEBEC49909}"/>
              </a:ext>
            </a:extLst>
          </p:cNvPr>
          <p:cNvPicPr>
            <a:picLocks noChangeAspect="1"/>
          </p:cNvPicPr>
          <p:nvPr/>
        </p:nvPicPr>
        <p:blipFill>
          <a:blip r:embed="rId7"/>
          <a:stretch>
            <a:fillRect/>
          </a:stretch>
        </p:blipFill>
        <p:spPr>
          <a:xfrm>
            <a:off x="7462248" y="4168324"/>
            <a:ext cx="1225481" cy="1145309"/>
          </a:xfrm>
          <a:prstGeom prst="rect">
            <a:avLst/>
          </a:prstGeom>
        </p:spPr>
      </p:pic>
      <p:pic>
        <p:nvPicPr>
          <p:cNvPr id="42" name="Picture 41" descr="A picture containing game, controller, remote, indoor&#10;&#10;Description automatically generated">
            <a:extLst>
              <a:ext uri="{FF2B5EF4-FFF2-40B4-BE49-F238E27FC236}">
                <a16:creationId xmlns:a16="http://schemas.microsoft.com/office/drawing/2014/main" id="{CBD636B1-58C2-4C65-85B9-B977336D0BFF}"/>
              </a:ext>
            </a:extLst>
          </p:cNvPr>
          <p:cNvPicPr>
            <a:picLocks noChangeAspect="1"/>
          </p:cNvPicPr>
          <p:nvPr/>
        </p:nvPicPr>
        <p:blipFill>
          <a:blip r:embed="rId7"/>
          <a:stretch>
            <a:fillRect/>
          </a:stretch>
        </p:blipFill>
        <p:spPr>
          <a:xfrm>
            <a:off x="5757216" y="4129607"/>
            <a:ext cx="1225481" cy="1145309"/>
          </a:xfrm>
          <a:prstGeom prst="rect">
            <a:avLst/>
          </a:prstGeom>
        </p:spPr>
      </p:pic>
      <p:pic>
        <p:nvPicPr>
          <p:cNvPr id="43" name="Picture 42" descr="A picture containing box, container, indoor, bed&#10;&#10;Description automatically generated">
            <a:extLst>
              <a:ext uri="{FF2B5EF4-FFF2-40B4-BE49-F238E27FC236}">
                <a16:creationId xmlns:a16="http://schemas.microsoft.com/office/drawing/2014/main" id="{9D960B6A-E41E-48A8-AA76-628C57FD3AA4}"/>
              </a:ext>
            </a:extLst>
          </p:cNvPr>
          <p:cNvPicPr>
            <a:picLocks noChangeAspect="1"/>
          </p:cNvPicPr>
          <p:nvPr/>
        </p:nvPicPr>
        <p:blipFill>
          <a:blip r:embed="rId8"/>
          <a:stretch>
            <a:fillRect/>
          </a:stretch>
        </p:blipFill>
        <p:spPr>
          <a:xfrm>
            <a:off x="131707" y="4458336"/>
            <a:ext cx="1959108" cy="1044205"/>
          </a:xfrm>
          <a:prstGeom prst="rect">
            <a:avLst/>
          </a:prstGeom>
        </p:spPr>
      </p:pic>
      <p:pic>
        <p:nvPicPr>
          <p:cNvPr id="45" name="Graphic 44">
            <a:extLst>
              <a:ext uri="{FF2B5EF4-FFF2-40B4-BE49-F238E27FC236}">
                <a16:creationId xmlns:a16="http://schemas.microsoft.com/office/drawing/2014/main" id="{CC05E451-2083-46B1-B6C5-3B87F660E3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1479284" y="-1214359"/>
            <a:ext cx="1159815" cy="1104724"/>
          </a:xfrm>
          <a:prstGeom prst="rect">
            <a:avLst/>
          </a:prstGeom>
        </p:spPr>
      </p:pic>
      <p:pic>
        <p:nvPicPr>
          <p:cNvPr id="11" name="Graphic 10">
            <a:extLst>
              <a:ext uri="{FF2B5EF4-FFF2-40B4-BE49-F238E27FC236}">
                <a16:creationId xmlns:a16="http://schemas.microsoft.com/office/drawing/2014/main" id="{40AD64E6-AED3-45A3-8A8D-B1F9177C0E9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210228" y="4816164"/>
            <a:ext cx="2870937" cy="656728"/>
          </a:xfrm>
          <a:prstGeom prst="rect">
            <a:avLst/>
          </a:prstGeom>
        </p:spPr>
      </p:pic>
      <p:pic>
        <p:nvPicPr>
          <p:cNvPr id="14" name="Graphic 13">
            <a:extLst>
              <a:ext uri="{FF2B5EF4-FFF2-40B4-BE49-F238E27FC236}">
                <a16:creationId xmlns:a16="http://schemas.microsoft.com/office/drawing/2014/main" id="{C63ABA95-A029-45E7-B59B-7DBB9FC233E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162020" y="4816164"/>
            <a:ext cx="2870937" cy="656728"/>
          </a:xfrm>
          <a:prstGeom prst="rect">
            <a:avLst/>
          </a:prstGeom>
        </p:spPr>
      </p:pic>
      <p:pic>
        <p:nvPicPr>
          <p:cNvPr id="15" name="Graphic 14">
            <a:extLst>
              <a:ext uri="{FF2B5EF4-FFF2-40B4-BE49-F238E27FC236}">
                <a16:creationId xmlns:a16="http://schemas.microsoft.com/office/drawing/2014/main" id="{3775486C-F341-41BD-85D4-2D869B2A956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354394" y="4816164"/>
            <a:ext cx="2870937" cy="656728"/>
          </a:xfrm>
          <a:prstGeom prst="rect">
            <a:avLst/>
          </a:prstGeom>
        </p:spPr>
      </p:pic>
      <p:pic>
        <p:nvPicPr>
          <p:cNvPr id="16" name="Graphic 15">
            <a:extLst>
              <a:ext uri="{FF2B5EF4-FFF2-40B4-BE49-F238E27FC236}">
                <a16:creationId xmlns:a16="http://schemas.microsoft.com/office/drawing/2014/main" id="{D00D4E69-3066-4A8D-A626-8A3FF4C3218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19312" y="4816164"/>
            <a:ext cx="2870937" cy="656728"/>
          </a:xfrm>
          <a:prstGeom prst="rect">
            <a:avLst/>
          </a:prstGeom>
        </p:spPr>
      </p:pic>
      <p:pic>
        <p:nvPicPr>
          <p:cNvPr id="17" name="Graphic 16">
            <a:extLst>
              <a:ext uri="{FF2B5EF4-FFF2-40B4-BE49-F238E27FC236}">
                <a16:creationId xmlns:a16="http://schemas.microsoft.com/office/drawing/2014/main" id="{329D2116-9036-4FAB-9456-5C0512DF67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183842" y="4816164"/>
            <a:ext cx="2870937" cy="656728"/>
          </a:xfrm>
          <a:prstGeom prst="rect">
            <a:avLst/>
          </a:prstGeom>
        </p:spPr>
      </p:pic>
      <p:pic>
        <p:nvPicPr>
          <p:cNvPr id="23" name="Graphic 22">
            <a:extLst>
              <a:ext uri="{FF2B5EF4-FFF2-40B4-BE49-F238E27FC236}">
                <a16:creationId xmlns:a16="http://schemas.microsoft.com/office/drawing/2014/main" id="{08E4B4DE-319A-42BD-B896-444357D51BD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386361" y="4353891"/>
            <a:ext cx="1159815" cy="1104724"/>
          </a:xfrm>
          <a:prstGeom prst="rect">
            <a:avLst/>
          </a:prstGeom>
        </p:spPr>
      </p:pic>
      <p:pic>
        <p:nvPicPr>
          <p:cNvPr id="48" name="Picture 47" descr="A picture containing box, container, indoor, bed&#10;&#10;Description automatically generated">
            <a:extLst>
              <a:ext uri="{FF2B5EF4-FFF2-40B4-BE49-F238E27FC236}">
                <a16:creationId xmlns:a16="http://schemas.microsoft.com/office/drawing/2014/main" id="{E950639E-F6BE-48D7-8A67-E5CDC512BD20}"/>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1388" b="95685" l="200" r="97600">
                        <a14:foregroundMark x1="17900" y1="31144" x2="17900" y2="31144"/>
                        <a14:foregroundMark x1="12900" y1="31332" x2="12900" y2="31332"/>
                        <a14:foregroundMark x1="8000" y1="30206" x2="55700" y2="32083"/>
                        <a14:foregroundMark x1="5100" y1="28893" x2="6300" y2="92871"/>
                        <a14:foregroundMark x1="9300" y1="92683" x2="94800" y2="87054"/>
                        <a14:foregroundMark x1="97400" y1="95685" x2="700" y2="92683"/>
                        <a14:foregroundMark x1="61700" y1="27580" x2="97600" y2="34522"/>
                        <a14:foregroundMark x1="40914" y1="79354" x2="5800" y2="78987"/>
                        <a14:foregroundMark x1="95500" y1="79925" x2="49383" y2="79443"/>
                        <a14:foregroundMark x1="97400" y1="21388" x2="200" y2="24015"/>
                        <a14:backgroundMark x1="12100" y1="74672" x2="17300" y2="74484"/>
                        <a14:backgroundMark x1="14500" y1="75422" x2="50500" y2="76173"/>
                        <a14:backgroundMark x1="50100" y1="75235" x2="89200" y2="74296"/>
                      </a14:backgroundRemoval>
                    </a14:imgEffect>
                  </a14:imgLayer>
                </a14:imgProps>
              </a:ext>
            </a:extLst>
          </a:blip>
          <a:srcRect t="19202"/>
          <a:stretch/>
        </p:blipFill>
        <p:spPr>
          <a:xfrm>
            <a:off x="135822" y="4666225"/>
            <a:ext cx="1959108" cy="843699"/>
          </a:xfrm>
          <a:prstGeom prst="rect">
            <a:avLst/>
          </a:prstGeom>
        </p:spPr>
      </p:pic>
      <p:sp>
        <p:nvSpPr>
          <p:cNvPr id="21" name="Rectangle 20">
            <a:extLst>
              <a:ext uri="{FF2B5EF4-FFF2-40B4-BE49-F238E27FC236}">
                <a16:creationId xmlns:a16="http://schemas.microsoft.com/office/drawing/2014/main" id="{3FAF0924-BBA6-48A8-A801-30DAC4266C25}"/>
              </a:ext>
            </a:extLst>
          </p:cNvPr>
          <p:cNvSpPr/>
          <p:nvPr/>
        </p:nvSpPr>
        <p:spPr>
          <a:xfrm>
            <a:off x="5686424" y="542925"/>
            <a:ext cx="1057275"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22" name="Rectangle 21">
            <a:extLst>
              <a:ext uri="{FF2B5EF4-FFF2-40B4-BE49-F238E27FC236}">
                <a16:creationId xmlns:a16="http://schemas.microsoft.com/office/drawing/2014/main" id="{8D1B8696-BA10-47C4-BE58-BD1606215F64}"/>
              </a:ext>
            </a:extLst>
          </p:cNvPr>
          <p:cNvSpPr/>
          <p:nvPr/>
        </p:nvSpPr>
        <p:spPr>
          <a:xfrm>
            <a:off x="5610225" y="514350"/>
            <a:ext cx="1314450"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0"/>
                <a:solidFill>
                  <a:srgbClr val="FF0000"/>
                </a:solidFill>
                <a:effectLst>
                  <a:outerShdw blurRad="38100" dist="19050" dir="2700000" algn="tl" rotWithShape="0">
                    <a:schemeClr val="dk1">
                      <a:alpha val="40000"/>
                    </a:schemeClr>
                  </a:outerShdw>
                </a:effectLst>
              </a:rPr>
              <a:t>10 000</a:t>
            </a:r>
          </a:p>
        </p:txBody>
      </p:sp>
    </p:spTree>
    <p:extLst>
      <p:ext uri="{BB962C8B-B14F-4D97-AF65-F5344CB8AC3E}">
        <p14:creationId xmlns:p14="http://schemas.microsoft.com/office/powerpoint/2010/main" val="421694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53" presetClass="exit" presetSubtype="32" fill="hold" nodeType="afterEffect">
                                  <p:stCondLst>
                                    <p:cond delay="0"/>
                                  </p:stCondLst>
                                  <p:childTnLst>
                                    <p:anim calcmode="lin" valueType="num">
                                      <p:cBhvr>
                                        <p:cTn id="10" dur="500"/>
                                        <p:tgtEl>
                                          <p:spTgt spid="42"/>
                                        </p:tgtEl>
                                        <p:attrNameLst>
                                          <p:attrName>ppt_w</p:attrName>
                                        </p:attrNameLst>
                                      </p:cBhvr>
                                      <p:tavLst>
                                        <p:tav tm="0">
                                          <p:val>
                                            <p:strVal val="ppt_w"/>
                                          </p:val>
                                        </p:tav>
                                        <p:tav tm="100000">
                                          <p:val>
                                            <p:fltVal val="0"/>
                                          </p:val>
                                        </p:tav>
                                      </p:tavLst>
                                    </p:anim>
                                    <p:anim calcmode="lin" valueType="num">
                                      <p:cBhvr>
                                        <p:cTn id="11" dur="500"/>
                                        <p:tgtEl>
                                          <p:spTgt spid="42"/>
                                        </p:tgtEl>
                                        <p:attrNameLst>
                                          <p:attrName>ppt_h</p:attrName>
                                        </p:attrNameLst>
                                      </p:cBhvr>
                                      <p:tavLst>
                                        <p:tav tm="0">
                                          <p:val>
                                            <p:strVal val="ppt_h"/>
                                          </p:val>
                                        </p:tav>
                                        <p:tav tm="100000">
                                          <p:val>
                                            <p:fltVal val="0"/>
                                          </p:val>
                                        </p:tav>
                                      </p:tavLst>
                                    </p:anim>
                                    <p:animEffect transition="out" filter="fade">
                                      <p:cBhvr>
                                        <p:cTn id="12" dur="500"/>
                                        <p:tgtEl>
                                          <p:spTgt spid="42"/>
                                        </p:tgtEl>
                                      </p:cBhvr>
                                    </p:animEffect>
                                    <p:set>
                                      <p:cBhvr>
                                        <p:cTn id="13" dur="1" fill="hold">
                                          <p:stCondLst>
                                            <p:cond delay="499"/>
                                          </p:stCondLst>
                                        </p:cTn>
                                        <p:tgtEl>
                                          <p:spTgt spid="42"/>
                                        </p:tgtEl>
                                        <p:attrNameLst>
                                          <p:attrName>style.visibility</p:attrName>
                                        </p:attrNameLst>
                                      </p:cBhvr>
                                      <p:to>
                                        <p:strVal val="hidden"/>
                                      </p:to>
                                    </p:set>
                                  </p:childTnLst>
                                </p:cTn>
                              </p:par>
                              <p:par>
                                <p:cTn id="14" presetID="0" presetClass="path" presetSubtype="0" accel="50000" decel="50000" fill="hold" nodeType="withEffect">
                                  <p:stCondLst>
                                    <p:cond delay="0"/>
                                  </p:stCondLst>
                                  <p:childTnLst>
                                    <p:animMotion origin="layout" path="M 0.59878 0.81604 L 0.59878 0.81635 C 0.59965 0.80648 0.60052 0.79629 0.59878 0.78672 C 0.59687 0.77746 0.59583 0.76604 0.59079 0.75895 C 0.58298 0.74783 0.57951 0.74135 0.57204 0.73302 C 0.56701 0.72808 0.56302 0.72129 0.55781 0.71851 L 0.54965 0.71419 C 0.54652 0.71018 0.54357 0.70586 0.53975 0.70246 C 0.53576 0.69907 0.53177 0.6966 0.5276 0.69382 C 0.52569 0.69259 0.52343 0.69135 0.5217 0.6895 C 0.51944 0.68703 0.51718 0.68456 0.51441 0.6824 C 0.51371 0.68148 0.51267 0.68148 0.51145 0.68055 C 0.50034 0.67469 0.50711 0.67685 0.49461 0.675 C 0.49322 0.67407 0.49114 0.67253 0.48975 0.67222 C 0.48697 0.67129 0.4842 0.67067 0.48142 0.67067 C 0.47204 0.66975 0.46284 0.66944 0.45347 0.66913 C 0.41336 0.66203 0.42378 0.66234 0.35329 0.67222 C 0.34583 0.67314 0.33871 0.67746 0.33125 0.68055 C 0.321 0.68549 0.31093 0.69166 0.30086 0.69814 C 0.29704 0.70092 0.29305 0.70432 0.28906 0.70679 C 0.28402 0.71018 0.27829 0.71234 0.27291 0.71574 C 0.26354 0.72129 0.25399 0.72746 0.24513 0.73302 C 0.24184 0.73518 0.23819 0.73672 0.23489 0.73888 C 0.21441 0.75092 0.24045 0.7358 0.22204 0.74753 C 0.21805 0.75 0.20989 0.75493 0.20989 0.75524 C 0.19479 0.77253 0.2184 0.74629 0.19583 0.76512 C 0.17986 0.77808 0.19652 0.76388 0.18385 0.77654 C 0.18246 0.77839 0.18038 0.77932 0.17899 0.78086 C 0.17795 0.78179 0.17691 0.78302 0.17569 0.78395 C 0.175 0.78734 0.17378 0.79074 0.17274 0.79413 C 0.17239 0.79567 0.17204 0.79691 0.17204 0.79845 C 0.17204 0.80308 0.17204 0.80802 0.17204 0.81296 L 0.17204 0.81327 " pathEditMode="relative" rAng="0" ptsTypes="AAAAAAAAAAAAAAAAAAAAAAAAAAAAAAAAA">
                                      <p:cBhvr>
                                        <p:cTn id="15" dur="2000" fill="hold"/>
                                        <p:tgtEl>
                                          <p:spTgt spid="45"/>
                                        </p:tgtEl>
                                        <p:attrNameLst>
                                          <p:attrName>ppt_x</p:attrName>
                                          <p:attrName>ppt_y</p:attrName>
                                        </p:attrNameLst>
                                      </p:cBhvr>
                                      <p:rCtr x="-21302" y="-7593"/>
                                    </p:animMotion>
                                  </p:childTnLst>
                                  <p:subTnLst>
                                    <p:audio>
                                      <p:cMediaNode>
                                        <p:cTn display="0" masterRel="sameClick">
                                          <p:stCondLst>
                                            <p:cond evt="begin" delay="0">
                                              <p:tn val="14"/>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pic>
        <p:nvPicPr>
          <p:cNvPr id="4" name="Graphic 3">
            <a:extLst>
              <a:ext uri="{FF2B5EF4-FFF2-40B4-BE49-F238E27FC236}">
                <a16:creationId xmlns:a16="http://schemas.microsoft.com/office/drawing/2014/main" id="{BE9CB1FE-4BBB-4B47-B2D8-ABE2473BC7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
            <a:ext cx="12317691" cy="6919564"/>
          </a:xfrm>
          <a:prstGeom prst="rect">
            <a:avLst/>
          </a:prstGeom>
        </p:spPr>
      </p:pic>
      <p:sp>
        <p:nvSpPr>
          <p:cNvPr id="28" name="Speech Bubble: Rectangle with Corners Rounded 27">
            <a:extLst>
              <a:ext uri="{FF2B5EF4-FFF2-40B4-BE49-F238E27FC236}">
                <a16:creationId xmlns:a16="http://schemas.microsoft.com/office/drawing/2014/main" id="{A6DC5FCA-748A-47C1-B280-D5056C0716C5}"/>
              </a:ext>
            </a:extLst>
          </p:cNvPr>
          <p:cNvSpPr/>
          <p:nvPr/>
        </p:nvSpPr>
        <p:spPr>
          <a:xfrm>
            <a:off x="1190626" y="175911"/>
            <a:ext cx="9896474" cy="1865924"/>
          </a:xfrm>
          <a:prstGeom prst="wedgeRoundRectCallout">
            <a:avLst>
              <a:gd name="adj1" fmla="val -29785"/>
              <a:gd name="adj2" fmla="val 48883"/>
              <a:gd name="adj3" fmla="val 16667"/>
            </a:avLst>
          </a:prstGeom>
          <a:solidFill>
            <a:srgbClr val="FFFFC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30" name="TextBox 29">
            <a:extLst>
              <a:ext uri="{FF2B5EF4-FFF2-40B4-BE49-F238E27FC236}">
                <a16:creationId xmlns:a16="http://schemas.microsoft.com/office/drawing/2014/main" id="{9F386AF6-7F25-4BF6-9F7D-19388138F5D8}"/>
              </a:ext>
            </a:extLst>
          </p:cNvPr>
          <p:cNvSpPr txBox="1"/>
          <p:nvPr/>
        </p:nvSpPr>
        <p:spPr>
          <a:xfrm>
            <a:off x="1921189" y="447626"/>
            <a:ext cx="8775386" cy="748988"/>
          </a:xfrm>
          <a:prstGeom prst="rect">
            <a:avLst/>
          </a:prstGeom>
          <a:noFill/>
        </p:spPr>
        <p:txBody>
          <a:bodyPr wrap="square" rtlCol="0">
            <a:spAutoFit/>
          </a:bodyPr>
          <a:lstStyle/>
          <a:p>
            <a:pPr algn="ctr" defTabSz="1219170">
              <a:buClr>
                <a:srgbClr val="000000"/>
              </a:buClr>
              <a:defRPr/>
            </a:pPr>
            <a:r>
              <a:rPr lang="en-US" sz="4267" b="1" kern="0" dirty="0">
                <a:solidFill>
                  <a:srgbClr val="C00000"/>
                </a:solidFill>
                <a:cs typeface="Arial"/>
                <a:sym typeface="Arial"/>
              </a:rPr>
              <a:t>37 059 = 30 000 + 7000 +       + 9</a:t>
            </a:r>
          </a:p>
        </p:txBody>
      </p:sp>
      <p:pic>
        <p:nvPicPr>
          <p:cNvPr id="31" name="Picture 30">
            <a:extLst>
              <a:ext uri="{FF2B5EF4-FFF2-40B4-BE49-F238E27FC236}">
                <a16:creationId xmlns:a16="http://schemas.microsoft.com/office/drawing/2014/main" id="{1FBD52A8-5099-4AD5-8C80-D63CF549ADCA}"/>
              </a:ext>
            </a:extLst>
          </p:cNvPr>
          <p:cNvPicPr>
            <a:picLocks noChangeAspect="1"/>
          </p:cNvPicPr>
          <p:nvPr/>
        </p:nvPicPr>
        <p:blipFill rotWithShape="1">
          <a:blip r:embed="rId6">
            <a:extLst>
              <a:ext uri="{28A0092B-C50C-407E-A947-70E740481C1C}">
                <a14:useLocalDpi xmlns:a14="http://schemas.microsoft.com/office/drawing/2010/main" val="0"/>
              </a:ext>
            </a:extLst>
          </a:blip>
          <a:srcRect l="5359" t="-95" r="77315" b="52550"/>
          <a:stretch/>
        </p:blipFill>
        <p:spPr>
          <a:xfrm flipH="1">
            <a:off x="-54037" y="2043892"/>
            <a:ext cx="2221397" cy="3429000"/>
          </a:xfrm>
          <a:prstGeom prst="rect">
            <a:avLst/>
          </a:prstGeom>
        </p:spPr>
      </p:pic>
      <p:pic>
        <p:nvPicPr>
          <p:cNvPr id="39" name="Picture 38" descr="A picture containing game, controller, remote, indoor&#10;&#10;Description automatically generated">
            <a:extLst>
              <a:ext uri="{FF2B5EF4-FFF2-40B4-BE49-F238E27FC236}">
                <a16:creationId xmlns:a16="http://schemas.microsoft.com/office/drawing/2014/main" id="{5FC0BBD9-EA6F-4C90-BFC1-425A4DBA757B}"/>
              </a:ext>
            </a:extLst>
          </p:cNvPr>
          <p:cNvPicPr>
            <a:picLocks noChangeAspect="1"/>
          </p:cNvPicPr>
          <p:nvPr/>
        </p:nvPicPr>
        <p:blipFill>
          <a:blip r:embed="rId7"/>
          <a:stretch>
            <a:fillRect/>
          </a:stretch>
        </p:blipFill>
        <p:spPr>
          <a:xfrm>
            <a:off x="9438586" y="4209608"/>
            <a:ext cx="1225481" cy="1145309"/>
          </a:xfrm>
          <a:prstGeom prst="rect">
            <a:avLst/>
          </a:prstGeom>
        </p:spPr>
      </p:pic>
      <p:pic>
        <p:nvPicPr>
          <p:cNvPr id="42" name="Picture 41" descr="A picture containing game, controller, remote, indoor&#10;&#10;Description automatically generated">
            <a:extLst>
              <a:ext uri="{FF2B5EF4-FFF2-40B4-BE49-F238E27FC236}">
                <a16:creationId xmlns:a16="http://schemas.microsoft.com/office/drawing/2014/main" id="{CBD636B1-58C2-4C65-85B9-B977336D0BFF}"/>
              </a:ext>
            </a:extLst>
          </p:cNvPr>
          <p:cNvPicPr>
            <a:picLocks noChangeAspect="1"/>
          </p:cNvPicPr>
          <p:nvPr/>
        </p:nvPicPr>
        <p:blipFill>
          <a:blip r:embed="rId7"/>
          <a:stretch>
            <a:fillRect/>
          </a:stretch>
        </p:blipFill>
        <p:spPr>
          <a:xfrm>
            <a:off x="7606477" y="4059046"/>
            <a:ext cx="1225481" cy="1145309"/>
          </a:xfrm>
          <a:prstGeom prst="rect">
            <a:avLst/>
          </a:prstGeom>
        </p:spPr>
      </p:pic>
      <p:pic>
        <p:nvPicPr>
          <p:cNvPr id="43" name="Picture 42" descr="A picture containing box, container, indoor, bed&#10;&#10;Description automatically generated">
            <a:extLst>
              <a:ext uri="{FF2B5EF4-FFF2-40B4-BE49-F238E27FC236}">
                <a16:creationId xmlns:a16="http://schemas.microsoft.com/office/drawing/2014/main" id="{9D960B6A-E41E-48A8-AA76-628C57FD3AA4}"/>
              </a:ext>
            </a:extLst>
          </p:cNvPr>
          <p:cNvPicPr>
            <a:picLocks noChangeAspect="1"/>
          </p:cNvPicPr>
          <p:nvPr/>
        </p:nvPicPr>
        <p:blipFill>
          <a:blip r:embed="rId8"/>
          <a:stretch>
            <a:fillRect/>
          </a:stretch>
        </p:blipFill>
        <p:spPr>
          <a:xfrm>
            <a:off x="131707" y="4458336"/>
            <a:ext cx="1959108" cy="1044205"/>
          </a:xfrm>
          <a:prstGeom prst="rect">
            <a:avLst/>
          </a:prstGeom>
        </p:spPr>
      </p:pic>
      <p:pic>
        <p:nvPicPr>
          <p:cNvPr id="45" name="Graphic 44">
            <a:extLst>
              <a:ext uri="{FF2B5EF4-FFF2-40B4-BE49-F238E27FC236}">
                <a16:creationId xmlns:a16="http://schemas.microsoft.com/office/drawing/2014/main" id="{CC05E451-2083-46B1-B6C5-3B87F660E3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1479284" y="-1214359"/>
            <a:ext cx="1159815" cy="1104724"/>
          </a:xfrm>
          <a:prstGeom prst="rect">
            <a:avLst/>
          </a:prstGeom>
        </p:spPr>
      </p:pic>
      <p:pic>
        <p:nvPicPr>
          <p:cNvPr id="11" name="Graphic 10">
            <a:extLst>
              <a:ext uri="{FF2B5EF4-FFF2-40B4-BE49-F238E27FC236}">
                <a16:creationId xmlns:a16="http://schemas.microsoft.com/office/drawing/2014/main" id="{40AD64E6-AED3-45A3-8A8D-B1F9177C0E9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210228" y="4816164"/>
            <a:ext cx="2870937" cy="656728"/>
          </a:xfrm>
          <a:prstGeom prst="rect">
            <a:avLst/>
          </a:prstGeom>
        </p:spPr>
      </p:pic>
      <p:pic>
        <p:nvPicPr>
          <p:cNvPr id="14" name="Graphic 13">
            <a:extLst>
              <a:ext uri="{FF2B5EF4-FFF2-40B4-BE49-F238E27FC236}">
                <a16:creationId xmlns:a16="http://schemas.microsoft.com/office/drawing/2014/main" id="{C63ABA95-A029-45E7-B59B-7DBB9FC233E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162020" y="4816164"/>
            <a:ext cx="2870937" cy="656728"/>
          </a:xfrm>
          <a:prstGeom prst="rect">
            <a:avLst/>
          </a:prstGeom>
        </p:spPr>
      </p:pic>
      <p:pic>
        <p:nvPicPr>
          <p:cNvPr id="15" name="Graphic 14">
            <a:extLst>
              <a:ext uri="{FF2B5EF4-FFF2-40B4-BE49-F238E27FC236}">
                <a16:creationId xmlns:a16="http://schemas.microsoft.com/office/drawing/2014/main" id="{3775486C-F341-41BD-85D4-2D869B2A956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354394" y="4816164"/>
            <a:ext cx="2870937" cy="656728"/>
          </a:xfrm>
          <a:prstGeom prst="rect">
            <a:avLst/>
          </a:prstGeom>
        </p:spPr>
      </p:pic>
      <p:pic>
        <p:nvPicPr>
          <p:cNvPr id="16" name="Graphic 15">
            <a:extLst>
              <a:ext uri="{FF2B5EF4-FFF2-40B4-BE49-F238E27FC236}">
                <a16:creationId xmlns:a16="http://schemas.microsoft.com/office/drawing/2014/main" id="{D00D4E69-3066-4A8D-A626-8A3FF4C3218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19312" y="4816164"/>
            <a:ext cx="2870937" cy="656728"/>
          </a:xfrm>
          <a:prstGeom prst="rect">
            <a:avLst/>
          </a:prstGeom>
        </p:spPr>
      </p:pic>
      <p:pic>
        <p:nvPicPr>
          <p:cNvPr id="17" name="Graphic 16">
            <a:extLst>
              <a:ext uri="{FF2B5EF4-FFF2-40B4-BE49-F238E27FC236}">
                <a16:creationId xmlns:a16="http://schemas.microsoft.com/office/drawing/2014/main" id="{329D2116-9036-4FAB-9456-5C0512DF67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183842" y="4816164"/>
            <a:ext cx="2870937" cy="656728"/>
          </a:xfrm>
          <a:prstGeom prst="rect">
            <a:avLst/>
          </a:prstGeom>
        </p:spPr>
      </p:pic>
      <p:pic>
        <p:nvPicPr>
          <p:cNvPr id="22" name="Graphic 21">
            <a:extLst>
              <a:ext uri="{FF2B5EF4-FFF2-40B4-BE49-F238E27FC236}">
                <a16:creationId xmlns:a16="http://schemas.microsoft.com/office/drawing/2014/main" id="{2DC2612F-8D72-42B9-BE83-2821D9441FF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236018" y="4100699"/>
            <a:ext cx="1159815" cy="1104724"/>
          </a:xfrm>
          <a:prstGeom prst="rect">
            <a:avLst/>
          </a:prstGeom>
        </p:spPr>
      </p:pic>
      <p:pic>
        <p:nvPicPr>
          <p:cNvPr id="23" name="Graphic 22">
            <a:extLst>
              <a:ext uri="{FF2B5EF4-FFF2-40B4-BE49-F238E27FC236}">
                <a16:creationId xmlns:a16="http://schemas.microsoft.com/office/drawing/2014/main" id="{29B9E9FA-E09F-4C97-9570-C09CC9A97AF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826689" y="4179030"/>
            <a:ext cx="1159815" cy="1104724"/>
          </a:xfrm>
          <a:prstGeom prst="rect">
            <a:avLst/>
          </a:prstGeom>
        </p:spPr>
      </p:pic>
      <p:pic>
        <p:nvPicPr>
          <p:cNvPr id="48" name="Picture 47" descr="A picture containing box, container, indoor, bed&#10;&#10;Description automatically generated">
            <a:extLst>
              <a:ext uri="{FF2B5EF4-FFF2-40B4-BE49-F238E27FC236}">
                <a16:creationId xmlns:a16="http://schemas.microsoft.com/office/drawing/2014/main" id="{E950639E-F6BE-48D7-8A67-E5CDC512BD20}"/>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1388" b="95685" l="200" r="97600">
                        <a14:foregroundMark x1="17900" y1="31144" x2="17900" y2="31144"/>
                        <a14:foregroundMark x1="12900" y1="31332" x2="12900" y2="31332"/>
                        <a14:foregroundMark x1="8000" y1="30206" x2="55700" y2="32083"/>
                        <a14:foregroundMark x1="5100" y1="28893" x2="6300" y2="92871"/>
                        <a14:foregroundMark x1="9300" y1="92683" x2="94800" y2="87054"/>
                        <a14:foregroundMark x1="97400" y1="95685" x2="700" y2="92683"/>
                        <a14:foregroundMark x1="61700" y1="27580" x2="97600" y2="34522"/>
                        <a14:foregroundMark x1="40914" y1="79354" x2="5800" y2="78987"/>
                        <a14:foregroundMark x1="95500" y1="79925" x2="49383" y2="79443"/>
                        <a14:foregroundMark x1="97400" y1="21388" x2="200" y2="24015"/>
                        <a14:backgroundMark x1="12100" y1="74672" x2="17300" y2="74484"/>
                        <a14:backgroundMark x1="14500" y1="75422" x2="50500" y2="76173"/>
                        <a14:backgroundMark x1="50100" y1="75235" x2="89200" y2="74296"/>
                      </a14:backgroundRemoval>
                    </a14:imgEffect>
                  </a14:imgLayer>
                </a14:imgProps>
              </a:ext>
            </a:extLst>
          </a:blip>
          <a:srcRect t="19202"/>
          <a:stretch/>
        </p:blipFill>
        <p:spPr>
          <a:xfrm>
            <a:off x="135822" y="4666225"/>
            <a:ext cx="1959108" cy="843699"/>
          </a:xfrm>
          <a:prstGeom prst="rect">
            <a:avLst/>
          </a:prstGeom>
        </p:spPr>
      </p:pic>
      <p:sp>
        <p:nvSpPr>
          <p:cNvPr id="20" name="Rectangle 19">
            <a:extLst>
              <a:ext uri="{FF2B5EF4-FFF2-40B4-BE49-F238E27FC236}">
                <a16:creationId xmlns:a16="http://schemas.microsoft.com/office/drawing/2014/main" id="{DC560FFA-679D-4203-950E-5CDFD7CF7A1C}"/>
              </a:ext>
            </a:extLst>
          </p:cNvPr>
          <p:cNvSpPr/>
          <p:nvPr/>
        </p:nvSpPr>
        <p:spPr>
          <a:xfrm>
            <a:off x="8562975" y="571500"/>
            <a:ext cx="876300"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21" name="Rectangle 20">
            <a:extLst>
              <a:ext uri="{FF2B5EF4-FFF2-40B4-BE49-F238E27FC236}">
                <a16:creationId xmlns:a16="http://schemas.microsoft.com/office/drawing/2014/main" id="{2BE492F4-9E6E-49E2-B1C8-32D9A1FBD8B4}"/>
              </a:ext>
            </a:extLst>
          </p:cNvPr>
          <p:cNvSpPr/>
          <p:nvPr/>
        </p:nvSpPr>
        <p:spPr>
          <a:xfrm>
            <a:off x="8543925" y="571500"/>
            <a:ext cx="942976"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0"/>
                <a:solidFill>
                  <a:srgbClr val="FF0000"/>
                </a:solidFill>
                <a:effectLst>
                  <a:outerShdw blurRad="38100" dist="19050" dir="2700000" algn="tl" rotWithShape="0">
                    <a:schemeClr val="dk1">
                      <a:alpha val="40000"/>
                    </a:schemeClr>
                  </a:outerShdw>
                </a:effectLst>
              </a:rPr>
              <a:t>50</a:t>
            </a:r>
          </a:p>
        </p:txBody>
      </p:sp>
    </p:spTree>
    <p:extLst>
      <p:ext uri="{BB962C8B-B14F-4D97-AF65-F5344CB8AC3E}">
        <p14:creationId xmlns:p14="http://schemas.microsoft.com/office/powerpoint/2010/main" val="25992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53" presetClass="exit" presetSubtype="32" fill="hold" nodeType="afterEffect">
                                  <p:stCondLst>
                                    <p:cond delay="0"/>
                                  </p:stCondLst>
                                  <p:childTnLst>
                                    <p:anim calcmode="lin" valueType="num">
                                      <p:cBhvr>
                                        <p:cTn id="10" dur="500"/>
                                        <p:tgtEl>
                                          <p:spTgt spid="42"/>
                                        </p:tgtEl>
                                        <p:attrNameLst>
                                          <p:attrName>ppt_w</p:attrName>
                                        </p:attrNameLst>
                                      </p:cBhvr>
                                      <p:tavLst>
                                        <p:tav tm="0">
                                          <p:val>
                                            <p:strVal val="ppt_w"/>
                                          </p:val>
                                        </p:tav>
                                        <p:tav tm="100000">
                                          <p:val>
                                            <p:fltVal val="0"/>
                                          </p:val>
                                        </p:tav>
                                      </p:tavLst>
                                    </p:anim>
                                    <p:anim calcmode="lin" valueType="num">
                                      <p:cBhvr>
                                        <p:cTn id="11" dur="500"/>
                                        <p:tgtEl>
                                          <p:spTgt spid="42"/>
                                        </p:tgtEl>
                                        <p:attrNameLst>
                                          <p:attrName>ppt_h</p:attrName>
                                        </p:attrNameLst>
                                      </p:cBhvr>
                                      <p:tavLst>
                                        <p:tav tm="0">
                                          <p:val>
                                            <p:strVal val="ppt_h"/>
                                          </p:val>
                                        </p:tav>
                                        <p:tav tm="100000">
                                          <p:val>
                                            <p:fltVal val="0"/>
                                          </p:val>
                                        </p:tav>
                                      </p:tavLst>
                                    </p:anim>
                                    <p:animEffect transition="out" filter="fade">
                                      <p:cBhvr>
                                        <p:cTn id="12" dur="500"/>
                                        <p:tgtEl>
                                          <p:spTgt spid="42"/>
                                        </p:tgtEl>
                                      </p:cBhvr>
                                    </p:animEffect>
                                    <p:set>
                                      <p:cBhvr>
                                        <p:cTn id="13" dur="1" fill="hold">
                                          <p:stCondLst>
                                            <p:cond delay="499"/>
                                          </p:stCondLst>
                                        </p:cTn>
                                        <p:tgtEl>
                                          <p:spTgt spid="42"/>
                                        </p:tgtEl>
                                        <p:attrNameLst>
                                          <p:attrName>style.visibility</p:attrName>
                                        </p:attrNameLst>
                                      </p:cBhvr>
                                      <p:to>
                                        <p:strVal val="hidden"/>
                                      </p:to>
                                    </p:set>
                                  </p:childTnLst>
                                </p:cTn>
                              </p:par>
                            </p:childTnLst>
                          </p:cTn>
                        </p:par>
                        <p:par>
                          <p:cTn id="14" fill="hold">
                            <p:stCondLst>
                              <p:cond delay="1000"/>
                            </p:stCondLst>
                            <p:childTnLst>
                              <p:par>
                                <p:cTn id="15" presetID="0" presetClass="path" presetSubtype="0" accel="50000" decel="50000" fill="hold" nodeType="afterEffect">
                                  <p:stCondLst>
                                    <p:cond delay="0"/>
                                  </p:stCondLst>
                                  <p:childTnLst>
                                    <p:animMotion origin="layout" path="M 0.73559 0.81604 L 0.73559 0.81635 C 0.73663 0.80648 0.73784 0.79629 0.73559 0.78672 C 0.73298 0.77746 0.73159 0.76604 0.725 0.75895 C 0.71458 0.74783 0.71006 0.74135 0.70017 0.73302 C 0.69357 0.72808 0.68836 0.72129 0.68159 0.71851 L 0.67066 0.71419 C 0.66649 0.71018 0.6625 0.70586 0.65763 0.70246 C 0.65243 0.69907 0.64722 0.6966 0.64149 0.69382 C 0.63888 0.69259 0.63593 0.69135 0.63368 0.6895 C 0.63072 0.68703 0.62777 0.68456 0.62413 0.6824 C 0.62326 0.68148 0.62187 0.68148 0.62031 0.68055 C 0.60555 0.67469 0.61441 0.67685 0.59809 0.675 C 0.596 0.67407 0.5934 0.67253 0.59149 0.67222 C 0.58784 0.67129 0.5842 0.67067 0.58072 0.67067 C 0.56822 0.66975 0.55607 0.66944 0.54357 0.66913 C 0.49062 0.66203 0.50434 0.66234 0.41128 0.67222 C 0.40156 0.67314 0.39201 0.67746 0.38229 0.68055 C 0.36875 0.68549 0.35538 0.69166 0.34218 0.69814 C 0.33697 0.70092 0.33177 0.70432 0.32656 0.70679 C 0.31996 0.71018 0.3125 0.71234 0.3052 0.71574 C 0.29288 0.72129 0.28038 0.72746 0.26857 0.73302 C 0.26423 0.73518 0.25937 0.73672 0.2552 0.73888 C 0.22795 0.75092 0.26232 0.7358 0.23819 0.74753 C 0.23281 0.75 0.22204 0.75493 0.22204 0.75524 C 0.20208 0.77253 0.23316 0.74629 0.20347 0.76512 C 0.18246 0.77808 0.20434 0.76388 0.18767 0.77654 C 0.18576 0.77839 0.18316 0.77932 0.18107 0.78086 C 0.17986 0.78179 0.17847 0.78302 0.17691 0.78395 C 0.17586 0.78734 0.1743 0.79074 0.17291 0.79413 C 0.17256 0.79567 0.17204 0.79691 0.17204 0.79845 C 0.17204 0.80308 0.17204 0.80802 0.17204 0.81296 L 0.17204 0.81327 " pathEditMode="relative" rAng="0" ptsTypes="AAAAAAAAAAAAAAAAAAAAAAAAAAAAAAAAA">
                                      <p:cBhvr>
                                        <p:cTn id="16" dur="2000" fill="hold"/>
                                        <p:tgtEl>
                                          <p:spTgt spid="45"/>
                                        </p:tgtEl>
                                        <p:attrNameLst>
                                          <p:attrName>ppt_x</p:attrName>
                                          <p:attrName>ppt_y</p:attrName>
                                        </p:attrNameLst>
                                      </p:cBhvr>
                                      <p:rCtr x="-28125" y="-7593"/>
                                    </p:animMotion>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pic>
        <p:nvPicPr>
          <p:cNvPr id="4" name="Graphic 3">
            <a:extLst>
              <a:ext uri="{FF2B5EF4-FFF2-40B4-BE49-F238E27FC236}">
                <a16:creationId xmlns:a16="http://schemas.microsoft.com/office/drawing/2014/main" id="{BE9CB1FE-4BBB-4B47-B2D8-ABE2473BC7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
            <a:ext cx="12317691" cy="6919564"/>
          </a:xfrm>
          <a:prstGeom prst="rect">
            <a:avLst/>
          </a:prstGeom>
        </p:spPr>
      </p:pic>
      <p:sp>
        <p:nvSpPr>
          <p:cNvPr id="28" name="Speech Bubble: Rectangle with Corners Rounded 27">
            <a:extLst>
              <a:ext uri="{FF2B5EF4-FFF2-40B4-BE49-F238E27FC236}">
                <a16:creationId xmlns:a16="http://schemas.microsoft.com/office/drawing/2014/main" id="{A6DC5FCA-748A-47C1-B280-D5056C0716C5}"/>
              </a:ext>
            </a:extLst>
          </p:cNvPr>
          <p:cNvSpPr/>
          <p:nvPr/>
        </p:nvSpPr>
        <p:spPr>
          <a:xfrm>
            <a:off x="1066800" y="175911"/>
            <a:ext cx="10277475" cy="1865924"/>
          </a:xfrm>
          <a:prstGeom prst="wedgeRoundRectCallout">
            <a:avLst>
              <a:gd name="adj1" fmla="val -29785"/>
              <a:gd name="adj2" fmla="val 48883"/>
              <a:gd name="adj3" fmla="val 16667"/>
            </a:avLst>
          </a:prstGeom>
          <a:solidFill>
            <a:srgbClr val="FFFFC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30" name="TextBox 29">
            <a:extLst>
              <a:ext uri="{FF2B5EF4-FFF2-40B4-BE49-F238E27FC236}">
                <a16:creationId xmlns:a16="http://schemas.microsoft.com/office/drawing/2014/main" id="{9F386AF6-7F25-4BF6-9F7D-19388138F5D8}"/>
              </a:ext>
            </a:extLst>
          </p:cNvPr>
          <p:cNvSpPr txBox="1"/>
          <p:nvPr/>
        </p:nvSpPr>
        <p:spPr>
          <a:xfrm>
            <a:off x="844864" y="438101"/>
            <a:ext cx="9756461" cy="748988"/>
          </a:xfrm>
          <a:prstGeom prst="rect">
            <a:avLst/>
          </a:prstGeom>
          <a:noFill/>
        </p:spPr>
        <p:txBody>
          <a:bodyPr wrap="square" rtlCol="0">
            <a:spAutoFit/>
          </a:bodyPr>
          <a:lstStyle/>
          <a:p>
            <a:pPr algn="ctr" defTabSz="1219170">
              <a:buClr>
                <a:srgbClr val="000000"/>
              </a:buClr>
              <a:defRPr/>
            </a:pPr>
            <a:r>
              <a:rPr lang="en-US" sz="4267" b="1" kern="0">
                <a:solidFill>
                  <a:srgbClr val="C00000"/>
                </a:solidFill>
                <a:cs typeface="Arial"/>
                <a:sym typeface="Arial"/>
              </a:rPr>
              <a:t>76 205 = 70 000 + 6000 + 200 + </a:t>
            </a:r>
            <a:endParaRPr lang="en-US" sz="4267" b="1" kern="0" dirty="0">
              <a:solidFill>
                <a:srgbClr val="000000"/>
              </a:solidFill>
              <a:latin typeface="Arial"/>
              <a:cs typeface="Arial"/>
              <a:sym typeface="Arial"/>
            </a:endParaRPr>
          </a:p>
        </p:txBody>
      </p:sp>
      <p:pic>
        <p:nvPicPr>
          <p:cNvPr id="31" name="Picture 30">
            <a:extLst>
              <a:ext uri="{FF2B5EF4-FFF2-40B4-BE49-F238E27FC236}">
                <a16:creationId xmlns:a16="http://schemas.microsoft.com/office/drawing/2014/main" id="{1FBD52A8-5099-4AD5-8C80-D63CF549ADCA}"/>
              </a:ext>
            </a:extLst>
          </p:cNvPr>
          <p:cNvPicPr>
            <a:picLocks noChangeAspect="1"/>
          </p:cNvPicPr>
          <p:nvPr/>
        </p:nvPicPr>
        <p:blipFill rotWithShape="1">
          <a:blip r:embed="rId6">
            <a:extLst>
              <a:ext uri="{28A0092B-C50C-407E-A947-70E740481C1C}">
                <a14:useLocalDpi xmlns:a14="http://schemas.microsoft.com/office/drawing/2010/main" val="0"/>
              </a:ext>
            </a:extLst>
          </a:blip>
          <a:srcRect l="5359" t="-95" r="77315" b="52550"/>
          <a:stretch/>
        </p:blipFill>
        <p:spPr>
          <a:xfrm flipH="1">
            <a:off x="-54037" y="2043892"/>
            <a:ext cx="2221397" cy="3429000"/>
          </a:xfrm>
          <a:prstGeom prst="rect">
            <a:avLst/>
          </a:prstGeom>
        </p:spPr>
      </p:pic>
      <p:pic>
        <p:nvPicPr>
          <p:cNvPr id="42" name="Picture 41" descr="A picture containing game, controller, remote, indoor&#10;&#10;Description automatically generated">
            <a:extLst>
              <a:ext uri="{FF2B5EF4-FFF2-40B4-BE49-F238E27FC236}">
                <a16:creationId xmlns:a16="http://schemas.microsoft.com/office/drawing/2014/main" id="{CBD636B1-58C2-4C65-85B9-B977336D0BFF}"/>
              </a:ext>
            </a:extLst>
          </p:cNvPr>
          <p:cNvPicPr>
            <a:picLocks noChangeAspect="1"/>
          </p:cNvPicPr>
          <p:nvPr/>
        </p:nvPicPr>
        <p:blipFill>
          <a:blip r:embed="rId7"/>
          <a:stretch>
            <a:fillRect/>
          </a:stretch>
        </p:blipFill>
        <p:spPr>
          <a:xfrm>
            <a:off x="9635373" y="4093571"/>
            <a:ext cx="1225481" cy="1145309"/>
          </a:xfrm>
          <a:prstGeom prst="rect">
            <a:avLst/>
          </a:prstGeom>
        </p:spPr>
      </p:pic>
      <p:pic>
        <p:nvPicPr>
          <p:cNvPr id="43" name="Picture 42" descr="A picture containing box, container, indoor, bed&#10;&#10;Description automatically generated">
            <a:extLst>
              <a:ext uri="{FF2B5EF4-FFF2-40B4-BE49-F238E27FC236}">
                <a16:creationId xmlns:a16="http://schemas.microsoft.com/office/drawing/2014/main" id="{9D960B6A-E41E-48A8-AA76-628C57FD3AA4}"/>
              </a:ext>
            </a:extLst>
          </p:cNvPr>
          <p:cNvPicPr>
            <a:picLocks noChangeAspect="1"/>
          </p:cNvPicPr>
          <p:nvPr/>
        </p:nvPicPr>
        <p:blipFill>
          <a:blip r:embed="rId8"/>
          <a:stretch>
            <a:fillRect/>
          </a:stretch>
        </p:blipFill>
        <p:spPr>
          <a:xfrm>
            <a:off x="131707" y="4458336"/>
            <a:ext cx="1959108" cy="1044205"/>
          </a:xfrm>
          <a:prstGeom prst="rect">
            <a:avLst/>
          </a:prstGeom>
        </p:spPr>
      </p:pic>
      <p:pic>
        <p:nvPicPr>
          <p:cNvPr id="45" name="Graphic 44">
            <a:extLst>
              <a:ext uri="{FF2B5EF4-FFF2-40B4-BE49-F238E27FC236}">
                <a16:creationId xmlns:a16="http://schemas.microsoft.com/office/drawing/2014/main" id="{CC05E451-2083-46B1-B6C5-3B87F660E3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1479284" y="-1214359"/>
            <a:ext cx="1159815" cy="1104724"/>
          </a:xfrm>
          <a:prstGeom prst="rect">
            <a:avLst/>
          </a:prstGeom>
        </p:spPr>
      </p:pic>
      <p:pic>
        <p:nvPicPr>
          <p:cNvPr id="11" name="Graphic 10">
            <a:extLst>
              <a:ext uri="{FF2B5EF4-FFF2-40B4-BE49-F238E27FC236}">
                <a16:creationId xmlns:a16="http://schemas.microsoft.com/office/drawing/2014/main" id="{40AD64E6-AED3-45A3-8A8D-B1F9177C0E9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210228" y="4816164"/>
            <a:ext cx="2870937" cy="656728"/>
          </a:xfrm>
          <a:prstGeom prst="rect">
            <a:avLst/>
          </a:prstGeom>
        </p:spPr>
      </p:pic>
      <p:pic>
        <p:nvPicPr>
          <p:cNvPr id="14" name="Graphic 13">
            <a:extLst>
              <a:ext uri="{FF2B5EF4-FFF2-40B4-BE49-F238E27FC236}">
                <a16:creationId xmlns:a16="http://schemas.microsoft.com/office/drawing/2014/main" id="{C63ABA95-A029-45E7-B59B-7DBB9FC233E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162020" y="4816164"/>
            <a:ext cx="2870937" cy="656728"/>
          </a:xfrm>
          <a:prstGeom prst="rect">
            <a:avLst/>
          </a:prstGeom>
        </p:spPr>
      </p:pic>
      <p:pic>
        <p:nvPicPr>
          <p:cNvPr id="15" name="Graphic 14">
            <a:extLst>
              <a:ext uri="{FF2B5EF4-FFF2-40B4-BE49-F238E27FC236}">
                <a16:creationId xmlns:a16="http://schemas.microsoft.com/office/drawing/2014/main" id="{3775486C-F341-41BD-85D4-2D869B2A956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354394" y="4816164"/>
            <a:ext cx="2870937" cy="656728"/>
          </a:xfrm>
          <a:prstGeom prst="rect">
            <a:avLst/>
          </a:prstGeom>
        </p:spPr>
      </p:pic>
      <p:pic>
        <p:nvPicPr>
          <p:cNvPr id="16" name="Graphic 15">
            <a:extLst>
              <a:ext uri="{FF2B5EF4-FFF2-40B4-BE49-F238E27FC236}">
                <a16:creationId xmlns:a16="http://schemas.microsoft.com/office/drawing/2014/main" id="{D00D4E69-3066-4A8D-A626-8A3FF4C3218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19312" y="4816164"/>
            <a:ext cx="2870937" cy="656728"/>
          </a:xfrm>
          <a:prstGeom prst="rect">
            <a:avLst/>
          </a:prstGeom>
        </p:spPr>
      </p:pic>
      <p:pic>
        <p:nvPicPr>
          <p:cNvPr id="17" name="Graphic 16">
            <a:extLst>
              <a:ext uri="{FF2B5EF4-FFF2-40B4-BE49-F238E27FC236}">
                <a16:creationId xmlns:a16="http://schemas.microsoft.com/office/drawing/2014/main" id="{329D2116-9036-4FAB-9456-5C0512DF67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183842" y="4816164"/>
            <a:ext cx="2870937" cy="656728"/>
          </a:xfrm>
          <a:prstGeom prst="rect">
            <a:avLst/>
          </a:prstGeom>
        </p:spPr>
      </p:pic>
      <p:pic>
        <p:nvPicPr>
          <p:cNvPr id="18" name="Graphic 17">
            <a:extLst>
              <a:ext uri="{FF2B5EF4-FFF2-40B4-BE49-F238E27FC236}">
                <a16:creationId xmlns:a16="http://schemas.microsoft.com/office/drawing/2014/main" id="{5D95F4C0-B0EF-4EA4-8353-FB09873E07F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179513" y="4236259"/>
            <a:ext cx="1159815" cy="1104724"/>
          </a:xfrm>
          <a:prstGeom prst="rect">
            <a:avLst/>
          </a:prstGeom>
        </p:spPr>
      </p:pic>
      <p:pic>
        <p:nvPicPr>
          <p:cNvPr id="19" name="Graphic 18">
            <a:extLst>
              <a:ext uri="{FF2B5EF4-FFF2-40B4-BE49-F238E27FC236}">
                <a16:creationId xmlns:a16="http://schemas.microsoft.com/office/drawing/2014/main" id="{A064558C-65E1-4587-BE1C-56FFD99FD75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583830" y="4236261"/>
            <a:ext cx="1159815" cy="1104724"/>
          </a:xfrm>
          <a:prstGeom prst="rect">
            <a:avLst/>
          </a:prstGeom>
        </p:spPr>
      </p:pic>
      <p:pic>
        <p:nvPicPr>
          <p:cNvPr id="20" name="Graphic 19">
            <a:extLst>
              <a:ext uri="{FF2B5EF4-FFF2-40B4-BE49-F238E27FC236}">
                <a16:creationId xmlns:a16="http://schemas.microsoft.com/office/drawing/2014/main" id="{CEB4C526-2B6B-4881-8983-7712C305BB8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1040481" y="4208650"/>
            <a:ext cx="1159815" cy="1104724"/>
          </a:xfrm>
          <a:prstGeom prst="rect">
            <a:avLst/>
          </a:prstGeom>
        </p:spPr>
      </p:pic>
      <p:pic>
        <p:nvPicPr>
          <p:cNvPr id="48" name="Picture 47" descr="A picture containing box, container, indoor, bed&#10;&#10;Description automatically generated">
            <a:extLst>
              <a:ext uri="{FF2B5EF4-FFF2-40B4-BE49-F238E27FC236}">
                <a16:creationId xmlns:a16="http://schemas.microsoft.com/office/drawing/2014/main" id="{E950639E-F6BE-48D7-8A67-E5CDC512BD20}"/>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1388" b="95685" l="200" r="97600">
                        <a14:foregroundMark x1="17900" y1="31144" x2="17900" y2="31144"/>
                        <a14:foregroundMark x1="12900" y1="31332" x2="12900" y2="31332"/>
                        <a14:foregroundMark x1="8000" y1="30206" x2="55700" y2="32083"/>
                        <a14:foregroundMark x1="5100" y1="28893" x2="6300" y2="92871"/>
                        <a14:foregroundMark x1="9300" y1="92683" x2="94800" y2="87054"/>
                        <a14:foregroundMark x1="97400" y1="95685" x2="700" y2="92683"/>
                        <a14:foregroundMark x1="61700" y1="27580" x2="97600" y2="34522"/>
                        <a14:foregroundMark x1="40914" y1="79354" x2="5800" y2="78987"/>
                        <a14:foregroundMark x1="95500" y1="79925" x2="49383" y2="79443"/>
                        <a14:foregroundMark x1="97400" y1="21388" x2="200" y2="24015"/>
                        <a14:backgroundMark x1="12100" y1="74672" x2="17300" y2="74484"/>
                        <a14:backgroundMark x1="14500" y1="75422" x2="50500" y2="76173"/>
                        <a14:backgroundMark x1="50100" y1="75235" x2="89200" y2="74296"/>
                      </a14:backgroundRemoval>
                    </a14:imgEffect>
                  </a14:imgLayer>
                </a14:imgProps>
              </a:ext>
            </a:extLst>
          </a:blip>
          <a:srcRect t="19202"/>
          <a:stretch/>
        </p:blipFill>
        <p:spPr>
          <a:xfrm>
            <a:off x="135822" y="4666225"/>
            <a:ext cx="1959108" cy="843699"/>
          </a:xfrm>
          <a:prstGeom prst="rect">
            <a:avLst/>
          </a:prstGeom>
        </p:spPr>
      </p:pic>
      <p:sp>
        <p:nvSpPr>
          <p:cNvPr id="21" name="Rectangle 20">
            <a:extLst>
              <a:ext uri="{FF2B5EF4-FFF2-40B4-BE49-F238E27FC236}">
                <a16:creationId xmlns:a16="http://schemas.microsoft.com/office/drawing/2014/main" id="{461527B7-697C-44E3-9B4D-6993200D63EC}"/>
              </a:ext>
            </a:extLst>
          </p:cNvPr>
          <p:cNvSpPr/>
          <p:nvPr/>
        </p:nvSpPr>
        <p:spPr>
          <a:xfrm>
            <a:off x="9705974" y="542925"/>
            <a:ext cx="723901"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22" name="Rectangle 21">
            <a:extLst>
              <a:ext uri="{FF2B5EF4-FFF2-40B4-BE49-F238E27FC236}">
                <a16:creationId xmlns:a16="http://schemas.microsoft.com/office/drawing/2014/main" id="{A407FA3B-F983-4DAC-98FB-4FC686D6BCB0}"/>
              </a:ext>
            </a:extLst>
          </p:cNvPr>
          <p:cNvSpPr/>
          <p:nvPr/>
        </p:nvSpPr>
        <p:spPr>
          <a:xfrm>
            <a:off x="9648825" y="523875"/>
            <a:ext cx="942976"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0"/>
                <a:solidFill>
                  <a:srgbClr val="FF0000"/>
                </a:solidFill>
                <a:effectLst>
                  <a:outerShdw blurRad="38100" dist="19050" dir="2700000" algn="tl" rotWithShape="0">
                    <a:schemeClr val="dk1">
                      <a:alpha val="40000"/>
                    </a:schemeClr>
                  </a:outerShdw>
                </a:effectLst>
              </a:rPr>
              <a:t>5</a:t>
            </a:r>
          </a:p>
        </p:txBody>
      </p:sp>
    </p:spTree>
    <p:extLst>
      <p:ext uri="{BB962C8B-B14F-4D97-AF65-F5344CB8AC3E}">
        <p14:creationId xmlns:p14="http://schemas.microsoft.com/office/powerpoint/2010/main" val="250909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53" presetClass="exit" presetSubtype="32" fill="hold" nodeType="withEffect">
                                  <p:stCondLst>
                                    <p:cond delay="0"/>
                                  </p:stCondLst>
                                  <p:childTnLst>
                                    <p:anim calcmode="lin" valueType="num">
                                      <p:cBhvr>
                                        <p:cTn id="9" dur="500"/>
                                        <p:tgtEl>
                                          <p:spTgt spid="42"/>
                                        </p:tgtEl>
                                        <p:attrNameLst>
                                          <p:attrName>ppt_w</p:attrName>
                                        </p:attrNameLst>
                                      </p:cBhvr>
                                      <p:tavLst>
                                        <p:tav tm="0">
                                          <p:val>
                                            <p:strVal val="ppt_w"/>
                                          </p:val>
                                        </p:tav>
                                        <p:tav tm="100000">
                                          <p:val>
                                            <p:fltVal val="0"/>
                                          </p:val>
                                        </p:tav>
                                      </p:tavLst>
                                    </p:anim>
                                    <p:anim calcmode="lin" valueType="num">
                                      <p:cBhvr>
                                        <p:cTn id="10" dur="500"/>
                                        <p:tgtEl>
                                          <p:spTgt spid="42"/>
                                        </p:tgtEl>
                                        <p:attrNameLst>
                                          <p:attrName>ppt_h</p:attrName>
                                        </p:attrNameLst>
                                      </p:cBhvr>
                                      <p:tavLst>
                                        <p:tav tm="0">
                                          <p:val>
                                            <p:strVal val="ppt_h"/>
                                          </p:val>
                                        </p:tav>
                                        <p:tav tm="100000">
                                          <p:val>
                                            <p:fltVal val="0"/>
                                          </p:val>
                                        </p:tav>
                                      </p:tavLst>
                                    </p:anim>
                                    <p:animEffect transition="out" filter="fade">
                                      <p:cBhvr>
                                        <p:cTn id="11" dur="500"/>
                                        <p:tgtEl>
                                          <p:spTgt spid="42"/>
                                        </p:tgtEl>
                                      </p:cBhvr>
                                    </p:animEffect>
                                    <p:set>
                                      <p:cBhvr>
                                        <p:cTn id="12" dur="1" fill="hold">
                                          <p:stCondLst>
                                            <p:cond delay="499"/>
                                          </p:stCondLst>
                                        </p:cTn>
                                        <p:tgtEl>
                                          <p:spTgt spid="42"/>
                                        </p:tgtEl>
                                        <p:attrNameLst>
                                          <p:attrName>style.visibility</p:attrName>
                                        </p:attrNameLst>
                                      </p:cBhvr>
                                      <p:to>
                                        <p:strVal val="hidden"/>
                                      </p:to>
                                    </p:set>
                                  </p:childTnLst>
                                </p:cTn>
                              </p:par>
                              <p:par>
                                <p:cTn id="13" presetID="0" presetClass="path" presetSubtype="0" accel="50000" decel="50000" fill="hold" nodeType="withEffect">
                                  <p:stCondLst>
                                    <p:cond delay="0"/>
                                  </p:stCondLst>
                                  <p:childTnLst>
                                    <p:animMotion origin="layout" path="M 0.89513 0.81604 L 0.89513 0.81635 C 0.89635 0.80648 0.89791 0.79629 0.89513 0.78672 C 0.89166 0.77746 0.88993 0.76604 0.88142 0.75895 C 0.86805 0.74783 0.86232 0.74135 0.84965 0.73302 C 0.84114 0.72808 0.83454 0.72129 0.82569 0.71851 L 0.8118 0.71419 C 0.80642 0.71018 0.80121 0.70586 0.79496 0.70246 C 0.78836 0.69907 0.78159 0.6966 0.7743 0.69382 C 0.771 0.69259 0.76718 0.69135 0.76423 0.6895 C 0.76059 0.68703 0.75677 0.68456 0.75208 0.6824 C 0.75086 0.68148 0.74913 0.68148 0.74722 0.68055 C 0.72812 0.67469 0.73958 0.67685 0.71857 0.675 C 0.71597 0.67407 0.71267 0.67253 0.71024 0.67222 C 0.70555 0.67129 0.70086 0.67067 0.69635 0.67067 C 0.68038 0.66975 0.66475 0.66944 0.64861 0.66913 C 0.58072 0.66203 0.59826 0.66234 0.47899 0.67222 C 0.46649 0.67314 0.45416 0.67746 0.44166 0.68055 C 0.4243 0.68549 0.40711 0.69166 0.39027 0.69814 C 0.3835 0.70092 0.37691 0.70432 0.37013 0.70679 C 0.3618 0.71018 0.35225 0.71234 0.34288 0.71574 C 0.32708 0.72129 0.31093 0.72746 0.29583 0.73302 C 0.29027 0.73518 0.28402 0.73672 0.27864 0.73888 C 0.24375 0.75092 0.28784 0.7358 0.25677 0.74753 C 0.25 0.75 0.23611 0.75493 0.23611 0.75524 C 0.21041 0.77253 0.25034 0.74629 0.21232 0.76512 C 0.18524 0.77808 0.21336 0.76388 0.19201 0.77654 C 0.18958 0.77839 0.18628 0.77932 0.1835 0.78086 C 0.18194 0.78179 0.1802 0.78302 0.17812 0.78395 C 0.17691 0.78734 0.17482 0.79074 0.17309 0.79413 C 0.17256 0.79567 0.17204 0.79691 0.17204 0.79845 C 0.17204 0.80308 0.17204 0.80802 0.17204 0.81296 L 0.17204 0.81327 " pathEditMode="relative" rAng="0" ptsTypes="AAAAAAAAAAAAAAAAAAAAAAAAAAAAAAAAA">
                                      <p:cBhvr>
                                        <p:cTn id="14" dur="2000" fill="hold"/>
                                        <p:tgtEl>
                                          <p:spTgt spid="45"/>
                                        </p:tgtEl>
                                        <p:attrNameLst>
                                          <p:attrName>ppt_x</p:attrName>
                                          <p:attrName>ppt_y</p:attrName>
                                        </p:attrNameLst>
                                      </p:cBhvr>
                                      <p:rCtr x="-36076" y="-7593"/>
                                    </p:animMotion>
                                  </p:childTnLst>
                                  <p:subTnLst>
                                    <p:audio>
                                      <p:cMediaNode>
                                        <p:cTn display="0" masterRel="sameClick">
                                          <p:stCondLst>
                                            <p:cond evt="begin" delay="0">
                                              <p:tn val="13"/>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03"/>
            <a:ext cx="12192000" cy="6774195"/>
          </a:xfrm>
          <a:prstGeom prst="rect">
            <a:avLst/>
          </a:prstGeom>
        </p:spPr>
      </p:pic>
      <p:sp>
        <p:nvSpPr>
          <p:cNvPr id="5" name="Rounded Rectangle 16">
            <a:extLst>
              <a:ext uri="{FF2B5EF4-FFF2-40B4-BE49-F238E27FC236}">
                <a16:creationId xmlns:a16="http://schemas.microsoft.com/office/drawing/2014/main" id="{E50AC39C-154E-4F95-B231-369F2ED6B280}"/>
              </a:ext>
            </a:extLst>
          </p:cNvPr>
          <p:cNvSpPr/>
          <p:nvPr/>
        </p:nvSpPr>
        <p:spPr>
          <a:xfrm>
            <a:off x="219076" y="381770"/>
            <a:ext cx="11562340" cy="6094461"/>
          </a:xfrm>
          <a:prstGeom prst="round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0F1DF"/>
              </a:solidFill>
              <a:latin typeface="Arial"/>
              <a:sym typeface="Arial"/>
            </a:endParaRPr>
          </a:p>
        </p:txBody>
      </p:sp>
      <p:pic>
        <p:nvPicPr>
          <p:cNvPr id="9" name="Picture 8">
            <a:extLst>
              <a:ext uri="{FF2B5EF4-FFF2-40B4-BE49-F238E27FC236}">
                <a16:creationId xmlns:a16="http://schemas.microsoft.com/office/drawing/2014/main" id="{B39F251A-0F1E-495A-A40B-BD46B1ED1C31}"/>
              </a:ext>
            </a:extLst>
          </p:cNvPr>
          <p:cNvPicPr>
            <a:picLocks noChangeAspect="1"/>
          </p:cNvPicPr>
          <p:nvPr/>
        </p:nvPicPr>
        <p:blipFill>
          <a:blip r:embed="rId4"/>
          <a:stretch>
            <a:fillRect/>
          </a:stretch>
        </p:blipFill>
        <p:spPr>
          <a:xfrm>
            <a:off x="581024" y="695324"/>
            <a:ext cx="2166761" cy="790575"/>
          </a:xfrm>
          <a:prstGeom prst="rect">
            <a:avLst/>
          </a:prstGeom>
        </p:spPr>
      </p:pic>
      <p:pic>
        <p:nvPicPr>
          <p:cNvPr id="11" name="Picture 10">
            <a:extLst>
              <a:ext uri="{FF2B5EF4-FFF2-40B4-BE49-F238E27FC236}">
                <a16:creationId xmlns:a16="http://schemas.microsoft.com/office/drawing/2014/main" id="{5FBE00C7-C2DC-470D-B386-13476F696217}"/>
              </a:ext>
            </a:extLst>
          </p:cNvPr>
          <p:cNvPicPr>
            <a:picLocks noChangeAspect="1"/>
          </p:cNvPicPr>
          <p:nvPr/>
        </p:nvPicPr>
        <p:blipFill rotWithShape="1">
          <a:blip r:embed="rId5">
            <a:extLst>
              <a:ext uri="{28A0092B-C50C-407E-A947-70E740481C1C}">
                <a14:useLocalDpi xmlns:a14="http://schemas.microsoft.com/office/drawing/2010/main" val="0"/>
              </a:ext>
            </a:extLst>
          </a:blip>
          <a:srcRect l="41360" t="-2049" r="41780" b="53677"/>
          <a:stretch/>
        </p:blipFill>
        <p:spPr>
          <a:xfrm>
            <a:off x="-37615" y="3295650"/>
            <a:ext cx="2147461" cy="3465558"/>
          </a:xfrm>
          <a:prstGeom prst="rect">
            <a:avLst/>
          </a:prstGeom>
        </p:spPr>
      </p:pic>
      <p:sp>
        <p:nvSpPr>
          <p:cNvPr id="10" name="TextBox 9">
            <a:extLst>
              <a:ext uri="{FF2B5EF4-FFF2-40B4-BE49-F238E27FC236}">
                <a16:creationId xmlns:a16="http://schemas.microsoft.com/office/drawing/2014/main" id="{1777A9F3-1584-4B00-9CC8-7346259A25C3}"/>
              </a:ext>
            </a:extLst>
          </p:cNvPr>
          <p:cNvSpPr txBox="1"/>
          <p:nvPr/>
        </p:nvSpPr>
        <p:spPr>
          <a:xfrm>
            <a:off x="2914650" y="704850"/>
            <a:ext cx="8639175" cy="1815882"/>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Trong hội chợ Tết, bác Đức, bác Trí và chú Dũng bốc thăm mã số trúng thưởng. Trong thùng còn lại năm số từ 13 820 đến 13 824. Bác Đức bốc được số 13 824. Như vậy:</a:t>
            </a:r>
            <a:endParaRPr lang="en-US" sz="2800" b="1" dirty="0">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7D97FCE6-104A-47C4-B1D5-8FD79857B66D}"/>
              </a:ext>
            </a:extLst>
          </p:cNvPr>
          <p:cNvGrpSpPr/>
          <p:nvPr/>
        </p:nvGrpSpPr>
        <p:grpSpPr>
          <a:xfrm>
            <a:off x="2209800" y="2781300"/>
            <a:ext cx="8705850" cy="2217017"/>
            <a:chOff x="2209800" y="2781300"/>
            <a:chExt cx="8705850" cy="2217017"/>
          </a:xfrm>
        </p:grpSpPr>
        <p:sp>
          <p:nvSpPr>
            <p:cNvPr id="12" name="TextBox 11">
              <a:extLst>
                <a:ext uri="{FF2B5EF4-FFF2-40B4-BE49-F238E27FC236}">
                  <a16:creationId xmlns:a16="http://schemas.microsoft.com/office/drawing/2014/main" id="{CCC3B1E4-02B3-4DAF-8E0D-15DC6F63CDDA}"/>
                </a:ext>
              </a:extLst>
            </p:cNvPr>
            <p:cNvSpPr txBox="1"/>
            <p:nvPr/>
          </p:nvSpPr>
          <p:spPr>
            <a:xfrm>
              <a:off x="2209800" y="2781300"/>
              <a:ext cx="8534400" cy="2217017"/>
            </a:xfrm>
            <a:prstGeom prst="rect">
              <a:avLst/>
            </a:prstGeom>
            <a:noFill/>
          </p:spPr>
          <p:txBody>
            <a:bodyPr wrap="square" rtlCol="0">
              <a:spAutoFit/>
            </a:bodyPr>
            <a:lstStyle/>
            <a:p>
              <a:pPr marL="342900" indent="-342900">
                <a:lnSpc>
                  <a:spcPct val="150000"/>
                </a:lnSpc>
                <a:buAutoNum type="alphaLcParenR"/>
              </a:pPr>
              <a:r>
                <a:rPr lang="vi-VN" sz="3200" b="1" i="0" dirty="0">
                  <a:solidFill>
                    <a:srgbClr val="FF0000"/>
                  </a:solidFill>
                  <a:effectLst/>
                  <a:latin typeface="Cambria" panose="02040503050406030204" pitchFamily="18" charset="0"/>
                  <a:ea typeface="Cambria" panose="02040503050406030204" pitchFamily="18" charset="0"/>
                </a:rPr>
                <a:t>Bác Trí không thể bốc được số 13 819</a:t>
              </a:r>
              <a:endParaRPr lang="en-US" sz="3200" b="1" i="0" dirty="0">
                <a:solidFill>
                  <a:srgbClr val="FF0000"/>
                </a:solidFill>
                <a:effectLst/>
                <a:latin typeface="Cambria" panose="02040503050406030204" pitchFamily="18" charset="0"/>
                <a:ea typeface="Cambria" panose="02040503050406030204" pitchFamily="18" charset="0"/>
              </a:endParaRPr>
            </a:p>
            <a:p>
              <a:pPr marL="342900" indent="-342900">
                <a:lnSpc>
                  <a:spcPct val="150000"/>
                </a:lnSpc>
                <a:buAutoNum type="alphaLcParenR"/>
              </a:pPr>
              <a:r>
                <a:rPr lang="vi-VN" sz="3200" b="1" i="0" dirty="0">
                  <a:solidFill>
                    <a:srgbClr val="FF0000"/>
                  </a:solidFill>
                  <a:effectLst/>
                  <a:latin typeface="Cambria" panose="02040503050406030204" pitchFamily="18" charset="0"/>
                  <a:ea typeface="Cambria" panose="02040503050406030204" pitchFamily="18" charset="0"/>
                </a:rPr>
                <a:t>Chú Dũng chắc chắn bốc được số 13 824</a:t>
              </a:r>
              <a:endParaRPr lang="en-US" sz="3200" b="1" dirty="0">
                <a:solidFill>
                  <a:srgbClr val="FF0000"/>
                </a:solidFill>
                <a:latin typeface="Cambria" panose="02040503050406030204" pitchFamily="18" charset="0"/>
                <a:ea typeface="Cambria" panose="02040503050406030204" pitchFamily="18" charset="0"/>
              </a:endParaRPr>
            </a:p>
            <a:p>
              <a:pPr marL="342900" indent="-342900">
                <a:lnSpc>
                  <a:spcPct val="150000"/>
                </a:lnSpc>
                <a:buAutoNum type="alphaLcParenR"/>
              </a:pPr>
              <a:r>
                <a:rPr lang="vi-VN" sz="3200" b="1" i="0" dirty="0">
                  <a:solidFill>
                    <a:srgbClr val="FF0000"/>
                  </a:solidFill>
                  <a:effectLst/>
                  <a:latin typeface="Cambria" panose="02040503050406030204" pitchFamily="18" charset="0"/>
                  <a:ea typeface="Cambria" panose="02040503050406030204" pitchFamily="18" charset="0"/>
                </a:rPr>
                <a:t>Chú Dũng có thể bốc được số 13 822</a:t>
              </a:r>
              <a:endParaRPr lang="en-US" sz="3200" b="1" dirty="0">
                <a:solidFill>
                  <a:srgbClr val="FF0000"/>
                </a:solidFill>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8D8C09AB-1D05-4EB8-B8A6-2C433E96C8A6}"/>
                </a:ext>
              </a:extLst>
            </p:cNvPr>
            <p:cNvSpPr/>
            <p:nvPr/>
          </p:nvSpPr>
          <p:spPr>
            <a:xfrm>
              <a:off x="9829800" y="2886075"/>
              <a:ext cx="685800"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0"/>
                  <a:solidFill>
                    <a:srgbClr val="FF0000"/>
                  </a:solidFill>
                  <a:effectLst>
                    <a:outerShdw blurRad="38100" dist="19050" dir="2700000" algn="tl" rotWithShape="0">
                      <a:schemeClr val="dk1">
                        <a:alpha val="40000"/>
                      </a:schemeClr>
                    </a:outerShdw>
                  </a:effectLst>
                </a:rPr>
                <a:t>?</a:t>
              </a:r>
            </a:p>
          </p:txBody>
        </p:sp>
        <p:sp>
          <p:nvSpPr>
            <p:cNvPr id="16" name="Rectangle 15">
              <a:extLst>
                <a:ext uri="{FF2B5EF4-FFF2-40B4-BE49-F238E27FC236}">
                  <a16:creationId xmlns:a16="http://schemas.microsoft.com/office/drawing/2014/main" id="{88DAEE56-AA82-41FF-A6E1-CA4356CCF41D}"/>
                </a:ext>
              </a:extLst>
            </p:cNvPr>
            <p:cNvSpPr/>
            <p:nvPr/>
          </p:nvSpPr>
          <p:spPr>
            <a:xfrm>
              <a:off x="10229850" y="3590925"/>
              <a:ext cx="685800"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0"/>
                  <a:solidFill>
                    <a:srgbClr val="FF0000"/>
                  </a:solidFill>
                  <a:effectLst>
                    <a:outerShdw blurRad="38100" dist="19050" dir="2700000" algn="tl" rotWithShape="0">
                      <a:schemeClr val="dk1">
                        <a:alpha val="40000"/>
                      </a:schemeClr>
                    </a:outerShdw>
                  </a:effectLst>
                </a:rPr>
                <a:t>?</a:t>
              </a:r>
            </a:p>
          </p:txBody>
        </p:sp>
        <p:sp>
          <p:nvSpPr>
            <p:cNvPr id="17" name="Rectangle 16">
              <a:extLst>
                <a:ext uri="{FF2B5EF4-FFF2-40B4-BE49-F238E27FC236}">
                  <a16:creationId xmlns:a16="http://schemas.microsoft.com/office/drawing/2014/main" id="{2DA3D3AA-AD75-40AC-9F46-BD6CAD3B3BE4}"/>
                </a:ext>
              </a:extLst>
            </p:cNvPr>
            <p:cNvSpPr/>
            <p:nvPr/>
          </p:nvSpPr>
          <p:spPr>
            <a:xfrm>
              <a:off x="9591675" y="4400550"/>
              <a:ext cx="685800"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0"/>
                  <a:solidFill>
                    <a:srgbClr val="FF0000"/>
                  </a:solidFill>
                  <a:effectLst>
                    <a:outerShdw blurRad="38100" dist="19050" dir="2700000" algn="tl" rotWithShape="0">
                      <a:schemeClr val="dk1">
                        <a:alpha val="40000"/>
                      </a:schemeClr>
                    </a:outerShdw>
                  </a:effectLst>
                </a:rPr>
                <a:t>?</a:t>
              </a:r>
            </a:p>
          </p:txBody>
        </p:sp>
      </p:grpSp>
    </p:spTree>
    <p:extLst>
      <p:ext uri="{BB962C8B-B14F-4D97-AF65-F5344CB8AC3E}">
        <p14:creationId xmlns:p14="http://schemas.microsoft.com/office/powerpoint/2010/main" val="31919629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03"/>
            <a:ext cx="12192000" cy="6774195"/>
          </a:xfrm>
          <a:prstGeom prst="rect">
            <a:avLst/>
          </a:prstGeom>
        </p:spPr>
      </p:pic>
      <p:sp>
        <p:nvSpPr>
          <p:cNvPr id="5" name="Rounded Rectangle 16">
            <a:extLst>
              <a:ext uri="{FF2B5EF4-FFF2-40B4-BE49-F238E27FC236}">
                <a16:creationId xmlns:a16="http://schemas.microsoft.com/office/drawing/2014/main" id="{E50AC39C-154E-4F95-B231-369F2ED6B280}"/>
              </a:ext>
            </a:extLst>
          </p:cNvPr>
          <p:cNvSpPr/>
          <p:nvPr/>
        </p:nvSpPr>
        <p:spPr>
          <a:xfrm>
            <a:off x="410586" y="381770"/>
            <a:ext cx="11370829" cy="6094461"/>
          </a:xfrm>
          <a:prstGeom prst="roundRect">
            <a:avLst>
              <a:gd name="adj" fmla="val 4918"/>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0F1DF"/>
              </a:solidFill>
              <a:latin typeface="Arial"/>
              <a:sym typeface="Arial"/>
            </a:endParaRPr>
          </a:p>
        </p:txBody>
      </p:sp>
      <p:graphicFrame>
        <p:nvGraphicFramePr>
          <p:cNvPr id="3" name="Table 2">
            <a:extLst>
              <a:ext uri="{FF2B5EF4-FFF2-40B4-BE49-F238E27FC236}">
                <a16:creationId xmlns:a16="http://schemas.microsoft.com/office/drawing/2014/main" id="{7516AB13-D0BC-4550-A9DF-9BA45CBDAF89}"/>
              </a:ext>
            </a:extLst>
          </p:cNvPr>
          <p:cNvGraphicFramePr>
            <a:graphicFrameLocks noGrp="1"/>
          </p:cNvGraphicFramePr>
          <p:nvPr>
            <p:extLst>
              <p:ext uri="{D42A27DB-BD31-4B8C-83A1-F6EECF244321}">
                <p14:modId xmlns:p14="http://schemas.microsoft.com/office/powerpoint/2010/main" val="3050971676"/>
              </p:ext>
            </p:extLst>
          </p:nvPr>
        </p:nvGraphicFramePr>
        <p:xfrm>
          <a:off x="952499" y="847725"/>
          <a:ext cx="9820275" cy="5246687"/>
        </p:xfrm>
        <a:graphic>
          <a:graphicData uri="http://schemas.openxmlformats.org/drawingml/2006/table">
            <a:tbl>
              <a:tblPr/>
              <a:tblGrid>
                <a:gridCol w="4191001">
                  <a:extLst>
                    <a:ext uri="{9D8B030D-6E8A-4147-A177-3AD203B41FA5}">
                      <a16:colId xmlns:a16="http://schemas.microsoft.com/office/drawing/2014/main" val="966986752"/>
                    </a:ext>
                  </a:extLst>
                </a:gridCol>
                <a:gridCol w="1698756">
                  <a:extLst>
                    <a:ext uri="{9D8B030D-6E8A-4147-A177-3AD203B41FA5}">
                      <a16:colId xmlns:a16="http://schemas.microsoft.com/office/drawing/2014/main" val="1917084125"/>
                    </a:ext>
                  </a:extLst>
                </a:gridCol>
                <a:gridCol w="3930518">
                  <a:extLst>
                    <a:ext uri="{9D8B030D-6E8A-4147-A177-3AD203B41FA5}">
                      <a16:colId xmlns:a16="http://schemas.microsoft.com/office/drawing/2014/main" val="3123944075"/>
                    </a:ext>
                  </a:extLst>
                </a:gridCol>
              </a:tblGrid>
              <a:tr h="734098">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Câu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hỏi</a:t>
                      </a:r>
                      <a:endParaRPr lang="vi-VN"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Đáp</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án</a:t>
                      </a:r>
                      <a:endParaRPr lang="en-US" sz="2400" b="1" dirty="0">
                        <a:solidFill>
                          <a:srgbClr val="000000"/>
                        </a:solidFill>
                        <a:effectLst/>
                        <a:latin typeface="Cambria" panose="02040503050406030204" pitchFamily="18" charset="0"/>
                        <a:ea typeface="Cambria" panose="02040503050406030204" pitchFamily="18" charset="0"/>
                      </a:endParaRP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2400" b="1" dirty="0" err="1">
                          <a:solidFill>
                            <a:srgbClr val="000000"/>
                          </a:solidFill>
                          <a:effectLst/>
                          <a:latin typeface="Cambria" panose="02040503050406030204" pitchFamily="18" charset="0"/>
                          <a:ea typeface="Cambria" panose="02040503050406030204" pitchFamily="18" charset="0"/>
                        </a:rPr>
                        <a:t>Giải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thích</a:t>
                      </a:r>
                      <a:endParaRPr lang="en-US" sz="2400" b="1" dirty="0">
                        <a:solidFill>
                          <a:srgbClr val="000000"/>
                        </a:solidFill>
                        <a:effectLst/>
                        <a:latin typeface="Cambria" panose="02040503050406030204" pitchFamily="18" charset="0"/>
                        <a:ea typeface="Cambria" panose="02040503050406030204" pitchFamily="18" charset="0"/>
                      </a:endParaRPr>
                    </a:p>
                  </a:txBody>
                  <a:tcPr marL="49940" marR="499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291056732"/>
                  </a:ext>
                </a:extLst>
              </a:tr>
              <a:tr h="1719081">
                <a:tc>
                  <a:txBody>
                    <a:bodyPr/>
                    <a:lstStyle/>
                    <a:p>
                      <a:pPr algn="just"/>
                      <a:r>
                        <a:rPr lang="vi-VN" sz="2400" dirty="0">
                          <a:solidFill>
                            <a:srgbClr val="000000"/>
                          </a:solidFill>
                          <a:effectLst/>
                          <a:latin typeface="Cambria" panose="02040503050406030204" pitchFamily="18" charset="0"/>
                          <a:ea typeface="Cambria" panose="02040503050406030204" pitchFamily="18" charset="0"/>
                        </a:rPr>
                        <a:t>a) Bác Trí không thể bốc được số 13 819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endParaRPr lang="vi-VN" sz="2400" dirty="0">
                        <a:solidFill>
                          <a:srgbClr val="000000"/>
                        </a:solidFill>
                        <a:effectLst/>
                        <a:latin typeface="Cambria" panose="02040503050406030204" pitchFamily="18" charset="0"/>
                        <a:ea typeface="Cambria" panose="02040503050406030204" pitchFamily="18" charset="0"/>
                      </a:endParaRPr>
                    </a:p>
                  </a:txBody>
                  <a:tcPr marL="49940" marR="499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7369579"/>
                  </a:ext>
                </a:extLst>
              </a:tr>
              <a:tr h="1504197">
                <a:tc>
                  <a:txBody>
                    <a:bodyPr/>
                    <a:lstStyle/>
                    <a:p>
                      <a:pPr algn="just"/>
                      <a:r>
                        <a:rPr lang="vi-VN" sz="2400">
                          <a:solidFill>
                            <a:srgbClr val="000000"/>
                          </a:solidFill>
                          <a:effectLst/>
                          <a:latin typeface="Cambria" panose="02040503050406030204" pitchFamily="18" charset="0"/>
                          <a:ea typeface="Cambria" panose="02040503050406030204" pitchFamily="18" charset="0"/>
                        </a:rPr>
                        <a:t>b) Chú Dũng chắc chắn bốc được số 13 824</a:t>
                      </a: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US" sz="2400">
                        <a:solidFill>
                          <a:srgbClr val="000000"/>
                        </a:solidFill>
                        <a:effectLst/>
                        <a:latin typeface="Cambria" panose="02040503050406030204" pitchFamily="18" charset="0"/>
                        <a:ea typeface="Cambria" panose="02040503050406030204" pitchFamily="18" charset="0"/>
                      </a:endParaRP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endParaRPr lang="vi-VN" sz="2400" dirty="0">
                        <a:solidFill>
                          <a:srgbClr val="000000"/>
                        </a:solidFill>
                        <a:effectLst/>
                        <a:latin typeface="Cambria" panose="02040503050406030204" pitchFamily="18" charset="0"/>
                        <a:ea typeface="Cambria" panose="02040503050406030204" pitchFamily="18" charset="0"/>
                      </a:endParaRPr>
                    </a:p>
                  </a:txBody>
                  <a:tcPr marL="49940" marR="499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168869"/>
                  </a:ext>
                </a:extLst>
              </a:tr>
              <a:tr h="1289311">
                <a:tc>
                  <a:txBody>
                    <a:bodyPr/>
                    <a:lstStyle/>
                    <a:p>
                      <a:pPr algn="just"/>
                      <a:r>
                        <a:rPr lang="vi-VN" sz="2400">
                          <a:solidFill>
                            <a:srgbClr val="000000"/>
                          </a:solidFill>
                          <a:effectLst/>
                          <a:latin typeface="Cambria" panose="02040503050406030204" pitchFamily="18" charset="0"/>
                          <a:ea typeface="Cambria" panose="02040503050406030204" pitchFamily="18" charset="0"/>
                        </a:rPr>
                        <a:t>c) Chú Dũng có thể bốc được số 13 822</a:t>
                      </a: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US" sz="2400">
                        <a:solidFill>
                          <a:srgbClr val="000000"/>
                        </a:solidFill>
                        <a:effectLst/>
                        <a:latin typeface="Cambria" panose="02040503050406030204" pitchFamily="18" charset="0"/>
                        <a:ea typeface="Cambria" panose="02040503050406030204" pitchFamily="18" charset="0"/>
                      </a:endParaRP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endParaRPr lang="vi-VN" sz="2400" dirty="0">
                        <a:solidFill>
                          <a:srgbClr val="000000"/>
                        </a:solidFill>
                        <a:effectLst/>
                        <a:latin typeface="Cambria" panose="02040503050406030204" pitchFamily="18" charset="0"/>
                        <a:ea typeface="Cambria" panose="02040503050406030204" pitchFamily="18" charset="0"/>
                      </a:endParaRPr>
                    </a:p>
                  </a:txBody>
                  <a:tcPr marL="49940" marR="499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5455584"/>
                  </a:ext>
                </a:extLst>
              </a:tr>
            </a:tbl>
          </a:graphicData>
        </a:graphic>
      </p:graphicFrame>
      <p:sp>
        <p:nvSpPr>
          <p:cNvPr id="4" name="TextBox 3">
            <a:extLst>
              <a:ext uri="{FF2B5EF4-FFF2-40B4-BE49-F238E27FC236}">
                <a16:creationId xmlns:a16="http://schemas.microsoft.com/office/drawing/2014/main" id="{306E6B2D-EDAB-476E-B416-4241C7DC066D}"/>
              </a:ext>
            </a:extLst>
          </p:cNvPr>
          <p:cNvSpPr txBox="1"/>
          <p:nvPr/>
        </p:nvSpPr>
        <p:spPr>
          <a:xfrm>
            <a:off x="5657850" y="1952625"/>
            <a:ext cx="990600" cy="830997"/>
          </a:xfrm>
          <a:prstGeom prst="rect">
            <a:avLst/>
          </a:prstGeom>
          <a:noFill/>
        </p:spPr>
        <p:txBody>
          <a:bodyPr wrap="square" rtlCol="0">
            <a:spAutoFit/>
          </a:bodyPr>
          <a:lstStyle/>
          <a:p>
            <a:r>
              <a:rPr lang="en-US" sz="4800" dirty="0">
                <a:solidFill>
                  <a:srgbClr val="FF0000"/>
                </a:solidFill>
                <a:latin typeface="Cambria" panose="02040503050406030204" pitchFamily="18" charset="0"/>
                <a:ea typeface="Cambria" panose="02040503050406030204" pitchFamily="18" charset="0"/>
              </a:rPr>
              <a:t>Đ</a:t>
            </a:r>
          </a:p>
        </p:txBody>
      </p:sp>
      <p:sp>
        <p:nvSpPr>
          <p:cNvPr id="15" name="TextBox 14">
            <a:extLst>
              <a:ext uri="{FF2B5EF4-FFF2-40B4-BE49-F238E27FC236}">
                <a16:creationId xmlns:a16="http://schemas.microsoft.com/office/drawing/2014/main" id="{55F839CF-45E3-4EF3-A70F-C87E0668073A}"/>
              </a:ext>
            </a:extLst>
          </p:cNvPr>
          <p:cNvSpPr txBox="1"/>
          <p:nvPr/>
        </p:nvSpPr>
        <p:spPr>
          <a:xfrm>
            <a:off x="7077074" y="1628775"/>
            <a:ext cx="3638551" cy="1569660"/>
          </a:xfrm>
          <a:prstGeom prst="rect">
            <a:avLst/>
          </a:prstGeom>
          <a:noFill/>
        </p:spPr>
        <p:txBody>
          <a:bodyPr wrap="square" rtlCol="0">
            <a:spAutoFit/>
          </a:bodyPr>
          <a:lstStyle/>
          <a:p>
            <a:pPr algn="dist"/>
            <a:r>
              <a:rPr lang="vi-VN" sz="2400" b="1" dirty="0">
                <a:solidFill>
                  <a:srgbClr val="FF0000"/>
                </a:solidFill>
                <a:latin typeface="Cambria" panose="02040503050406030204" pitchFamily="18" charset="0"/>
                <a:ea typeface="Cambria" panose="02040503050406030204" pitchFamily="18" charset="0"/>
              </a:rPr>
              <a:t>Vì 13819 &lt; 13820 nên số 13819 không có trong thùng. Vậy bác Trí không thể bốc được số 13819.</a:t>
            </a:r>
            <a:endParaRPr lang="en-US" sz="2400" b="1"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4CC53C1F-970A-4778-AD56-83795BC3618C}"/>
              </a:ext>
            </a:extLst>
          </p:cNvPr>
          <p:cNvSpPr txBox="1"/>
          <p:nvPr/>
        </p:nvSpPr>
        <p:spPr>
          <a:xfrm>
            <a:off x="5648325" y="3543300"/>
            <a:ext cx="990600" cy="830997"/>
          </a:xfrm>
          <a:prstGeom prst="rect">
            <a:avLst/>
          </a:prstGeom>
          <a:noFill/>
        </p:spPr>
        <p:txBody>
          <a:bodyPr wrap="square" rtlCol="0">
            <a:spAutoFit/>
          </a:bodyPr>
          <a:lstStyle/>
          <a:p>
            <a:r>
              <a:rPr lang="en-US" sz="4800" dirty="0">
                <a:solidFill>
                  <a:srgbClr val="FF0000"/>
                </a:solidFill>
                <a:latin typeface="Cambria" panose="02040503050406030204" pitchFamily="18" charset="0"/>
                <a:ea typeface="Cambria" panose="02040503050406030204" pitchFamily="18" charset="0"/>
              </a:rPr>
              <a:t>S</a:t>
            </a:r>
          </a:p>
        </p:txBody>
      </p:sp>
      <p:sp>
        <p:nvSpPr>
          <p:cNvPr id="17" name="TextBox 16">
            <a:extLst>
              <a:ext uri="{FF2B5EF4-FFF2-40B4-BE49-F238E27FC236}">
                <a16:creationId xmlns:a16="http://schemas.microsoft.com/office/drawing/2014/main" id="{AA8058D3-E2E1-47A5-A775-44A1B101F1FB}"/>
              </a:ext>
            </a:extLst>
          </p:cNvPr>
          <p:cNvSpPr txBox="1"/>
          <p:nvPr/>
        </p:nvSpPr>
        <p:spPr>
          <a:xfrm>
            <a:off x="7067550" y="3219450"/>
            <a:ext cx="3248026" cy="1569660"/>
          </a:xfrm>
          <a:prstGeom prst="rect">
            <a:avLst/>
          </a:prstGeom>
          <a:noFill/>
        </p:spPr>
        <p:txBody>
          <a:bodyPr wrap="square" rtlCol="0">
            <a:spAutoFit/>
          </a:bodyPr>
          <a:lstStyle/>
          <a:p>
            <a:pPr algn="dist"/>
            <a:r>
              <a:rPr lang="vi-VN" sz="2400" b="1" dirty="0">
                <a:solidFill>
                  <a:srgbClr val="FF0000"/>
                </a:solidFill>
                <a:latin typeface="Cambria" panose="02040503050406030204" pitchFamily="18" charset="0"/>
                <a:ea typeface="Cambria" panose="02040503050406030204" pitchFamily="18" charset="0"/>
              </a:rPr>
              <a:t>Vì bác Đức đã bốc được số 13824 nên chú Dũng không thể bốc được số 13824.</a:t>
            </a:r>
            <a:endParaRPr lang="en-US" sz="2400" b="1"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71DBE345-98EA-4124-A2E7-AEC6E92567A2}"/>
              </a:ext>
            </a:extLst>
          </p:cNvPr>
          <p:cNvSpPr txBox="1"/>
          <p:nvPr/>
        </p:nvSpPr>
        <p:spPr>
          <a:xfrm>
            <a:off x="5648325" y="5019675"/>
            <a:ext cx="990600" cy="830997"/>
          </a:xfrm>
          <a:prstGeom prst="rect">
            <a:avLst/>
          </a:prstGeom>
          <a:noFill/>
        </p:spPr>
        <p:txBody>
          <a:bodyPr wrap="square" rtlCol="0">
            <a:spAutoFit/>
          </a:bodyPr>
          <a:lstStyle/>
          <a:p>
            <a:r>
              <a:rPr lang="en-US" sz="4800" dirty="0">
                <a:solidFill>
                  <a:srgbClr val="FF0000"/>
                </a:solidFill>
                <a:latin typeface="Cambria" panose="02040503050406030204" pitchFamily="18" charset="0"/>
                <a:ea typeface="Cambria" panose="02040503050406030204" pitchFamily="18" charset="0"/>
              </a:rPr>
              <a:t>Đ</a:t>
            </a:r>
          </a:p>
        </p:txBody>
      </p:sp>
      <p:sp>
        <p:nvSpPr>
          <p:cNvPr id="19" name="TextBox 18">
            <a:extLst>
              <a:ext uri="{FF2B5EF4-FFF2-40B4-BE49-F238E27FC236}">
                <a16:creationId xmlns:a16="http://schemas.microsoft.com/office/drawing/2014/main" id="{F0CD4157-10F0-43F4-9D1B-A78070495DD8}"/>
              </a:ext>
            </a:extLst>
          </p:cNvPr>
          <p:cNvSpPr txBox="1"/>
          <p:nvPr/>
        </p:nvSpPr>
        <p:spPr>
          <a:xfrm>
            <a:off x="7067549" y="4876800"/>
            <a:ext cx="3590925" cy="1200329"/>
          </a:xfrm>
          <a:prstGeom prst="rect">
            <a:avLst/>
          </a:prstGeom>
          <a:noFill/>
        </p:spPr>
        <p:txBody>
          <a:bodyPr wrap="square" rtlCol="0">
            <a:spAutoFit/>
          </a:bodyPr>
          <a:lstStyle/>
          <a:p>
            <a:pPr algn="dist"/>
            <a:r>
              <a:rPr lang="vi-VN" sz="2400" b="1" dirty="0">
                <a:solidFill>
                  <a:srgbClr val="FF0000"/>
                </a:solidFill>
                <a:latin typeface="Cambria" panose="02040503050406030204" pitchFamily="18" charset="0"/>
                <a:ea typeface="Cambria" panose="02040503050406030204" pitchFamily="18" charset="0"/>
              </a:rPr>
              <a:t>Vì trong thùng có số 13822 nên chú Dũng có thể bốc được số 13822.</a:t>
            </a:r>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20850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17" grpId="0"/>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03"/>
            <a:ext cx="12192000" cy="6774195"/>
          </a:xfrm>
          <a:prstGeom prst="rect">
            <a:avLst/>
          </a:prstGeom>
        </p:spPr>
      </p:pic>
      <p:sp>
        <p:nvSpPr>
          <p:cNvPr id="5" name="Rounded Rectangle 16">
            <a:extLst>
              <a:ext uri="{FF2B5EF4-FFF2-40B4-BE49-F238E27FC236}">
                <a16:creationId xmlns:a16="http://schemas.microsoft.com/office/drawing/2014/main" id="{E50AC39C-154E-4F95-B231-369F2ED6B280}"/>
              </a:ext>
            </a:extLst>
          </p:cNvPr>
          <p:cNvSpPr/>
          <p:nvPr/>
        </p:nvSpPr>
        <p:spPr>
          <a:xfrm>
            <a:off x="410586" y="381770"/>
            <a:ext cx="11370829" cy="6094461"/>
          </a:xfrm>
          <a:prstGeom prst="roundRect">
            <a:avLst>
              <a:gd name="adj" fmla="val 4918"/>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b="1" kern="0">
              <a:solidFill>
                <a:srgbClr val="F0F1DF"/>
              </a:solidFill>
              <a:latin typeface="Cambria" panose="02040503050406030204" pitchFamily="18" charset="0"/>
              <a:ea typeface="Cambria" panose="02040503050406030204" pitchFamily="18" charset="0"/>
              <a:sym typeface="Arial"/>
            </a:endParaRPr>
          </a:p>
        </p:txBody>
      </p:sp>
      <p:pic>
        <p:nvPicPr>
          <p:cNvPr id="6" name="Picture 5">
            <a:extLst>
              <a:ext uri="{FF2B5EF4-FFF2-40B4-BE49-F238E27FC236}">
                <a16:creationId xmlns:a16="http://schemas.microsoft.com/office/drawing/2014/main" id="{0BE2C444-4A43-4A01-AA48-744B4CB5E8B1}"/>
              </a:ext>
            </a:extLst>
          </p:cNvPr>
          <p:cNvPicPr>
            <a:picLocks noChangeAspect="1"/>
          </p:cNvPicPr>
          <p:nvPr/>
        </p:nvPicPr>
        <p:blipFill rotWithShape="1">
          <a:blip r:embed="rId4">
            <a:extLst>
              <a:ext uri="{28A0092B-C50C-407E-A947-70E740481C1C}">
                <a14:useLocalDpi xmlns:a14="http://schemas.microsoft.com/office/drawing/2010/main" val="0"/>
              </a:ext>
            </a:extLst>
          </a:blip>
          <a:srcRect l="41360" t="-2049" r="41780" b="53677"/>
          <a:stretch/>
        </p:blipFill>
        <p:spPr>
          <a:xfrm>
            <a:off x="-37615" y="3138253"/>
            <a:ext cx="2244993" cy="3622955"/>
          </a:xfrm>
          <a:prstGeom prst="rect">
            <a:avLst/>
          </a:prstGeom>
        </p:spPr>
      </p:pic>
      <p:sp>
        <p:nvSpPr>
          <p:cNvPr id="9" name="Rounded Rectangle 3">
            <a:extLst>
              <a:ext uri="{FF2B5EF4-FFF2-40B4-BE49-F238E27FC236}">
                <a16:creationId xmlns:a16="http://schemas.microsoft.com/office/drawing/2014/main" id="{9256823D-535C-4F09-B4DB-54B849536349}"/>
              </a:ext>
            </a:extLst>
          </p:cNvPr>
          <p:cNvSpPr/>
          <p:nvPr/>
        </p:nvSpPr>
        <p:spPr>
          <a:xfrm>
            <a:off x="917825" y="779723"/>
            <a:ext cx="10437747" cy="1811077"/>
          </a:xfrm>
          <a:prstGeom prst="roundRect">
            <a:avLst/>
          </a:prstGeom>
          <a:solidFill>
            <a:srgbClr val="FFFFCD"/>
          </a:solidFill>
        </p:spPr>
        <p:style>
          <a:lnRef idx="2">
            <a:schemeClr val="accent1">
              <a:shade val="50000"/>
            </a:schemeClr>
          </a:lnRef>
          <a:fillRef idx="1">
            <a:schemeClr val="accent1"/>
          </a:fillRef>
          <a:effectRef idx="0">
            <a:schemeClr val="accent1"/>
          </a:effectRef>
          <a:fontRef idx="minor">
            <a:schemeClr val="lt1"/>
          </a:fontRef>
        </p:style>
        <p:txBody>
          <a:bodyPr lIns="121853" tIns="60927" rIns="121853" bIns="60927" spcCol="0" rtlCol="0" anchor="ctr"/>
          <a:lstStyle/>
          <a:p>
            <a:pPr algn="ctr" defTabSz="1219170">
              <a:buClr>
                <a:srgbClr val="000000"/>
              </a:buClr>
            </a:pPr>
            <a:endParaRPr lang="en-US" sz="1867" b="1" kern="0">
              <a:ln w="38100" cap="rnd">
                <a:solidFill>
                  <a:srgbClr val="6497B8"/>
                </a:solidFill>
                <a:bevel/>
              </a:ln>
              <a:solidFill>
                <a:srgbClr val="F0F1DF"/>
              </a:solidFill>
              <a:latin typeface="Cambria" panose="02040503050406030204" pitchFamily="18" charset="0"/>
              <a:ea typeface="Cambria" panose="02040503050406030204" pitchFamily="18" charset="0"/>
              <a:sym typeface="Arial"/>
            </a:endParaRPr>
          </a:p>
        </p:txBody>
      </p:sp>
      <p:sp>
        <p:nvSpPr>
          <p:cNvPr id="11" name="TextBox 10">
            <a:extLst>
              <a:ext uri="{FF2B5EF4-FFF2-40B4-BE49-F238E27FC236}">
                <a16:creationId xmlns:a16="http://schemas.microsoft.com/office/drawing/2014/main" id="{20EEDA7F-2630-402F-9095-1978A7C959C1}"/>
              </a:ext>
            </a:extLst>
          </p:cNvPr>
          <p:cNvSpPr txBox="1"/>
          <p:nvPr/>
        </p:nvSpPr>
        <p:spPr>
          <a:xfrm>
            <a:off x="1068524" y="978966"/>
            <a:ext cx="9999526" cy="1600371"/>
          </a:xfrm>
          <a:prstGeom prst="rect">
            <a:avLst/>
          </a:prstGeom>
          <a:noFill/>
        </p:spPr>
        <p:txBody>
          <a:bodyPr wrap="square" lIns="121853" tIns="60927" rIns="121853" bIns="60927" rtlCol="0">
            <a:spAutoFit/>
          </a:bodyPr>
          <a:lstStyle/>
          <a:p>
            <a:pPr algn="just" defTabSz="1219170">
              <a:buClr>
                <a:srgbClr val="000000"/>
              </a:buClr>
            </a:pPr>
            <a:r>
              <a:rPr lang="vi-VN" sz="3200" b="1" kern="0">
                <a:solidFill>
                  <a:srgbClr val="000000"/>
                </a:solidFill>
                <a:latin typeface="Cambria" panose="02040503050406030204" pitchFamily="18" charset="0"/>
                <a:ea typeface="Cambria" panose="02040503050406030204" pitchFamily="18" charset="0"/>
                <a:cs typeface="Arial" pitchFamily="34" charset="0"/>
                <a:sym typeface="Arial"/>
              </a:rPr>
              <a:t>Người ta đóng số lên các khung xe đạp. Các khung xe đạp đã được đóng số từ 1 đến 99 997. Hỏi ba khung xe tiếp theo sẽ được đóng số nào?</a:t>
            </a:r>
            <a:endParaRPr lang="en-US" sz="3200" b="1" kern="0" dirty="0">
              <a:solidFill>
                <a:srgbClr val="000000"/>
              </a:solidFill>
              <a:latin typeface="Cambria" panose="02040503050406030204" pitchFamily="18" charset="0"/>
              <a:ea typeface="Cambria" panose="02040503050406030204" pitchFamily="18" charset="0"/>
              <a:cs typeface="Arial" pitchFamily="34" charset="0"/>
              <a:sym typeface="Arial"/>
            </a:endParaRPr>
          </a:p>
        </p:txBody>
      </p:sp>
      <p:sp>
        <p:nvSpPr>
          <p:cNvPr id="7" name="Oval 6">
            <a:extLst>
              <a:ext uri="{FF2B5EF4-FFF2-40B4-BE49-F238E27FC236}">
                <a16:creationId xmlns:a16="http://schemas.microsoft.com/office/drawing/2014/main" id="{F4F24D3E-E0DE-40E7-A84F-D32A736E3E3C}"/>
              </a:ext>
            </a:extLst>
          </p:cNvPr>
          <p:cNvSpPr/>
          <p:nvPr/>
        </p:nvSpPr>
        <p:spPr>
          <a:xfrm>
            <a:off x="754031" y="494746"/>
            <a:ext cx="599924" cy="599924"/>
          </a:xfrm>
          <a:prstGeom prst="ellipse">
            <a:avLst/>
          </a:prstGeom>
          <a:solidFill>
            <a:srgbClr val="FF0000"/>
          </a:solidFill>
          <a:ln w="31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3733" b="1" kern="0" dirty="0">
                <a:solidFill>
                  <a:srgbClr val="F0F1DF"/>
                </a:solidFill>
                <a:latin typeface="Cambria" panose="02040503050406030204" pitchFamily="18" charset="0"/>
                <a:ea typeface="Cambria" panose="02040503050406030204" pitchFamily="18" charset="0"/>
                <a:sym typeface="Arial"/>
              </a:rPr>
              <a:t>4</a:t>
            </a:r>
          </a:p>
        </p:txBody>
      </p:sp>
      <p:grpSp>
        <p:nvGrpSpPr>
          <p:cNvPr id="24" name="Nhóm 28">
            <a:extLst>
              <a:ext uri="{FF2B5EF4-FFF2-40B4-BE49-F238E27FC236}">
                <a16:creationId xmlns:a16="http://schemas.microsoft.com/office/drawing/2014/main" id="{53AB98CA-9B2E-4475-A7C5-8CB32104928F}"/>
              </a:ext>
            </a:extLst>
          </p:cNvPr>
          <p:cNvGrpSpPr/>
          <p:nvPr/>
        </p:nvGrpSpPr>
        <p:grpSpPr>
          <a:xfrm>
            <a:off x="1693146" y="3429013"/>
            <a:ext cx="7565154" cy="975995"/>
            <a:chOff x="1156594" y="3514882"/>
            <a:chExt cx="1432337" cy="470786"/>
          </a:xfrm>
        </p:grpSpPr>
        <p:grpSp>
          <p:nvGrpSpPr>
            <p:cNvPr id="25" name="Nhóm 24">
              <a:extLst>
                <a:ext uri="{FF2B5EF4-FFF2-40B4-BE49-F238E27FC236}">
                  <a16:creationId xmlns:a16="http://schemas.microsoft.com/office/drawing/2014/main" id="{633FE901-B836-4D65-9390-4A9286B15580}"/>
                </a:ext>
              </a:extLst>
            </p:cNvPr>
            <p:cNvGrpSpPr/>
            <p:nvPr/>
          </p:nvGrpSpPr>
          <p:grpSpPr>
            <a:xfrm>
              <a:off x="1402729" y="3514882"/>
              <a:ext cx="1186202" cy="203349"/>
              <a:chOff x="1402729" y="3514882"/>
              <a:chExt cx="1186202" cy="203349"/>
            </a:xfrm>
          </p:grpSpPr>
          <p:cxnSp>
            <p:nvCxnSpPr>
              <p:cNvPr id="30" name="Đường kết nối Mũi tên Thẳng 9">
                <a:extLst>
                  <a:ext uri="{FF2B5EF4-FFF2-40B4-BE49-F238E27FC236}">
                    <a16:creationId xmlns:a16="http://schemas.microsoft.com/office/drawing/2014/main" id="{86C33DD7-1867-484D-A531-FDFF672FE93B}"/>
                  </a:ext>
                </a:extLst>
              </p:cNvPr>
              <p:cNvCxnSpPr>
                <a:cxnSpLocks/>
              </p:cNvCxnSpPr>
              <p:nvPr/>
            </p:nvCxnSpPr>
            <p:spPr>
              <a:xfrm>
                <a:off x="1402729" y="3620703"/>
                <a:ext cx="1186202" cy="0"/>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Đường nối Thẳng 17">
                <a:extLst>
                  <a:ext uri="{FF2B5EF4-FFF2-40B4-BE49-F238E27FC236}">
                    <a16:creationId xmlns:a16="http://schemas.microsoft.com/office/drawing/2014/main" id="{D5BC4F70-4D1A-4039-BFFD-A9C046D94665}"/>
                  </a:ext>
                </a:extLst>
              </p:cNvPr>
              <p:cNvCxnSpPr>
                <a:cxnSpLocks/>
              </p:cNvCxnSpPr>
              <p:nvPr/>
            </p:nvCxnSpPr>
            <p:spPr>
              <a:xfrm>
                <a:off x="1622396" y="3548776"/>
                <a:ext cx="0" cy="169455"/>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Đường nối Thẳng 59">
                <a:extLst>
                  <a:ext uri="{FF2B5EF4-FFF2-40B4-BE49-F238E27FC236}">
                    <a16:creationId xmlns:a16="http://schemas.microsoft.com/office/drawing/2014/main" id="{5D064A94-1294-4FB0-B44F-D7A9F0192654}"/>
                  </a:ext>
                </a:extLst>
              </p:cNvPr>
              <p:cNvCxnSpPr>
                <a:cxnSpLocks/>
              </p:cNvCxnSpPr>
              <p:nvPr/>
            </p:nvCxnSpPr>
            <p:spPr>
              <a:xfrm>
                <a:off x="1911840" y="3540304"/>
                <a:ext cx="0" cy="169455"/>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Đường nối Thẳng 61">
                <a:extLst>
                  <a:ext uri="{FF2B5EF4-FFF2-40B4-BE49-F238E27FC236}">
                    <a16:creationId xmlns:a16="http://schemas.microsoft.com/office/drawing/2014/main" id="{E8137734-66CB-4E08-8E8B-ABF09646CBE3}"/>
                  </a:ext>
                </a:extLst>
              </p:cNvPr>
              <p:cNvCxnSpPr>
                <a:cxnSpLocks/>
              </p:cNvCxnSpPr>
              <p:nvPr/>
            </p:nvCxnSpPr>
            <p:spPr>
              <a:xfrm>
                <a:off x="2188361" y="3531827"/>
                <a:ext cx="0" cy="17792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Đường nối Thẳng 62">
                <a:extLst>
                  <a:ext uri="{FF2B5EF4-FFF2-40B4-BE49-F238E27FC236}">
                    <a16:creationId xmlns:a16="http://schemas.microsoft.com/office/drawing/2014/main" id="{A73C7C07-CF0F-4705-A8D4-BEF0BFE3F6AD}"/>
                  </a:ext>
                </a:extLst>
              </p:cNvPr>
              <p:cNvCxnSpPr>
                <a:cxnSpLocks/>
              </p:cNvCxnSpPr>
              <p:nvPr/>
            </p:nvCxnSpPr>
            <p:spPr>
              <a:xfrm>
                <a:off x="2467876" y="3514882"/>
                <a:ext cx="0" cy="200217"/>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26" name="Hộp Văn bản 107">
              <a:extLst>
                <a:ext uri="{FF2B5EF4-FFF2-40B4-BE49-F238E27FC236}">
                  <a16:creationId xmlns:a16="http://schemas.microsoft.com/office/drawing/2014/main" id="{4A701E39-6254-4553-8423-10BA82B14A40}"/>
                </a:ext>
              </a:extLst>
            </p:cNvPr>
            <p:cNvSpPr txBox="1"/>
            <p:nvPr/>
          </p:nvSpPr>
          <p:spPr>
            <a:xfrm>
              <a:off x="1156594" y="3733285"/>
              <a:ext cx="914400" cy="252383"/>
            </a:xfrm>
            <a:prstGeom prst="rect">
              <a:avLst/>
            </a:prstGeom>
            <a:noFill/>
          </p:spPr>
          <p:txBody>
            <a:bodyPr wrap="square" rtlCol="0">
              <a:spAutoFit/>
            </a:bodyPr>
            <a:lstStyle/>
            <a:p>
              <a:pPr algn="ctr"/>
              <a:r>
                <a:rPr lang="en-US" sz="2800" b="1" dirty="0">
                  <a:latin typeface="Cambria" panose="02040503050406030204" pitchFamily="18" charset="0"/>
                  <a:ea typeface="Cambria" panose="02040503050406030204" pitchFamily="18" charset="0"/>
                </a:rPr>
                <a:t>99 997</a:t>
              </a:r>
            </a:p>
          </p:txBody>
        </p:sp>
      </p:grpSp>
      <p:sp>
        <p:nvSpPr>
          <p:cNvPr id="8" name="TextBox 7">
            <a:extLst>
              <a:ext uri="{FF2B5EF4-FFF2-40B4-BE49-F238E27FC236}">
                <a16:creationId xmlns:a16="http://schemas.microsoft.com/office/drawing/2014/main" id="{CBB52230-F994-4289-BEFC-E4C0D2374505}"/>
              </a:ext>
            </a:extLst>
          </p:cNvPr>
          <p:cNvSpPr txBox="1"/>
          <p:nvPr/>
        </p:nvSpPr>
        <p:spPr>
          <a:xfrm>
            <a:off x="5010150" y="3819525"/>
            <a:ext cx="149542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99 998</a:t>
            </a:r>
          </a:p>
        </p:txBody>
      </p:sp>
      <p:sp>
        <p:nvSpPr>
          <p:cNvPr id="38" name="TextBox 37">
            <a:extLst>
              <a:ext uri="{FF2B5EF4-FFF2-40B4-BE49-F238E27FC236}">
                <a16:creationId xmlns:a16="http://schemas.microsoft.com/office/drawing/2014/main" id="{1F9BDBCE-C539-4510-B3F5-F7758F9CA49D}"/>
              </a:ext>
            </a:extLst>
          </p:cNvPr>
          <p:cNvSpPr txBox="1"/>
          <p:nvPr/>
        </p:nvSpPr>
        <p:spPr>
          <a:xfrm>
            <a:off x="6543675" y="3790950"/>
            <a:ext cx="149542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99 999</a:t>
            </a:r>
          </a:p>
        </p:txBody>
      </p:sp>
      <p:sp>
        <p:nvSpPr>
          <p:cNvPr id="39" name="TextBox 38">
            <a:extLst>
              <a:ext uri="{FF2B5EF4-FFF2-40B4-BE49-F238E27FC236}">
                <a16:creationId xmlns:a16="http://schemas.microsoft.com/office/drawing/2014/main" id="{CCB99FB7-ADFD-42E9-8532-1309D93F8AE1}"/>
              </a:ext>
            </a:extLst>
          </p:cNvPr>
          <p:cNvSpPr txBox="1"/>
          <p:nvPr/>
        </p:nvSpPr>
        <p:spPr>
          <a:xfrm>
            <a:off x="8048625" y="3762375"/>
            <a:ext cx="1981200"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100 000</a:t>
            </a:r>
          </a:p>
        </p:txBody>
      </p:sp>
      <p:sp>
        <p:nvSpPr>
          <p:cNvPr id="10" name="TextBox 9">
            <a:extLst>
              <a:ext uri="{FF2B5EF4-FFF2-40B4-BE49-F238E27FC236}">
                <a16:creationId xmlns:a16="http://schemas.microsoft.com/office/drawing/2014/main" id="{105D7152-5500-46CE-9FE4-9EFFB905111A}"/>
              </a:ext>
            </a:extLst>
          </p:cNvPr>
          <p:cNvSpPr txBox="1"/>
          <p:nvPr/>
        </p:nvSpPr>
        <p:spPr>
          <a:xfrm>
            <a:off x="5619750" y="2971800"/>
            <a:ext cx="914400" cy="914400"/>
          </a:xfrm>
          <a:prstGeom prst="rect">
            <a:avLst/>
          </a:prstGeom>
          <a:noFill/>
        </p:spPr>
        <p:txBody>
          <a:bodyPr wrap="square" rtlCol="0">
            <a:spAutoFit/>
          </a:bodyPr>
          <a:lstStyle/>
          <a:p>
            <a:endParaRPr lang="en-US" dirty="0"/>
          </a:p>
        </p:txBody>
      </p:sp>
      <p:sp>
        <p:nvSpPr>
          <p:cNvPr id="12" name="TextBox 11">
            <a:extLst>
              <a:ext uri="{FF2B5EF4-FFF2-40B4-BE49-F238E27FC236}">
                <a16:creationId xmlns:a16="http://schemas.microsoft.com/office/drawing/2014/main" id="{E649E5FA-EE38-4C09-A6B8-FA6D25D809A0}"/>
              </a:ext>
            </a:extLst>
          </p:cNvPr>
          <p:cNvSpPr txBox="1"/>
          <p:nvPr/>
        </p:nvSpPr>
        <p:spPr>
          <a:xfrm>
            <a:off x="2647950" y="4610100"/>
            <a:ext cx="7334250" cy="1200329"/>
          </a:xfrm>
          <a:prstGeom prst="rect">
            <a:avLst/>
          </a:prstGeom>
          <a:noFill/>
        </p:spPr>
        <p:txBody>
          <a:bodyPr wrap="square" rtlCol="0">
            <a:spAutoFit/>
          </a:bodyPr>
          <a:lstStyle/>
          <a:p>
            <a:pPr algn="just"/>
            <a:r>
              <a:rPr lang="vi-VN" sz="3600" b="1" dirty="0">
                <a:solidFill>
                  <a:srgbClr val="7030A0"/>
                </a:solidFill>
                <a:latin typeface="Cambria" panose="02040503050406030204" pitchFamily="18" charset="0"/>
                <a:ea typeface="Cambria" panose="02040503050406030204" pitchFamily="18" charset="0"/>
              </a:rPr>
              <a:t>Ba khung xe tiếp theo được đóng số: 99 998; 99 999; 100 000</a:t>
            </a:r>
            <a:endParaRPr lang="en-US" sz="3600" b="1"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98231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8">
                                            <p:txEl>
                                              <p:pRg st="0" end="0"/>
                                            </p:txEl>
                                          </p:spTgt>
                                        </p:tgtEl>
                                        <p:attrNameLst>
                                          <p:attrName>style.visibility</p:attrName>
                                        </p:attrNameLst>
                                      </p:cBhvr>
                                      <p:to>
                                        <p:strVal val="visible"/>
                                      </p:to>
                                    </p:set>
                                    <p:anim calcmode="lin" valueType="num">
                                      <p:cBhvr additive="base">
                                        <p:cTn id="18"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9">
                                            <p:txEl>
                                              <p:pRg st="0" end="0"/>
                                            </p:txEl>
                                          </p:spTgt>
                                        </p:tgtEl>
                                        <p:attrNameLst>
                                          <p:attrName>style.visibility</p:attrName>
                                        </p:attrNameLst>
                                      </p:cBhvr>
                                      <p:to>
                                        <p:strVal val="visible"/>
                                      </p:to>
                                    </p:set>
                                    <p:anim calcmode="lin" valueType="num">
                                      <p:cBhvr additive="base">
                                        <p:cTn id="24"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t="29572"/>
          <a:stretch/>
        </p:blipFill>
        <p:spPr>
          <a:xfrm>
            <a:off x="-1034903" y="2154866"/>
            <a:ext cx="14063331" cy="5131980"/>
          </a:xfrm>
          <a:prstGeom prst="rect">
            <a:avLst/>
          </a:prstGeom>
        </p:spPr>
      </p:pic>
      <p:pic>
        <p:nvPicPr>
          <p:cNvPr id="1026" name="Picture 2" descr="Pin by Julia Yuen on Animados in 2021 | Cute gif, Cartoon clip art, Animated  emoticon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 y="1"/>
            <a:ext cx="2174260" cy="21742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eam Cloud Cartoon Cloud Clip Art Vector Clip - Heart - Free Transparent  PNG Clipart Images Download"/>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4690" b="98687" l="5119" r="97381"/>
                    </a14:imgEffect>
                  </a14:imgLayer>
                </a14:imgProps>
              </a:ext>
              <a:ext uri="{28A0092B-C50C-407E-A947-70E740481C1C}">
                <a14:useLocalDpi xmlns:a14="http://schemas.microsoft.com/office/drawing/2010/main" val="0"/>
              </a:ext>
            </a:extLst>
          </a:blip>
          <a:srcRect/>
          <a:stretch>
            <a:fillRect/>
          </a:stretch>
        </p:blipFill>
        <p:spPr bwMode="auto">
          <a:xfrm>
            <a:off x="449917" y="813931"/>
            <a:ext cx="2759247" cy="175080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p Bird Chirping Stickers for Android &amp;amp; iOS | Gfycat"/>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259969" y="1585381"/>
            <a:ext cx="1150731" cy="115073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6250629" y="1947728"/>
            <a:ext cx="12469171" cy="4097472"/>
            <a:chOff x="-836575" y="1616149"/>
            <a:chExt cx="9225423" cy="2981325"/>
          </a:xfrm>
        </p:grpSpPr>
        <p:grpSp>
          <p:nvGrpSpPr>
            <p:cNvPr id="27" name="Group 26"/>
            <p:cNvGrpSpPr/>
            <p:nvPr/>
          </p:nvGrpSpPr>
          <p:grpSpPr>
            <a:xfrm>
              <a:off x="2892056" y="1914304"/>
              <a:ext cx="5496792" cy="2656440"/>
              <a:chOff x="2892056" y="1914304"/>
              <a:chExt cx="5496792" cy="2656440"/>
            </a:xfrm>
          </p:grpSpPr>
          <p:cxnSp>
            <p:nvCxnSpPr>
              <p:cNvPr id="23" name="Straight Connector 22"/>
              <p:cNvCxnSpPr/>
              <p:nvPr/>
            </p:nvCxnSpPr>
            <p:spPr>
              <a:xfrm flipV="1">
                <a:off x="2892056" y="3368710"/>
                <a:ext cx="223283" cy="0"/>
              </a:xfrm>
              <a:prstGeom prst="line">
                <a:avLst/>
              </a:prstGeom>
              <a:ln w="3810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97657" y="1914304"/>
                <a:ext cx="5291191" cy="2656440"/>
              </a:xfrm>
              <a:prstGeom prst="rect">
                <a:avLst/>
              </a:prstGeom>
            </p:spPr>
          </p:pic>
        </p:grpSp>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836575" y="1616149"/>
              <a:ext cx="4762500" cy="2981325"/>
            </a:xfrm>
            <a:prstGeom prst="rect">
              <a:avLst/>
            </a:prstGeom>
          </p:spPr>
        </p:pic>
        <p:sp>
          <p:nvSpPr>
            <p:cNvPr id="26" name="TextBox 25"/>
            <p:cNvSpPr txBox="1"/>
            <p:nvPr/>
          </p:nvSpPr>
          <p:spPr>
            <a:xfrm>
              <a:off x="3559199" y="2655709"/>
              <a:ext cx="4602823" cy="1261427"/>
            </a:xfrm>
            <a:prstGeom prst="rect">
              <a:avLst/>
            </a:prstGeom>
            <a:noFill/>
          </p:spPr>
          <p:txBody>
            <a:bodyPr wrap="square" rtlCol="0">
              <a:spAutoFit/>
            </a:bodyPr>
            <a:lstStyle/>
            <a:p>
              <a:pPr algn="ctr" defTabSz="1219170">
                <a:buClr>
                  <a:srgbClr val="000000"/>
                </a:buClr>
                <a:defRPr/>
              </a:pPr>
              <a:r>
                <a:rPr lang="en-US" sz="5333" b="1" kern="0" dirty="0">
                  <a:solidFill>
                    <a:srgbClr val="FF0000"/>
                  </a:solidFill>
                  <a:latin typeface="Cambria" panose="02040503050406030204" pitchFamily="18" charset="0"/>
                  <a:ea typeface="Cambria" panose="02040503050406030204" pitchFamily="18" charset="0"/>
                  <a:cs typeface="Arial"/>
                  <a:sym typeface="Arial"/>
                </a:rPr>
                <a:t>TẠM BIỆT VÀ HẸN GẶP LẠI</a:t>
              </a:r>
            </a:p>
          </p:txBody>
        </p:sp>
      </p:grpSp>
      <p:pic>
        <p:nvPicPr>
          <p:cNvPr id="2" name="Nhac-nen-vui-ve-song-dong-de-thu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02201" y="3122477"/>
            <a:ext cx="812800" cy="812800"/>
          </a:xfrm>
          <a:prstGeom prst="rect">
            <a:avLst/>
          </a:prstGeom>
        </p:spPr>
      </p:pic>
    </p:spTree>
    <p:extLst>
      <p:ext uri="{BB962C8B-B14F-4D97-AF65-F5344CB8AC3E}">
        <p14:creationId xmlns:p14="http://schemas.microsoft.com/office/powerpoint/2010/main" val="459542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1.66667E-6 3.95062E-6 L -0.66042 -0.01173 " pathEditMode="relative" rAng="0" ptsTypes="AA">
                                      <p:cBhvr>
                                        <p:cTn id="6" dur="4000" fill="hold"/>
                                        <p:tgtEl>
                                          <p:spTgt spid="4"/>
                                        </p:tgtEl>
                                        <p:attrNameLst>
                                          <p:attrName>ppt_x</p:attrName>
                                          <p:attrName>ppt_y</p:attrName>
                                        </p:attrNameLst>
                                      </p:cBhvr>
                                      <p:rCtr x="-33021" y="-586"/>
                                    </p:animMotion>
                                  </p:childTnLst>
                                </p:cTn>
                              </p:par>
                              <p:par>
                                <p:cTn id="7" presetID="49" presetClass="path" presetSubtype="0" accel="50000" decel="50000" fill="hold" nodeType="withEffect">
                                  <p:stCondLst>
                                    <p:cond delay="0"/>
                                  </p:stCondLst>
                                  <p:childTnLst>
                                    <p:animMotion origin="layout" path="M -0.2158 -0.12747 L -2.5E-6 -3.33333E-6 " pathEditMode="relative" rAng="0" ptsTypes="AA">
                                      <p:cBhvr>
                                        <p:cTn id="8" dur="2000" fill="hold"/>
                                        <p:tgtEl>
                                          <p:spTgt spid="1026"/>
                                        </p:tgtEl>
                                        <p:attrNameLst>
                                          <p:attrName>ppt_x</p:attrName>
                                          <p:attrName>ppt_y</p:attrName>
                                        </p:attrNameLst>
                                      </p:cBhvr>
                                      <p:rCtr x="10799" y="6358"/>
                                    </p:animMotion>
                                  </p:childTnLst>
                                </p:cTn>
                              </p:par>
                              <p:par>
                                <p:cTn id="9" presetID="49" presetClass="path" presetSubtype="0" accel="50000" decel="50000" fill="hold" nodeType="withEffect">
                                  <p:stCondLst>
                                    <p:cond delay="0"/>
                                  </p:stCondLst>
                                  <p:childTnLst>
                                    <p:animMotion origin="layout" path="M -0.21042 -0.12747 L -3.05556E-6 -3.20988E-6 " pathEditMode="relative" rAng="0" ptsTypes="AA">
                                      <p:cBhvr>
                                        <p:cTn id="10" dur="2000" fill="hold"/>
                                        <p:tgtEl>
                                          <p:spTgt spid="1030"/>
                                        </p:tgtEl>
                                        <p:attrNameLst>
                                          <p:attrName>ppt_x</p:attrName>
                                          <p:attrName>ppt_y</p:attrName>
                                        </p:attrNameLst>
                                      </p:cBhvr>
                                      <p:rCtr x="10399" y="6636"/>
                                    </p:animMotion>
                                  </p:childTnLst>
                                </p:cTn>
                              </p:par>
                              <p:par>
                                <p:cTn id="11" presetID="1" presetClass="mediacall" presetSubtype="0" fill="hold" nodeType="withEffect">
                                  <p:stCondLst>
                                    <p:cond delay="0"/>
                                  </p:stCondLst>
                                  <p:childTnLst>
                                    <p:cmd type="call" cmd="playFrom(0.0)">
                                      <p:cBhvr>
                                        <p:cTn id="12" dur="230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203B8E0-DD21-4002-B526-AEA320F71188}"/>
              </a:ext>
            </a:extLst>
          </p:cNvPr>
          <p:cNvPicPr>
            <a:picLocks noChangeAspect="1"/>
          </p:cNvPicPr>
          <p:nvPr/>
        </p:nvPicPr>
        <p:blipFill>
          <a:blip r:embed="rId3"/>
          <a:stretch>
            <a:fillRect/>
          </a:stretch>
        </p:blipFill>
        <p:spPr>
          <a:xfrm>
            <a:off x="-589505" y="28354"/>
            <a:ext cx="12738973" cy="7159557"/>
          </a:xfrm>
          <a:prstGeom prst="rect">
            <a:avLst/>
          </a:prstGeom>
        </p:spPr>
      </p:pic>
      <p:pic>
        <p:nvPicPr>
          <p:cNvPr id="40" name="Picture 39">
            <a:extLst>
              <a:ext uri="{FF2B5EF4-FFF2-40B4-BE49-F238E27FC236}">
                <a16:creationId xmlns:a16="http://schemas.microsoft.com/office/drawing/2014/main" id="{D25FA8BF-E8B1-44FE-842B-181DD6686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4445" y="970485"/>
            <a:ext cx="2198451" cy="1997579"/>
          </a:xfrm>
          <a:prstGeom prst="rect">
            <a:avLst/>
          </a:prstGeom>
        </p:spPr>
      </p:pic>
      <p:sp>
        <p:nvSpPr>
          <p:cNvPr id="2" name="TextBox 1"/>
          <p:cNvSpPr txBox="1"/>
          <p:nvPr/>
        </p:nvSpPr>
        <p:spPr>
          <a:xfrm>
            <a:off x="1190847" y="326065"/>
            <a:ext cx="1162493" cy="379656"/>
          </a:xfrm>
          <a:prstGeom prst="rect">
            <a:avLst/>
          </a:prstGeom>
          <a:noFill/>
        </p:spPr>
        <p:txBody>
          <a:bodyPr wrap="square" rtlCol="0">
            <a:spAutoFit/>
          </a:bodyPr>
          <a:lstStyle/>
          <a:p>
            <a:pPr defTabSz="913516">
              <a:defRPr/>
            </a:pPr>
            <a:endParaRPr lang="en-US" sz="1867" dirty="0">
              <a:solidFill>
                <a:prstClr val="black"/>
              </a:solidFill>
              <a:latin typeface="等线"/>
              <a:cs typeface="Arial"/>
              <a:sym typeface="Arial"/>
            </a:endParaRPr>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6485" y="2324986"/>
            <a:ext cx="3278960" cy="2310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4921" y="736434"/>
            <a:ext cx="3276600" cy="2552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7A46A9DA-BB22-4F81-9A36-809BCB6825B9}"/>
              </a:ext>
            </a:extLst>
          </p:cNvPr>
          <p:cNvPicPr>
            <a:picLocks noChangeAspect="1"/>
          </p:cNvPicPr>
          <p:nvPr/>
        </p:nvPicPr>
        <p:blipFill>
          <a:blip r:embed="rId7"/>
          <a:stretch>
            <a:fillRect/>
          </a:stretch>
        </p:blipFill>
        <p:spPr>
          <a:xfrm>
            <a:off x="655780" y="147391"/>
            <a:ext cx="6956139" cy="1286367"/>
          </a:xfrm>
          <a:prstGeom prst="rect">
            <a:avLst/>
          </a:prstGeom>
        </p:spPr>
      </p:pic>
    </p:spTree>
    <p:extLst>
      <p:ext uri="{BB962C8B-B14F-4D97-AF65-F5344CB8AC3E}">
        <p14:creationId xmlns:p14="http://schemas.microsoft.com/office/powerpoint/2010/main" val="3845405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7" y="1"/>
            <a:ext cx="12746457" cy="7185923"/>
          </a:xfrm>
          <a:prstGeom prst="rect">
            <a:avLst/>
          </a:prstGeom>
        </p:spPr>
      </p:pic>
      <p:pic>
        <p:nvPicPr>
          <p:cNvPr id="18" name="Picture 17">
            <a:hlinkClick r:id="rId5"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3668777" y="3334646"/>
            <a:ext cx="838055" cy="980903"/>
          </a:xfrm>
          <a:prstGeom prst="rect">
            <a:avLst/>
          </a:prstGeom>
        </p:spPr>
      </p:pic>
      <p:pic>
        <p:nvPicPr>
          <p:cNvPr id="20" name="Picture 19">
            <a:extLst>
              <a:ext uri="{FF2B5EF4-FFF2-40B4-BE49-F238E27FC236}">
                <a16:creationId xmlns:a16="http://schemas.microsoft.com/office/drawing/2014/main" id="{109CA866-405A-470A-A37A-DC85B0813D7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3370311" y="2018373"/>
            <a:ext cx="1505792" cy="1783675"/>
          </a:xfrm>
          <a:prstGeom prst="rect">
            <a:avLst/>
          </a:prstGeom>
        </p:spPr>
      </p:pic>
      <p:pic>
        <p:nvPicPr>
          <p:cNvPr id="41" name="Picture 40">
            <a:hlinkClick r:id="rId8" action="ppaction://hlinksldjump"/>
            <a:extLst>
              <a:ext uri="{FF2B5EF4-FFF2-40B4-BE49-F238E27FC236}">
                <a16:creationId xmlns:a16="http://schemas.microsoft.com/office/drawing/2014/main" id="{75FB20FE-D75E-479A-BB54-8570DCC88C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5968017" y="3334646"/>
            <a:ext cx="838055" cy="980903"/>
          </a:xfrm>
          <a:prstGeom prst="rect">
            <a:avLst/>
          </a:prstGeom>
        </p:spPr>
      </p:pic>
      <p:pic>
        <p:nvPicPr>
          <p:cNvPr id="42" name="Picture 41">
            <a:extLst>
              <a:ext uri="{FF2B5EF4-FFF2-40B4-BE49-F238E27FC236}">
                <a16:creationId xmlns:a16="http://schemas.microsoft.com/office/drawing/2014/main" id="{0B959559-E78C-484F-9F7A-135ED40464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5669551" y="2018373"/>
            <a:ext cx="1505792" cy="1783675"/>
          </a:xfrm>
          <a:prstGeom prst="rect">
            <a:avLst/>
          </a:prstGeom>
        </p:spPr>
      </p:pic>
      <p:pic>
        <p:nvPicPr>
          <p:cNvPr id="43" name="Picture 42">
            <a:hlinkClick r:id="rId9"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4720114" y="2442809"/>
            <a:ext cx="838055" cy="980903"/>
          </a:xfrm>
          <a:prstGeom prst="rect">
            <a:avLst/>
          </a:prstGeom>
        </p:spPr>
      </p:pic>
      <p:pic>
        <p:nvPicPr>
          <p:cNvPr id="44" name="Picture 43">
            <a:extLst>
              <a:ext uri="{FF2B5EF4-FFF2-40B4-BE49-F238E27FC236}">
                <a16:creationId xmlns:a16="http://schemas.microsoft.com/office/drawing/2014/main" id="{879C8987-1B0C-428E-A553-58E02DE2BD0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4421647" y="1126533"/>
            <a:ext cx="1505792" cy="1783675"/>
          </a:xfrm>
          <a:prstGeom prst="rect">
            <a:avLst/>
          </a:prstGeom>
        </p:spPr>
      </p:pic>
      <p:pic>
        <p:nvPicPr>
          <p:cNvPr id="47" name="CẤM BUÔN BÁN, CẤM REUP" descr="Káº¿t quáº£ hÃ¬nh áº£nh cho win text gif">
            <a:extLst>
              <a:ext uri="{FF2B5EF4-FFF2-40B4-BE49-F238E27FC236}">
                <a16:creationId xmlns:a16="http://schemas.microsoft.com/office/drawing/2014/main" id="{9CEF4170-DF7A-4F5E-A346-2A520D1EB81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83621" y="3582310"/>
            <a:ext cx="3775600" cy="32508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E7ECF17-D265-4514-A6F8-10F070588D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460663" y="255689"/>
            <a:ext cx="1939935" cy="1762683"/>
          </a:xfrm>
          <a:prstGeom prst="rect">
            <a:avLst/>
          </a:prstGeom>
        </p:spPr>
      </p:pic>
      <p:sp>
        <p:nvSpPr>
          <p:cNvPr id="2" name="Right Arrow 1">
            <a:hlinkClick r:id="rId12" action="ppaction://hlinksldjump"/>
          </p:cNvPr>
          <p:cNvSpPr/>
          <p:nvPr/>
        </p:nvSpPr>
        <p:spPr>
          <a:xfrm>
            <a:off x="10533322" y="5812465"/>
            <a:ext cx="1488556" cy="1020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16">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3686963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phep-thuat-www_nhacchuongvui_com.wav"/>
                                        </p:tgtEl>
                                      </p:cMediaNode>
                                    </p:audio>
                                  </p:subTnLst>
                                </p:cTn>
                              </p:par>
                            </p:childTnLst>
                          </p:cTn>
                        </p:par>
                        <p:par>
                          <p:cTn id="14" fill="hold">
                            <p:stCondLst>
                              <p:cond delay="15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20"/>
                                        </p:tgtEl>
                                        <p:attrNameLst>
                                          <p:attrName>r</p:attrName>
                                        </p:attrNameLst>
                                      </p:cBhvr>
                                    </p:animRot>
                                    <p:animRot by="-240000">
                                      <p:cBhvr>
                                        <p:cTn id="17" dur="200" fill="hold">
                                          <p:stCondLst>
                                            <p:cond delay="200"/>
                                          </p:stCondLst>
                                        </p:cTn>
                                        <p:tgtEl>
                                          <p:spTgt spid="20"/>
                                        </p:tgtEl>
                                        <p:attrNameLst>
                                          <p:attrName>r</p:attrName>
                                        </p:attrNameLst>
                                      </p:cBhvr>
                                    </p:animRot>
                                    <p:animRot by="240000">
                                      <p:cBhvr>
                                        <p:cTn id="18" dur="200" fill="hold">
                                          <p:stCondLst>
                                            <p:cond delay="400"/>
                                          </p:stCondLst>
                                        </p:cTn>
                                        <p:tgtEl>
                                          <p:spTgt spid="20"/>
                                        </p:tgtEl>
                                        <p:attrNameLst>
                                          <p:attrName>r</p:attrName>
                                        </p:attrNameLst>
                                      </p:cBhvr>
                                    </p:animRot>
                                    <p:animRot by="-240000">
                                      <p:cBhvr>
                                        <p:cTn id="19" dur="200" fill="hold">
                                          <p:stCondLst>
                                            <p:cond delay="600"/>
                                          </p:stCondLst>
                                        </p:cTn>
                                        <p:tgtEl>
                                          <p:spTgt spid="20"/>
                                        </p:tgtEl>
                                        <p:attrNameLst>
                                          <p:attrName>r</p:attrName>
                                        </p:attrNameLst>
                                      </p:cBhvr>
                                    </p:animRot>
                                    <p:animRot by="120000">
                                      <p:cBhvr>
                                        <p:cTn id="20"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21" restart="whenNotActive" fill="hold" evtFilter="cancelBubble" nodeType="interactiveSeq">
                <p:stCondLst>
                  <p:cond evt="onClick" delay="0">
                    <p:tgtEl>
                      <p:spTgt spid="41"/>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nodeType="withEffect">
                                  <p:stCondLst>
                                    <p:cond delay="50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1000"/>
                                        <p:tgtEl>
                                          <p:spTgt spid="42"/>
                                        </p:tgtEl>
                                      </p:cBhvr>
                                    </p:animEffect>
                                  </p:childTnLst>
                                  <p:subTnLst>
                                    <p:audio>
                                      <p:cMediaNode>
                                        <p:cTn display="0" masterRel="sameClick">
                                          <p:stCondLst>
                                            <p:cond evt="begin" delay="0">
                                              <p:tn val="24"/>
                                            </p:cond>
                                          </p:stCondLst>
                                          <p:endCondLst>
                                            <p:cond evt="onStopAudio" delay="0">
                                              <p:tgtEl>
                                                <p:sldTgt/>
                                              </p:tgtEl>
                                            </p:cond>
                                          </p:endCondLst>
                                        </p:cTn>
                                        <p:tgtEl>
                                          <p:sndTgt r:embed="rId2" name="Am-thanh-phep-thuat-www_nhacchuongvui_com.wav"/>
                                        </p:tgtEl>
                                      </p:cMediaNode>
                                    </p:audio>
                                  </p:subTnLst>
                                </p:cTn>
                              </p:par>
                            </p:childTnLst>
                          </p:cTn>
                        </p:par>
                        <p:par>
                          <p:cTn id="27" fill="hold">
                            <p:stCondLst>
                              <p:cond delay="1500"/>
                            </p:stCondLst>
                            <p:childTnLst>
                              <p:par>
                                <p:cTn id="28" presetID="32" presetClass="emph" presetSubtype="0" repeatCount="indefinite" fill="hold" nodeType="afterEffect">
                                  <p:stCondLst>
                                    <p:cond delay="0"/>
                                  </p:stCondLst>
                                  <p:childTnLst>
                                    <p:animRot by="120000">
                                      <p:cBhvr>
                                        <p:cTn id="29" dur="100" fill="hold">
                                          <p:stCondLst>
                                            <p:cond delay="0"/>
                                          </p:stCondLst>
                                        </p:cTn>
                                        <p:tgtEl>
                                          <p:spTgt spid="42"/>
                                        </p:tgtEl>
                                        <p:attrNameLst>
                                          <p:attrName>r</p:attrName>
                                        </p:attrNameLst>
                                      </p:cBhvr>
                                    </p:animRot>
                                    <p:animRot by="-240000">
                                      <p:cBhvr>
                                        <p:cTn id="30" dur="200" fill="hold">
                                          <p:stCondLst>
                                            <p:cond delay="200"/>
                                          </p:stCondLst>
                                        </p:cTn>
                                        <p:tgtEl>
                                          <p:spTgt spid="42"/>
                                        </p:tgtEl>
                                        <p:attrNameLst>
                                          <p:attrName>r</p:attrName>
                                        </p:attrNameLst>
                                      </p:cBhvr>
                                    </p:animRot>
                                    <p:animRot by="240000">
                                      <p:cBhvr>
                                        <p:cTn id="31" dur="200" fill="hold">
                                          <p:stCondLst>
                                            <p:cond delay="400"/>
                                          </p:stCondLst>
                                        </p:cTn>
                                        <p:tgtEl>
                                          <p:spTgt spid="42"/>
                                        </p:tgtEl>
                                        <p:attrNameLst>
                                          <p:attrName>r</p:attrName>
                                        </p:attrNameLst>
                                      </p:cBhvr>
                                    </p:animRot>
                                    <p:animRot by="-240000">
                                      <p:cBhvr>
                                        <p:cTn id="32" dur="200" fill="hold">
                                          <p:stCondLst>
                                            <p:cond delay="600"/>
                                          </p:stCondLst>
                                        </p:cTn>
                                        <p:tgtEl>
                                          <p:spTgt spid="42"/>
                                        </p:tgtEl>
                                        <p:attrNameLst>
                                          <p:attrName>r</p:attrName>
                                        </p:attrNameLst>
                                      </p:cBhvr>
                                    </p:animRot>
                                    <p:animRot by="120000">
                                      <p:cBhvr>
                                        <p:cTn id="33"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withEffect">
                                  <p:stCondLst>
                                    <p:cond delay="50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childTnLst>
                                  <p:subTnLst>
                                    <p:audio>
                                      <p:cMediaNode>
                                        <p:cTn display="0" masterRel="sameClick">
                                          <p:stCondLst>
                                            <p:cond evt="begin" delay="0">
                                              <p:tn val="37"/>
                                            </p:cond>
                                          </p:stCondLst>
                                          <p:endCondLst>
                                            <p:cond evt="onStopAudio" delay="0">
                                              <p:tgtEl>
                                                <p:sldTgt/>
                                              </p:tgtEl>
                                            </p:cond>
                                          </p:endCondLst>
                                        </p:cTn>
                                        <p:tgtEl>
                                          <p:sndTgt r:embed="rId2" name="Am-thanh-phep-thuat-www_nhacchuongvui_com.wav"/>
                                        </p:tgtEl>
                                      </p:cMediaNode>
                                    </p:audio>
                                  </p:subTnLst>
                                </p:cTn>
                              </p:par>
                            </p:childTnLst>
                          </p:cTn>
                        </p:par>
                        <p:par>
                          <p:cTn id="40" fill="hold">
                            <p:stCondLst>
                              <p:cond delay="1500"/>
                            </p:stCondLst>
                            <p:childTnLst>
                              <p:par>
                                <p:cTn id="41" presetID="32" presetClass="emph" presetSubtype="0" repeatCount="indefinite" fill="hold" nodeType="afterEffect">
                                  <p:stCondLst>
                                    <p:cond delay="0"/>
                                  </p:stCondLst>
                                  <p:childTnLst>
                                    <p:animRot by="120000">
                                      <p:cBhvr>
                                        <p:cTn id="42" dur="100" fill="hold">
                                          <p:stCondLst>
                                            <p:cond delay="0"/>
                                          </p:stCondLst>
                                        </p:cTn>
                                        <p:tgtEl>
                                          <p:spTgt spid="44"/>
                                        </p:tgtEl>
                                        <p:attrNameLst>
                                          <p:attrName>r</p:attrName>
                                        </p:attrNameLst>
                                      </p:cBhvr>
                                    </p:animRot>
                                    <p:animRot by="-240000">
                                      <p:cBhvr>
                                        <p:cTn id="43" dur="200" fill="hold">
                                          <p:stCondLst>
                                            <p:cond delay="200"/>
                                          </p:stCondLst>
                                        </p:cTn>
                                        <p:tgtEl>
                                          <p:spTgt spid="44"/>
                                        </p:tgtEl>
                                        <p:attrNameLst>
                                          <p:attrName>r</p:attrName>
                                        </p:attrNameLst>
                                      </p:cBhvr>
                                    </p:animRot>
                                    <p:animRot by="240000">
                                      <p:cBhvr>
                                        <p:cTn id="44" dur="200" fill="hold">
                                          <p:stCondLst>
                                            <p:cond delay="400"/>
                                          </p:stCondLst>
                                        </p:cTn>
                                        <p:tgtEl>
                                          <p:spTgt spid="44"/>
                                        </p:tgtEl>
                                        <p:attrNameLst>
                                          <p:attrName>r</p:attrName>
                                        </p:attrNameLst>
                                      </p:cBhvr>
                                    </p:animRot>
                                    <p:animRot by="-240000">
                                      <p:cBhvr>
                                        <p:cTn id="45" dur="200" fill="hold">
                                          <p:stCondLst>
                                            <p:cond delay="600"/>
                                          </p:stCondLst>
                                        </p:cTn>
                                        <p:tgtEl>
                                          <p:spTgt spid="44"/>
                                        </p:tgtEl>
                                        <p:attrNameLst>
                                          <p:attrName>r</p:attrName>
                                        </p:attrNameLst>
                                      </p:cBhvr>
                                    </p:animRot>
                                    <p:animRot by="120000">
                                      <p:cBhvr>
                                        <p:cTn id="46"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3" name="Tieng-yeah-tre-con-www_nhacchuongvui_com.wav"/>
                                        </p:tgtEl>
                                      </p:cMediaNode>
                                    </p:audio>
                                  </p:subTnLst>
                                </p:cTn>
                              </p:par>
                              <p:par>
                                <p:cTn id="53" presetID="0" presetClass="path" presetSubtype="0" accel="50000" decel="50000" fill="hold" nodeType="withEffect">
                                  <p:stCondLst>
                                    <p:cond delay="0"/>
                                  </p:stCondLst>
                                  <p:childTnLst>
                                    <p:animMotion origin="layout" path="M 0.09505 -0.04954 L 0.09505 -0.04954 C 0.13581 -0.05093 0.24479 -0.05949 0.28021 -0.03819 C 0.29271 -0.03079 0.29401 0.00139 0.30104 0.0213 C 0.29883 0.04028 0.29974 0.06111 0.29453 0.07801 C 0.27773 0.13333 0.24766 0.14468 0.21641 0.1632 C 0.20286 0.1713 0.18164 0.17616 0.16693 0.18032 C 0.14115 0.1757 0.13372 0.17315 0.09987 0.18032 C 0.09427 0.18148 0.08854 0.18542 0.08398 0.19167 C 0.07969 0.19722 0.07526 0.20278 0.07122 0.20857 C 0.06419 0.21875 0.05039 0.23982 0.05039 0.23982 C 0.04935 0.24352 0.04844 0.24745 0.04727 0.25116 C 0.04622 0.25417 0.04492 0.25671 0.04401 0.25972 C 0.04206 0.26667 0.04245 0.26736 0.04245 0.27384 L 0.04727 0.26829 L 0.03932 0.27685 L 0.0457 0.26829 " pathEditMode="relative" ptsTypes="AAAAAAAAAAAAAAAAA">
                                      <p:cBhvr>
                                        <p:cTn id="54"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7" y="1"/>
            <a:ext cx="12746457" cy="7185923"/>
          </a:xfrm>
          <a:prstGeom prst="rect">
            <a:avLst/>
          </a:prstGeom>
        </p:spPr>
      </p:pic>
      <p:sp>
        <p:nvSpPr>
          <p:cNvPr id="2" name="Rectangle 1">
            <a:extLst>
              <a:ext uri="{FF2B5EF4-FFF2-40B4-BE49-F238E27FC236}">
                <a16:creationId xmlns:a16="http://schemas.microsoft.com/office/drawing/2014/main" id="{D20B2BF6-830C-4116-B20A-A11D2343221B}"/>
              </a:ext>
            </a:extLst>
          </p:cNvPr>
          <p:cNvSpPr/>
          <p:nvPr/>
        </p:nvSpPr>
        <p:spPr>
          <a:xfrm>
            <a:off x="1475362" y="445993"/>
            <a:ext cx="9241276" cy="1322961"/>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12" tIns="45719" rIns="91412" bIns="45719" rtlCol="0" anchor="t"/>
          <a:lstStyle/>
          <a:p>
            <a:pPr algn="ctr" defTabSz="914060">
              <a:defRPr/>
            </a:pP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1. </a:t>
            </a:r>
            <a:r>
              <a:rPr lang="vi-VN" sz="3733" b="1" dirty="0">
                <a:solidFill>
                  <a:srgbClr val="00B050"/>
                </a:solidFill>
                <a:latin typeface="Cambria" panose="02040503050406030204" pitchFamily="18" charset="0"/>
                <a:ea typeface="Cambria" panose="02040503050406030204" pitchFamily="18" charset="0"/>
                <a:cs typeface="Arial" pitchFamily="34" charset="0"/>
                <a:sym typeface="Arial"/>
              </a:rPr>
              <a:t>Số liền trước của số 13 4</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80</a:t>
            </a:r>
            <a:r>
              <a:rPr lang="vi-VN" sz="3733" b="1" dirty="0">
                <a:solidFill>
                  <a:srgbClr val="00B050"/>
                </a:solidFill>
                <a:latin typeface="Cambria" panose="02040503050406030204" pitchFamily="18" charset="0"/>
                <a:ea typeface="Cambria" panose="02040503050406030204" pitchFamily="18" charset="0"/>
                <a:cs typeface="Arial" pitchFamily="34" charset="0"/>
                <a:sym typeface="Arial"/>
              </a:rPr>
              <a:t> là số nào?</a:t>
            </a:r>
            <a:endParaRPr lang="en-US" sz="3733" b="1" dirty="0">
              <a:solidFill>
                <a:prstClr val="black"/>
              </a:solidFill>
              <a:latin typeface="Cambria" panose="02040503050406030204" pitchFamily="18" charset="0"/>
              <a:ea typeface="Cambria" panose="02040503050406030204" pitchFamily="18" charset="0"/>
              <a:cs typeface="Arial" pitchFamily="34" charset="0"/>
              <a:sym typeface="Arial"/>
            </a:endParaRPr>
          </a:p>
        </p:txBody>
      </p:sp>
      <p:sp>
        <p:nvSpPr>
          <p:cNvPr id="3" name="Rectangle: Rounded Corners 2">
            <a:extLst>
              <a:ext uri="{FF2B5EF4-FFF2-40B4-BE49-F238E27FC236}">
                <a16:creationId xmlns:a16="http://schemas.microsoft.com/office/drawing/2014/main" id="{0094D2C1-7CAD-4D15-8C6B-36FCFC71A3AA}"/>
              </a:ext>
            </a:extLst>
          </p:cNvPr>
          <p:cNvSpPr/>
          <p:nvPr/>
        </p:nvSpPr>
        <p:spPr>
          <a:xfrm>
            <a:off x="2543174" y="2590800"/>
            <a:ext cx="7012275" cy="1650523"/>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12" tIns="45719" rIns="91412" bIns="45719" rtlCol="0" anchor="ctr"/>
          <a:lstStyle/>
          <a:p>
            <a:pPr algn="ctr" defTabSz="913516">
              <a:defRPr/>
            </a:pPr>
            <a:r>
              <a:rPr lang="en-US" sz="6600" b="1" dirty="0" err="1">
                <a:solidFill>
                  <a:srgbClr val="C00000"/>
                </a:solidFill>
                <a:latin typeface="Cambria" panose="02040503050406030204" pitchFamily="18" charset="0"/>
                <a:ea typeface="Cambria" panose="02040503050406030204" pitchFamily="18" charset="0"/>
                <a:cs typeface="Arial" pitchFamily="34" charset="0"/>
                <a:sym typeface="Arial"/>
              </a:rPr>
              <a:t>Đáp</a:t>
            </a:r>
            <a:r>
              <a:rPr lang="en-US" sz="6600" b="1" dirty="0">
                <a:solidFill>
                  <a:srgbClr val="C00000"/>
                </a:solidFill>
                <a:latin typeface="Cambria" panose="02040503050406030204" pitchFamily="18" charset="0"/>
                <a:ea typeface="Cambria" panose="02040503050406030204" pitchFamily="18" charset="0"/>
                <a:cs typeface="Arial" pitchFamily="34" charset="0"/>
                <a:sym typeface="Arial"/>
              </a:rPr>
              <a:t> </a:t>
            </a:r>
            <a:r>
              <a:rPr lang="en-US" sz="6600" b="1" dirty="0" err="1">
                <a:solidFill>
                  <a:srgbClr val="C00000"/>
                </a:solidFill>
                <a:latin typeface="Cambria" panose="02040503050406030204" pitchFamily="18" charset="0"/>
                <a:ea typeface="Cambria" panose="02040503050406030204" pitchFamily="18" charset="0"/>
                <a:cs typeface="Arial" pitchFamily="34" charset="0"/>
                <a:sym typeface="Arial"/>
              </a:rPr>
              <a:t>án</a:t>
            </a:r>
            <a:r>
              <a:rPr lang="en-US" sz="6600" b="1" dirty="0">
                <a:solidFill>
                  <a:srgbClr val="C00000"/>
                </a:solidFill>
                <a:latin typeface="Cambria" panose="02040503050406030204" pitchFamily="18" charset="0"/>
                <a:ea typeface="Cambria" panose="02040503050406030204" pitchFamily="18" charset="0"/>
                <a:cs typeface="Arial" pitchFamily="34" charset="0"/>
                <a:sym typeface="Arial"/>
              </a:rPr>
              <a:t>: 13 479 </a:t>
            </a:r>
          </a:p>
        </p:txBody>
      </p:sp>
      <p:sp>
        <p:nvSpPr>
          <p:cNvPr id="4" name="Arrow: Left 3">
            <a:hlinkClick r:id="rId4" action="ppaction://hlinksldjump"/>
            <a:extLst>
              <a:ext uri="{FF2B5EF4-FFF2-40B4-BE49-F238E27FC236}">
                <a16:creationId xmlns:a16="http://schemas.microsoft.com/office/drawing/2014/main" id="{B98CEA90-515B-4C26-98FB-067A3319267A}"/>
              </a:ext>
            </a:extLst>
          </p:cNvPr>
          <p:cNvSpPr/>
          <p:nvPr/>
        </p:nvSpPr>
        <p:spPr>
          <a:xfrm>
            <a:off x="10418343"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9" rIns="91412" bIns="45719" rtlCol="0" anchor="ctr"/>
          <a:lstStyle/>
          <a:p>
            <a:pPr algn="ctr" defTabSz="914060">
              <a:defRPr/>
            </a:pPr>
            <a:endParaRPr lang="en-US" sz="1867">
              <a:solidFill>
                <a:prstClr val="white"/>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537561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hlinkClick r:id="rId3" action="ppaction://hlinksldjump"/>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8" y="0"/>
            <a:ext cx="12746457" cy="7185923"/>
          </a:xfrm>
          <a:prstGeom prst="rect">
            <a:avLst/>
          </a:prstGeom>
        </p:spPr>
      </p:pic>
      <p:sp>
        <p:nvSpPr>
          <p:cNvPr id="3" name="Rectangle 2">
            <a:extLst>
              <a:ext uri="{FF2B5EF4-FFF2-40B4-BE49-F238E27FC236}">
                <a16:creationId xmlns:a16="http://schemas.microsoft.com/office/drawing/2014/main" id="{3C852C89-7D54-4547-B628-594E41C66954}"/>
              </a:ext>
            </a:extLst>
          </p:cNvPr>
          <p:cNvSpPr/>
          <p:nvPr/>
        </p:nvSpPr>
        <p:spPr>
          <a:xfrm>
            <a:off x="1667697" y="950474"/>
            <a:ext cx="9241276" cy="887851"/>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24" tIns="45719" rIns="91424" bIns="45719" rtlCol="0" anchor="t"/>
          <a:lstStyle/>
          <a:p>
            <a:pPr algn="ctr" defTabSz="914060">
              <a:defRPr/>
            </a:pP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Số</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liền</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sau</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của</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số</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90 001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là</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số</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nào</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a:t>
            </a:r>
          </a:p>
        </p:txBody>
      </p:sp>
      <p:sp>
        <p:nvSpPr>
          <p:cNvPr id="4" name="Rectangle: Rounded Corners 3">
            <a:extLst>
              <a:ext uri="{FF2B5EF4-FFF2-40B4-BE49-F238E27FC236}">
                <a16:creationId xmlns:a16="http://schemas.microsoft.com/office/drawing/2014/main" id="{733B3330-D4B2-4AB3-AB1F-4DBAC641DC12}"/>
              </a:ext>
            </a:extLst>
          </p:cNvPr>
          <p:cNvSpPr/>
          <p:nvPr/>
        </p:nvSpPr>
        <p:spPr>
          <a:xfrm>
            <a:off x="2790824" y="2619375"/>
            <a:ext cx="6762751" cy="1552575"/>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24" tIns="45719" rIns="91424" bIns="45719" rtlCol="0" anchor="ctr"/>
          <a:lstStyle/>
          <a:p>
            <a:pPr algn="ctr" defTabSz="913516">
              <a:defRPr/>
            </a:pPr>
            <a:r>
              <a:rPr lang="en-US" sz="6000" b="1" dirty="0" err="1">
                <a:solidFill>
                  <a:srgbClr val="C00000"/>
                </a:solidFill>
                <a:latin typeface="Cambria" panose="02040503050406030204" pitchFamily="18" charset="0"/>
                <a:ea typeface="Cambria" panose="02040503050406030204" pitchFamily="18" charset="0"/>
                <a:cs typeface="Arial" pitchFamily="34" charset="0"/>
                <a:sym typeface="Arial"/>
              </a:rPr>
              <a:t>Đáp</a:t>
            </a:r>
            <a:r>
              <a:rPr lang="en-US" sz="6000" b="1" dirty="0">
                <a:solidFill>
                  <a:srgbClr val="C00000"/>
                </a:solidFill>
                <a:latin typeface="Cambria" panose="02040503050406030204" pitchFamily="18" charset="0"/>
                <a:ea typeface="Cambria" panose="02040503050406030204" pitchFamily="18" charset="0"/>
                <a:cs typeface="Arial" pitchFamily="34" charset="0"/>
                <a:sym typeface="Arial"/>
              </a:rPr>
              <a:t> </a:t>
            </a:r>
            <a:r>
              <a:rPr lang="en-US" sz="6000" b="1" dirty="0" err="1">
                <a:solidFill>
                  <a:srgbClr val="C00000"/>
                </a:solidFill>
                <a:latin typeface="Cambria" panose="02040503050406030204" pitchFamily="18" charset="0"/>
                <a:ea typeface="Cambria" panose="02040503050406030204" pitchFamily="18" charset="0"/>
                <a:cs typeface="Arial" pitchFamily="34" charset="0"/>
                <a:sym typeface="Arial"/>
              </a:rPr>
              <a:t>án</a:t>
            </a:r>
            <a:r>
              <a:rPr lang="en-US" sz="6000" b="1" dirty="0">
                <a:solidFill>
                  <a:srgbClr val="C00000"/>
                </a:solidFill>
                <a:latin typeface="Cambria" panose="02040503050406030204" pitchFamily="18" charset="0"/>
                <a:ea typeface="Cambria" panose="02040503050406030204" pitchFamily="18" charset="0"/>
                <a:cs typeface="Arial" pitchFamily="34" charset="0"/>
                <a:sym typeface="Arial"/>
              </a:rPr>
              <a:t>: 90 002</a:t>
            </a:r>
          </a:p>
        </p:txBody>
      </p:sp>
      <p:sp>
        <p:nvSpPr>
          <p:cNvPr id="7" name="Arrow: Left 6">
            <a:hlinkClick r:id="rId3" action="ppaction://hlinksldjump"/>
            <a:extLst>
              <a:ext uri="{FF2B5EF4-FFF2-40B4-BE49-F238E27FC236}">
                <a16:creationId xmlns:a16="http://schemas.microsoft.com/office/drawing/2014/main" id="{F39962FF-3145-4126-B363-D06BCEA89F2E}"/>
              </a:ext>
            </a:extLst>
          </p:cNvPr>
          <p:cNvSpPr/>
          <p:nvPr/>
        </p:nvSpPr>
        <p:spPr>
          <a:xfrm>
            <a:off x="10418335"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9" rIns="91424" bIns="45719" rtlCol="0" anchor="ctr"/>
          <a:lstStyle/>
          <a:p>
            <a:pPr algn="ctr" defTabSz="914196">
              <a:defRPr/>
            </a:pPr>
            <a:endParaRPr lang="en-US" sz="1867">
              <a:solidFill>
                <a:prstClr val="white"/>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4049378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7" y="1"/>
            <a:ext cx="12746457" cy="7185923"/>
          </a:xfrm>
          <a:prstGeom prst="rect">
            <a:avLst/>
          </a:prstGeom>
        </p:spPr>
      </p:pic>
      <p:sp>
        <p:nvSpPr>
          <p:cNvPr id="3" name="Rectangle 2">
            <a:extLst>
              <a:ext uri="{FF2B5EF4-FFF2-40B4-BE49-F238E27FC236}">
                <a16:creationId xmlns:a16="http://schemas.microsoft.com/office/drawing/2014/main" id="{FA731D18-1F06-468B-8057-661B66C0369A}"/>
              </a:ext>
            </a:extLst>
          </p:cNvPr>
          <p:cNvSpPr/>
          <p:nvPr/>
        </p:nvSpPr>
        <p:spPr>
          <a:xfrm>
            <a:off x="1309993" y="305593"/>
            <a:ext cx="9241276" cy="1430796"/>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39" tIns="45719" rIns="91439" bIns="45719" rtlCol="0" anchor="t"/>
          <a:lstStyle/>
          <a:p>
            <a:pPr algn="ctr" defTabSz="914354">
              <a:defRPr/>
            </a:pP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Số</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liền</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sau</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của</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số</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99 999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là</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số</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100 000.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Đúng</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hay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sai</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a:t>
            </a:r>
            <a:endParaRPr lang="en-US" sz="3733" b="1" dirty="0">
              <a:solidFill>
                <a:prstClr val="black"/>
              </a:solidFill>
              <a:latin typeface="Cambria" panose="02040503050406030204" pitchFamily="18" charset="0"/>
              <a:ea typeface="Cambria" panose="02040503050406030204" pitchFamily="18" charset="0"/>
              <a:cs typeface="Arial" pitchFamily="34" charset="0"/>
              <a:sym typeface="Arial"/>
            </a:endParaRPr>
          </a:p>
        </p:txBody>
      </p:sp>
      <p:sp>
        <p:nvSpPr>
          <p:cNvPr id="4" name="Rectangle: Rounded Corners 3">
            <a:extLst>
              <a:ext uri="{FF2B5EF4-FFF2-40B4-BE49-F238E27FC236}">
                <a16:creationId xmlns:a16="http://schemas.microsoft.com/office/drawing/2014/main" id="{A7839CB5-866B-4B90-A21D-047F6BB746F4}"/>
              </a:ext>
            </a:extLst>
          </p:cNvPr>
          <p:cNvSpPr/>
          <p:nvPr/>
        </p:nvSpPr>
        <p:spPr>
          <a:xfrm>
            <a:off x="3124200" y="2230888"/>
            <a:ext cx="5240100" cy="1381328"/>
          </a:xfrm>
          <a:prstGeom prst="round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lIns="91439" tIns="45719" rIns="91439" bIns="45719" rtlCol="0" anchor="ctr"/>
          <a:lstStyle/>
          <a:p>
            <a:pPr algn="ctr" defTabSz="914354">
              <a:defRPr/>
            </a:pPr>
            <a:r>
              <a:rPr lang="en-US" sz="6000" b="1" dirty="0" err="1">
                <a:solidFill>
                  <a:srgbClr val="C00000"/>
                </a:solidFill>
                <a:latin typeface="Cambria" panose="02040503050406030204" pitchFamily="18" charset="0"/>
                <a:ea typeface="Cambria" panose="02040503050406030204" pitchFamily="18" charset="0"/>
                <a:cs typeface="Arial" pitchFamily="34" charset="0"/>
                <a:sym typeface="Arial"/>
              </a:rPr>
              <a:t>Đáp</a:t>
            </a:r>
            <a:r>
              <a:rPr lang="en-US" sz="6000" b="1" dirty="0">
                <a:solidFill>
                  <a:srgbClr val="C00000"/>
                </a:solidFill>
                <a:latin typeface="Cambria" panose="02040503050406030204" pitchFamily="18" charset="0"/>
                <a:ea typeface="Cambria" panose="02040503050406030204" pitchFamily="18" charset="0"/>
                <a:cs typeface="Arial" pitchFamily="34" charset="0"/>
                <a:sym typeface="Arial"/>
              </a:rPr>
              <a:t> </a:t>
            </a:r>
            <a:r>
              <a:rPr lang="en-US" sz="6000" b="1" dirty="0" err="1">
                <a:solidFill>
                  <a:srgbClr val="C00000"/>
                </a:solidFill>
                <a:latin typeface="Cambria" panose="02040503050406030204" pitchFamily="18" charset="0"/>
                <a:ea typeface="Cambria" panose="02040503050406030204" pitchFamily="18" charset="0"/>
                <a:cs typeface="Arial" pitchFamily="34" charset="0"/>
                <a:sym typeface="Arial"/>
              </a:rPr>
              <a:t>án</a:t>
            </a:r>
            <a:r>
              <a:rPr lang="en-US" sz="6000" b="1" dirty="0">
                <a:solidFill>
                  <a:srgbClr val="C00000"/>
                </a:solidFill>
                <a:latin typeface="Cambria" panose="02040503050406030204" pitchFamily="18" charset="0"/>
                <a:ea typeface="Cambria" panose="02040503050406030204" pitchFamily="18" charset="0"/>
                <a:cs typeface="Arial" pitchFamily="34" charset="0"/>
                <a:sym typeface="Arial"/>
              </a:rPr>
              <a:t>: </a:t>
            </a:r>
            <a:r>
              <a:rPr lang="en-US" sz="6000" b="1" dirty="0" err="1">
                <a:solidFill>
                  <a:srgbClr val="C00000"/>
                </a:solidFill>
                <a:latin typeface="Cambria" panose="02040503050406030204" pitchFamily="18" charset="0"/>
                <a:ea typeface="Cambria" panose="02040503050406030204" pitchFamily="18" charset="0"/>
                <a:cs typeface="Arial" pitchFamily="34" charset="0"/>
                <a:sym typeface="Arial"/>
              </a:rPr>
              <a:t>Đúng</a:t>
            </a:r>
            <a:endParaRPr lang="en-US" sz="6000" b="1" dirty="0">
              <a:solidFill>
                <a:srgbClr val="C00000"/>
              </a:solidFill>
              <a:latin typeface="Cambria" panose="02040503050406030204" pitchFamily="18" charset="0"/>
              <a:ea typeface="Cambria" panose="02040503050406030204" pitchFamily="18" charset="0"/>
              <a:sym typeface="Arial"/>
            </a:endParaRPr>
          </a:p>
        </p:txBody>
      </p:sp>
      <p:sp>
        <p:nvSpPr>
          <p:cNvPr id="6" name="Arrow: Left 5">
            <a:hlinkClick r:id="rId4" action="ppaction://hlinksldjump"/>
            <a:extLst>
              <a:ext uri="{FF2B5EF4-FFF2-40B4-BE49-F238E27FC236}">
                <a16:creationId xmlns:a16="http://schemas.microsoft.com/office/drawing/2014/main" id="{8C844D45-B607-4B3C-AD2A-AFB18C3DC30B}"/>
              </a:ext>
            </a:extLst>
          </p:cNvPr>
          <p:cNvSpPr/>
          <p:nvPr/>
        </p:nvSpPr>
        <p:spPr>
          <a:xfrm>
            <a:off x="10418326"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defRPr/>
            </a:pPr>
            <a:endParaRPr lang="en-US" sz="1867">
              <a:solidFill>
                <a:prstClr val="white"/>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668075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21860" r="22209"/>
          <a:stretch/>
        </p:blipFill>
        <p:spPr>
          <a:xfrm>
            <a:off x="-99237" y="-1"/>
            <a:ext cx="12291237" cy="697495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106121" y="525455"/>
            <a:ext cx="3765880" cy="2928115"/>
          </a:xfrm>
          <a:prstGeom prst="rect">
            <a:avLst/>
          </a:prstGeom>
        </p:spPr>
      </p:pic>
      <p:sp>
        <p:nvSpPr>
          <p:cNvPr id="21" name="Rounded Rectangle 20"/>
          <p:cNvSpPr/>
          <p:nvPr/>
        </p:nvSpPr>
        <p:spPr>
          <a:xfrm>
            <a:off x="2034362" y="2341550"/>
            <a:ext cx="8837639" cy="2568379"/>
          </a:xfrm>
          <a:prstGeom prst="roundRect">
            <a:avLst/>
          </a:prstGeom>
          <a:solidFill>
            <a:schemeClr val="tx2"/>
          </a:solidFill>
          <a:ln w="3810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4800" kern="0" dirty="0">
              <a:solidFill>
                <a:srgbClr val="F0F1DF">
                  <a:lumMod val="25000"/>
                </a:srgbClr>
              </a:solidFill>
              <a:latin typeface="UTM Alberta Heavy" panose="02040603050506020204" pitchFamily="18" charset="0"/>
              <a:sym typeface="Arial"/>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4437" t="48132" r="38237" b="8378"/>
          <a:stretch/>
        </p:blipFill>
        <p:spPr>
          <a:xfrm flipH="1">
            <a:off x="-230622" y="2339163"/>
            <a:ext cx="3200364" cy="4518837"/>
          </a:xfrm>
          <a:prstGeom prst="rect">
            <a:avLst/>
          </a:prstGeom>
        </p:spPr>
      </p:pic>
      <p:sp>
        <p:nvSpPr>
          <p:cNvPr id="3" name="Rounded Rectangle 2"/>
          <p:cNvSpPr/>
          <p:nvPr/>
        </p:nvSpPr>
        <p:spPr>
          <a:xfrm>
            <a:off x="2913194" y="219948"/>
            <a:ext cx="6266375" cy="1026049"/>
          </a:xfrm>
          <a:prstGeom prst="roundRect">
            <a:avLst/>
          </a:prstGeom>
          <a:solidFill>
            <a:schemeClr val="tx2"/>
          </a:solid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err="1">
                <a:solidFill>
                  <a:srgbClr val="000000"/>
                </a:solidFill>
                <a:latin typeface="Calibri" panose="020F0502020204030204" pitchFamily="34" charset="0"/>
                <a:cs typeface="Calibri" panose="020F0502020204030204" pitchFamily="34" charset="0"/>
                <a:sym typeface="Arial"/>
              </a:rPr>
              <a:t>Thứ</a:t>
            </a:r>
            <a:r>
              <a:rPr lang="en-US" sz="3200" b="1" kern="0" dirty="0">
                <a:solidFill>
                  <a:srgbClr val="000000"/>
                </a:solidFill>
                <a:latin typeface="Calibri" panose="020F0502020204030204" pitchFamily="34" charset="0"/>
                <a:cs typeface="Calibri" panose="020F0502020204030204" pitchFamily="34" charset="0"/>
                <a:sym typeface="Arial"/>
              </a:rPr>
              <a:t> … </a:t>
            </a:r>
            <a:r>
              <a:rPr lang="en-US" sz="3200" b="1" kern="0" dirty="0" err="1">
                <a:solidFill>
                  <a:srgbClr val="000000"/>
                </a:solidFill>
                <a:latin typeface="Calibri" panose="020F0502020204030204" pitchFamily="34" charset="0"/>
                <a:cs typeface="Calibri" panose="020F0502020204030204" pitchFamily="34" charset="0"/>
                <a:sym typeface="Arial"/>
              </a:rPr>
              <a:t>ngày</a:t>
            </a:r>
            <a:r>
              <a:rPr lang="en-US" sz="3200" b="1" kern="0" dirty="0">
                <a:solidFill>
                  <a:srgbClr val="000000"/>
                </a:solidFill>
                <a:latin typeface="Calibri" panose="020F0502020204030204" pitchFamily="34" charset="0"/>
                <a:cs typeface="Calibri" panose="020F0502020204030204" pitchFamily="34" charset="0"/>
                <a:sym typeface="Arial"/>
              </a:rPr>
              <a:t> … </a:t>
            </a:r>
            <a:r>
              <a:rPr lang="en-US" sz="3200" b="1" kern="0" dirty="0" err="1">
                <a:solidFill>
                  <a:srgbClr val="000000"/>
                </a:solidFill>
                <a:latin typeface="Calibri" panose="020F0502020204030204" pitchFamily="34" charset="0"/>
                <a:cs typeface="Calibri" panose="020F0502020204030204" pitchFamily="34" charset="0"/>
                <a:sym typeface="Arial"/>
              </a:rPr>
              <a:t>tháng</a:t>
            </a:r>
            <a:r>
              <a:rPr lang="en-US" sz="3200" b="1" kern="0" dirty="0">
                <a:solidFill>
                  <a:srgbClr val="000000"/>
                </a:solidFill>
                <a:latin typeface="Calibri" panose="020F0502020204030204" pitchFamily="34" charset="0"/>
                <a:cs typeface="Calibri" panose="020F0502020204030204" pitchFamily="34" charset="0"/>
                <a:sym typeface="Arial"/>
              </a:rPr>
              <a:t> … </a:t>
            </a:r>
            <a:r>
              <a:rPr lang="en-US" sz="3200" b="1" kern="0" dirty="0" err="1">
                <a:solidFill>
                  <a:srgbClr val="000000"/>
                </a:solidFill>
                <a:latin typeface="Calibri" panose="020F0502020204030204" pitchFamily="34" charset="0"/>
                <a:cs typeface="Calibri" panose="020F0502020204030204" pitchFamily="34" charset="0"/>
                <a:sym typeface="Arial"/>
              </a:rPr>
              <a:t>năm</a:t>
            </a:r>
            <a:r>
              <a:rPr lang="en-US" sz="3200" b="1" kern="0" dirty="0">
                <a:solidFill>
                  <a:srgbClr val="000000"/>
                </a:solidFill>
                <a:latin typeface="Calibri" panose="020F0502020204030204" pitchFamily="34" charset="0"/>
                <a:cs typeface="Calibri" panose="020F0502020204030204" pitchFamily="34" charset="0"/>
                <a:sym typeface="Arial"/>
              </a:rPr>
              <a:t> …</a:t>
            </a:r>
          </a:p>
          <a:p>
            <a:pPr algn="ctr" defTabSz="1219170">
              <a:buClr>
                <a:srgbClr val="000000"/>
              </a:buClr>
            </a:pPr>
            <a:r>
              <a:rPr lang="en-US" sz="3200" b="1" kern="0" dirty="0" err="1">
                <a:solidFill>
                  <a:srgbClr val="000000"/>
                </a:solidFill>
                <a:latin typeface="Calibri" panose="020F0502020204030204" pitchFamily="34" charset="0"/>
                <a:cs typeface="Calibri" panose="020F0502020204030204" pitchFamily="34" charset="0"/>
                <a:sym typeface="Arial"/>
              </a:rPr>
              <a:t>Toán</a:t>
            </a:r>
            <a:endParaRPr lang="en-US" sz="3200" b="1" kern="0" dirty="0">
              <a:solidFill>
                <a:srgbClr val="000000"/>
              </a:solidFill>
              <a:latin typeface="Calibri" panose="020F0502020204030204" pitchFamily="34" charset="0"/>
              <a:cs typeface="Calibri" panose="020F0502020204030204" pitchFamily="34" charset="0"/>
              <a:sym typeface="Arial"/>
            </a:endParaRPr>
          </a:p>
        </p:txBody>
      </p:sp>
      <p:pic>
        <p:nvPicPr>
          <p:cNvPr id="1026" name="Picture 2" descr="Happy Stepping Out Sticker">
            <a:extLst>
              <a:ext uri="{FF2B5EF4-FFF2-40B4-BE49-F238E27FC236}">
                <a16:creationId xmlns:a16="http://schemas.microsoft.com/office/drawing/2014/main" id="{015038B0-1BA0-46DC-AAE9-2353377BA11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92329" y="4202760"/>
            <a:ext cx="1617595" cy="23600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Walking Duck Sticker">
            <a:extLst>
              <a:ext uri="{FF2B5EF4-FFF2-40B4-BE49-F238E27FC236}">
                <a16:creationId xmlns:a16="http://schemas.microsoft.com/office/drawing/2014/main" id="{97A7362D-7A5F-4D05-838B-5D7868F167E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277599" y="3096767"/>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65D8B76-8C8E-443E-A316-D84EADA6E2C9}"/>
              </a:ext>
            </a:extLst>
          </p:cNvPr>
          <p:cNvPicPr>
            <a:picLocks noChangeAspect="1"/>
          </p:cNvPicPr>
          <p:nvPr/>
        </p:nvPicPr>
        <p:blipFill>
          <a:blip r:embed="rId7"/>
          <a:stretch>
            <a:fillRect/>
          </a:stretch>
        </p:blipFill>
        <p:spPr>
          <a:xfrm>
            <a:off x="2446780" y="2466129"/>
            <a:ext cx="8059611" cy="1572904"/>
          </a:xfrm>
          <a:prstGeom prst="rect">
            <a:avLst/>
          </a:prstGeom>
        </p:spPr>
      </p:pic>
      <p:sp>
        <p:nvSpPr>
          <p:cNvPr id="7" name="TextBox 6">
            <a:extLst>
              <a:ext uri="{FF2B5EF4-FFF2-40B4-BE49-F238E27FC236}">
                <a16:creationId xmlns:a16="http://schemas.microsoft.com/office/drawing/2014/main" id="{BFB44E04-7706-456D-9026-83110716773B}"/>
              </a:ext>
            </a:extLst>
          </p:cNvPr>
          <p:cNvSpPr txBox="1"/>
          <p:nvPr/>
        </p:nvSpPr>
        <p:spPr>
          <a:xfrm>
            <a:off x="4949687" y="4075043"/>
            <a:ext cx="3260035" cy="646331"/>
          </a:xfrm>
          <a:prstGeom prst="rect">
            <a:avLst/>
          </a:prstGeom>
          <a:noFill/>
        </p:spPr>
        <p:txBody>
          <a:bodyPr wrap="square" rtlCol="0">
            <a:spAutoFit/>
          </a:bodyPr>
          <a:lstStyle/>
          <a:p>
            <a:pPr algn="ctr"/>
            <a:r>
              <a:rPr lang="en-US" sz="3600" b="1" dirty="0">
                <a:solidFill>
                  <a:srgbClr val="FF0000"/>
                </a:solidFill>
              </a:rPr>
              <a:t>(</a:t>
            </a:r>
            <a:r>
              <a:rPr lang="en-US" sz="3600" b="1" dirty="0" err="1">
                <a:solidFill>
                  <a:srgbClr val="FF0000"/>
                </a:solidFill>
              </a:rPr>
              <a:t>Tiết</a:t>
            </a:r>
            <a:r>
              <a:rPr lang="en-US" sz="3600" b="1" dirty="0">
                <a:solidFill>
                  <a:srgbClr val="FF0000"/>
                </a:solidFill>
              </a:rPr>
              <a:t> 3)</a:t>
            </a:r>
          </a:p>
        </p:txBody>
      </p:sp>
    </p:spTree>
    <p:extLst>
      <p:ext uri="{BB962C8B-B14F-4D97-AF65-F5344CB8AC3E}">
        <p14:creationId xmlns:p14="http://schemas.microsoft.com/office/powerpoint/2010/main" val="4152869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41632 -0.15031 L -4.16667E-6 2.34568E-6 " pathEditMode="relative" rAng="0" ptsTypes="AA">
                                      <p:cBhvr>
                                        <p:cTn id="6" dur="2000" fill="hold"/>
                                        <p:tgtEl>
                                          <p:spTgt spid="2"/>
                                        </p:tgtEl>
                                        <p:attrNameLst>
                                          <p:attrName>ppt_x</p:attrName>
                                          <p:attrName>ppt_y</p:attrName>
                                        </p:attrNameLst>
                                      </p:cBhvr>
                                      <p:rCtr x="-20712" y="7531"/>
                                    </p:animMotion>
                                  </p:childTnLst>
                                </p:cTn>
                              </p:par>
                              <p:par>
                                <p:cTn id="7" presetID="42" presetClass="path" presetSubtype="0" accel="50000" decel="50000" fill="hold" nodeType="withEffect">
                                  <p:stCondLst>
                                    <p:cond delay="0"/>
                                  </p:stCondLst>
                                  <p:childTnLst>
                                    <p:animMotion origin="layout" path="M 0 3.45679E-6 L -0.36302 0.01512 " pathEditMode="relative" rAng="0" ptsTypes="AA">
                                      <p:cBhvr>
                                        <p:cTn id="8" dur="3000" fill="hold"/>
                                        <p:tgtEl>
                                          <p:spTgt spid="4"/>
                                        </p:tgtEl>
                                        <p:attrNameLst>
                                          <p:attrName>ppt_x</p:attrName>
                                          <p:attrName>ppt_y</p:attrName>
                                        </p:attrNameLst>
                                      </p:cBhvr>
                                      <p:rCtr x="-18160" y="741"/>
                                    </p:animMotion>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barn(inVertical)">
                                      <p:cBhvr>
                                        <p:cTn id="2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sp>
        <p:nvSpPr>
          <p:cNvPr id="134" name="Rounded Rectangle 16">
            <a:extLst>
              <a:ext uri="{FF2B5EF4-FFF2-40B4-BE49-F238E27FC236}">
                <a16:creationId xmlns:a16="http://schemas.microsoft.com/office/drawing/2014/main" id="{7856D5F4-38FD-4EC1-8F42-CE10FEEA4B63}"/>
              </a:ext>
            </a:extLst>
          </p:cNvPr>
          <p:cNvSpPr/>
          <p:nvPr/>
        </p:nvSpPr>
        <p:spPr>
          <a:xfrm>
            <a:off x="143838" y="417259"/>
            <a:ext cx="11904324" cy="6094461"/>
          </a:xfrm>
          <a:prstGeom prst="round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0F1DF"/>
              </a:solidFill>
              <a:latin typeface="Arial"/>
              <a:sym typeface="Arial"/>
            </a:endParaRPr>
          </a:p>
        </p:txBody>
      </p:sp>
      <p:grpSp>
        <p:nvGrpSpPr>
          <p:cNvPr id="1510" name="Google Shape;1510;p42"/>
          <p:cNvGrpSpPr/>
          <p:nvPr/>
        </p:nvGrpSpPr>
        <p:grpSpPr>
          <a:xfrm rot="-263184">
            <a:off x="-257195" y="3836203"/>
            <a:ext cx="1441987" cy="2971005"/>
            <a:chOff x="6239025" y="396475"/>
            <a:chExt cx="480900" cy="990825"/>
          </a:xfrm>
        </p:grpSpPr>
        <p:sp>
          <p:nvSpPr>
            <p:cNvPr id="1511" name="Google Shape;1511;p42"/>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rgbClr val="869D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2" name="Google Shape;1512;p42"/>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3" name="Google Shape;1513;p42"/>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4" name="Google Shape;1514;p42"/>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5" name="Google Shape;1515;p42"/>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6" name="Google Shape;1516;p42"/>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7" name="Google Shape;1517;p42"/>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8" name="Google Shape;1518;p42"/>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9" name="Google Shape;1519;p42"/>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520" name="Google Shape;1520;p42"/>
          <p:cNvGrpSpPr/>
          <p:nvPr/>
        </p:nvGrpSpPr>
        <p:grpSpPr>
          <a:xfrm flipH="1">
            <a:off x="10029061" y="1321274"/>
            <a:ext cx="2119588" cy="5190447"/>
            <a:chOff x="6239025" y="396475"/>
            <a:chExt cx="480900" cy="990825"/>
          </a:xfrm>
        </p:grpSpPr>
        <p:sp>
          <p:nvSpPr>
            <p:cNvPr id="1521" name="Google Shape;1521;p42"/>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rgbClr val="869D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2" name="Google Shape;1522;p42"/>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3" name="Google Shape;1523;p42"/>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4" name="Google Shape;1524;p42"/>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5" name="Google Shape;1525;p42"/>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6" name="Google Shape;1526;p42"/>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7" name="Google Shape;1527;p42"/>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8" name="Google Shape;1528;p42"/>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9" name="Google Shape;1529;p42"/>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41" name="Google Shape;3538;p41">
            <a:extLst>
              <a:ext uri="{FF2B5EF4-FFF2-40B4-BE49-F238E27FC236}">
                <a16:creationId xmlns:a16="http://schemas.microsoft.com/office/drawing/2014/main" id="{E1454F0E-FFDD-43C5-901F-0B7D20514EB1}"/>
              </a:ext>
            </a:extLst>
          </p:cNvPr>
          <p:cNvSpPr txBox="1">
            <a:spLocks/>
          </p:cNvSpPr>
          <p:nvPr/>
        </p:nvSpPr>
        <p:spPr>
          <a:xfrm>
            <a:off x="1687043" y="1316218"/>
            <a:ext cx="8085607" cy="271253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Nunito"/>
              <a:buNone/>
              <a:defRPr sz="1600" b="0" i="0" u="none" strike="noStrike" cap="none">
                <a:solidFill>
                  <a:schemeClr val="dk1"/>
                </a:solidFill>
                <a:latin typeface="Nunito"/>
                <a:ea typeface="Nunito"/>
                <a:cs typeface="Nunito"/>
                <a:sym typeface="Nunito"/>
              </a:defRPr>
            </a:lvl1pPr>
            <a:lvl2pPr marL="914400" marR="0" lvl="1"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2pPr>
            <a:lvl3pPr marL="1371600" marR="0" lvl="2"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3pPr>
            <a:lvl4pPr marL="1828800" marR="0" lvl="3"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4pPr>
            <a:lvl5pPr marL="2286000" marR="0" lvl="4"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5pPr>
            <a:lvl6pPr marL="2743200" marR="0" lvl="5"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6pPr>
            <a:lvl7pPr marL="3200400" marR="0" lvl="6"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7pPr>
            <a:lvl8pPr marL="3657600" marR="0" lvl="7"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8pPr>
            <a:lvl9pPr marL="4114800" marR="0" lvl="8" indent="-317500" algn="l" rtl="0">
              <a:lnSpc>
                <a:spcPct val="100000"/>
              </a:lnSpc>
              <a:spcBef>
                <a:spcPts val="1600"/>
              </a:spcBef>
              <a:spcAft>
                <a:spcPts val="1600"/>
              </a:spcAft>
              <a:buClr>
                <a:schemeClr val="dk1"/>
              </a:buClr>
              <a:buSzPts val="1400"/>
              <a:buFont typeface="Nunito"/>
              <a:buNone/>
              <a:defRPr sz="1400" b="0" i="0" u="none" strike="noStrike" cap="none">
                <a:solidFill>
                  <a:schemeClr val="dk1"/>
                </a:solidFill>
                <a:latin typeface="Nunito"/>
                <a:ea typeface="Nunito"/>
                <a:cs typeface="Nunito"/>
                <a:sym typeface="Nunito"/>
              </a:defRPr>
            </a:lvl9pPr>
          </a:lstStyle>
          <a:p>
            <a:pPr marL="0" indent="0" algn="just" defTabSz="1219170">
              <a:buClr>
                <a:srgbClr val="000000"/>
              </a:buClr>
              <a:defRPr/>
            </a:pPr>
            <a:r>
              <a:rPr lang="vi-VN" sz="3200" b="1" kern="0"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 Biết cách phân tích cấu tạo số, cách đọc và cách viết các số có năm chữ số và số 100 000.</a:t>
            </a:r>
          </a:p>
          <a:p>
            <a:pPr marL="0" indent="0" algn="just" defTabSz="1219170">
              <a:buClr>
                <a:srgbClr val="000000"/>
              </a:buClr>
              <a:defRPr/>
            </a:pPr>
            <a:r>
              <a:rPr lang="en-US" sz="3200" b="1" kern="0"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a:t>
            </a:r>
            <a:r>
              <a:rPr lang="vi-VN" sz="3200" b="1" kern="0"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Làm quen với cách làm tròn số và làm tròn được một số đến hàng nghìn và hàng chục nghìn.</a:t>
            </a:r>
            <a:endParaRPr lang="vi-VN" sz="3200" kern="0" dirty="0">
              <a:solidFill>
                <a:sysClr val="windowText" lastClr="000000"/>
              </a:solidFill>
              <a:latin typeface="Cambria" panose="02040503050406030204" pitchFamily="18" charset="0"/>
              <a:ea typeface="Cambria" panose="02040503050406030204" pitchFamily="18" charset="0"/>
            </a:endParaRPr>
          </a:p>
        </p:txBody>
      </p:sp>
      <p:grpSp>
        <p:nvGrpSpPr>
          <p:cNvPr id="42" name="Group 41">
            <a:extLst>
              <a:ext uri="{FF2B5EF4-FFF2-40B4-BE49-F238E27FC236}">
                <a16:creationId xmlns:a16="http://schemas.microsoft.com/office/drawing/2014/main" id="{827728BF-E774-4C4F-978A-8C97A3F5C338}"/>
              </a:ext>
            </a:extLst>
          </p:cNvPr>
          <p:cNvGrpSpPr/>
          <p:nvPr/>
        </p:nvGrpSpPr>
        <p:grpSpPr>
          <a:xfrm>
            <a:off x="421599" y="1165958"/>
            <a:ext cx="1464000" cy="1356265"/>
            <a:chOff x="311152" y="743043"/>
            <a:chExt cx="767840" cy="751670"/>
          </a:xfrm>
        </p:grpSpPr>
        <p:sp>
          <p:nvSpPr>
            <p:cNvPr id="43" name="Google Shape;4265;p49">
              <a:extLst>
                <a:ext uri="{FF2B5EF4-FFF2-40B4-BE49-F238E27FC236}">
                  <a16:creationId xmlns:a16="http://schemas.microsoft.com/office/drawing/2014/main" id="{2AADDBB1-1208-4406-9456-688CD8E1F3EC}"/>
                </a:ext>
              </a:extLst>
            </p:cNvPr>
            <p:cNvSpPr/>
            <p:nvPr/>
          </p:nvSpPr>
          <p:spPr>
            <a:xfrm>
              <a:off x="311152" y="743043"/>
              <a:ext cx="767840" cy="751670"/>
            </a:xfrm>
            <a:custGeom>
              <a:avLst/>
              <a:gdLst/>
              <a:ahLst/>
              <a:cxnLst/>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4" name="Google Shape;4266;p49">
              <a:extLst>
                <a:ext uri="{FF2B5EF4-FFF2-40B4-BE49-F238E27FC236}">
                  <a16:creationId xmlns:a16="http://schemas.microsoft.com/office/drawing/2014/main" id="{BE9FBB21-1796-470B-BF31-8441954445B0}"/>
                </a:ext>
              </a:extLst>
            </p:cNvPr>
            <p:cNvSpPr/>
            <p:nvPr/>
          </p:nvSpPr>
          <p:spPr>
            <a:xfrm>
              <a:off x="359044" y="792027"/>
              <a:ext cx="672057" cy="653702"/>
            </a:xfrm>
            <a:custGeom>
              <a:avLst/>
              <a:gdLst/>
              <a:ahLst/>
              <a:cxnLst/>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5" name="Google Shape;4267;p49">
              <a:extLst>
                <a:ext uri="{FF2B5EF4-FFF2-40B4-BE49-F238E27FC236}">
                  <a16:creationId xmlns:a16="http://schemas.microsoft.com/office/drawing/2014/main" id="{DE27A435-1604-4A8D-A3D7-F66F91A0EF59}"/>
                </a:ext>
              </a:extLst>
            </p:cNvPr>
            <p:cNvSpPr/>
            <p:nvPr/>
          </p:nvSpPr>
          <p:spPr>
            <a:xfrm>
              <a:off x="311152" y="743043"/>
              <a:ext cx="767840" cy="751670"/>
            </a:xfrm>
            <a:custGeom>
              <a:avLst/>
              <a:gdLst/>
              <a:ahLst/>
              <a:cxnLst/>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6" name="Google Shape;4268;p49">
              <a:extLst>
                <a:ext uri="{FF2B5EF4-FFF2-40B4-BE49-F238E27FC236}">
                  <a16:creationId xmlns:a16="http://schemas.microsoft.com/office/drawing/2014/main" id="{BC61380F-F891-4D12-8BC4-250331684160}"/>
                </a:ext>
              </a:extLst>
            </p:cNvPr>
            <p:cNvSpPr/>
            <p:nvPr/>
          </p:nvSpPr>
          <p:spPr>
            <a:xfrm>
              <a:off x="359046" y="792027"/>
              <a:ext cx="672057" cy="653702"/>
            </a:xfrm>
            <a:custGeom>
              <a:avLst/>
              <a:gdLst/>
              <a:ahLst/>
              <a:cxnLst/>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C51C"/>
            </a:solidFill>
            <a:ln>
              <a:noFill/>
            </a:ln>
          </p:spPr>
          <p:txBody>
            <a:bodyPr spcFirstLastPara="1" wrap="square" lIns="121900" tIns="121900" rIns="121900" bIns="121900" anchor="ctr" anchorCtr="0">
              <a:noAutofit/>
            </a:bodyPr>
            <a:lstStyle/>
            <a:p>
              <a:pPr algn="ctr" defTabSz="1219170">
                <a:buClr>
                  <a:srgbClr val="000000"/>
                </a:buClr>
                <a:defRPr/>
              </a:pPr>
              <a:endParaRPr sz="3733" b="1" kern="0" dirty="0">
                <a:solidFill>
                  <a:sysClr val="windowText" lastClr="000000"/>
                </a:solidFill>
                <a:latin typeface="UTM Guanine" panose="02040603050506020204" pitchFamily="18" charset="0"/>
                <a:cs typeface="Arial"/>
                <a:sym typeface="Arial"/>
              </a:endParaRPr>
            </a:p>
          </p:txBody>
        </p:sp>
        <p:sp>
          <p:nvSpPr>
            <p:cNvPr id="47" name="Google Shape;4269;p49">
              <a:extLst>
                <a:ext uri="{FF2B5EF4-FFF2-40B4-BE49-F238E27FC236}">
                  <a16:creationId xmlns:a16="http://schemas.microsoft.com/office/drawing/2014/main" id="{AEBEF3D5-AF66-42FB-B2D0-ABFCC43B7E2F}"/>
                </a:ext>
              </a:extLst>
            </p:cNvPr>
            <p:cNvSpPr/>
            <p:nvPr/>
          </p:nvSpPr>
          <p:spPr>
            <a:xfrm>
              <a:off x="359044" y="792027"/>
              <a:ext cx="672057" cy="653702"/>
            </a:xfrm>
            <a:custGeom>
              <a:avLst/>
              <a:gdLst/>
              <a:ahLst/>
              <a:cxnLst/>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8" name="Google Shape;4270;p49">
              <a:extLst>
                <a:ext uri="{FF2B5EF4-FFF2-40B4-BE49-F238E27FC236}">
                  <a16:creationId xmlns:a16="http://schemas.microsoft.com/office/drawing/2014/main" id="{F608CB4D-51F3-4197-B370-7C56591ECEB7}"/>
                </a:ext>
              </a:extLst>
            </p:cNvPr>
            <p:cNvSpPr/>
            <p:nvPr/>
          </p:nvSpPr>
          <p:spPr>
            <a:xfrm>
              <a:off x="716763" y="792027"/>
              <a:ext cx="35" cy="36"/>
            </a:xfrm>
            <a:custGeom>
              <a:avLst/>
              <a:gdLst/>
              <a:ahLst/>
              <a:cxnLst/>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9" name="Google Shape;4271;p49">
              <a:extLst>
                <a:ext uri="{FF2B5EF4-FFF2-40B4-BE49-F238E27FC236}">
                  <a16:creationId xmlns:a16="http://schemas.microsoft.com/office/drawing/2014/main" id="{A97492D6-E4AF-46EE-B601-FB75B98728F1}"/>
                </a:ext>
              </a:extLst>
            </p:cNvPr>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50" name="Google Shape;4272;p49">
              <a:extLst>
                <a:ext uri="{FF2B5EF4-FFF2-40B4-BE49-F238E27FC236}">
                  <a16:creationId xmlns:a16="http://schemas.microsoft.com/office/drawing/2014/main" id="{F2B70E5C-2DD2-460D-97CD-E3A4D0864BF5}"/>
                </a:ext>
              </a:extLst>
            </p:cNvPr>
            <p:cNvSpPr/>
            <p:nvPr/>
          </p:nvSpPr>
          <p:spPr>
            <a:xfrm>
              <a:off x="715260" y="792027"/>
              <a:ext cx="1538" cy="36"/>
            </a:xfrm>
            <a:custGeom>
              <a:avLst/>
              <a:gdLst/>
              <a:ahLst/>
              <a:cxnLst/>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51" name="Google Shape;4273;p49">
              <a:extLst>
                <a:ext uri="{FF2B5EF4-FFF2-40B4-BE49-F238E27FC236}">
                  <a16:creationId xmlns:a16="http://schemas.microsoft.com/office/drawing/2014/main" id="{5CD073D2-7510-4845-81EF-2B59D3304C0B}"/>
                </a:ext>
              </a:extLst>
            </p:cNvPr>
            <p:cNvSpPr/>
            <p:nvPr/>
          </p:nvSpPr>
          <p:spPr>
            <a:xfrm>
              <a:off x="715260"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53" name="Google Shape;4274;p49">
              <a:extLst>
                <a:ext uri="{FF2B5EF4-FFF2-40B4-BE49-F238E27FC236}">
                  <a16:creationId xmlns:a16="http://schemas.microsoft.com/office/drawing/2014/main" id="{EFF9610E-45E5-4287-8777-8470C518487C}"/>
                </a:ext>
              </a:extLst>
            </p:cNvPr>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2" name="Google Shape;4275;p49">
              <a:extLst>
                <a:ext uri="{FF2B5EF4-FFF2-40B4-BE49-F238E27FC236}">
                  <a16:creationId xmlns:a16="http://schemas.microsoft.com/office/drawing/2014/main" id="{4C2306C1-7687-4D83-8FE9-E7040F2C33EE}"/>
                </a:ext>
              </a:extLst>
            </p:cNvPr>
            <p:cNvSpPr/>
            <p:nvPr/>
          </p:nvSpPr>
          <p:spPr>
            <a:xfrm>
              <a:off x="722741" y="792027"/>
              <a:ext cx="35" cy="36"/>
            </a:xfrm>
            <a:custGeom>
              <a:avLst/>
              <a:gdLst/>
              <a:ahLst/>
              <a:cxnLst/>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3" name="Google Shape;4276;p49">
              <a:extLst>
                <a:ext uri="{FF2B5EF4-FFF2-40B4-BE49-F238E27FC236}">
                  <a16:creationId xmlns:a16="http://schemas.microsoft.com/office/drawing/2014/main" id="{BFC8F243-EDE6-47BA-AD27-7C411DE681EA}"/>
                </a:ext>
              </a:extLst>
            </p:cNvPr>
            <p:cNvSpPr/>
            <p:nvPr/>
          </p:nvSpPr>
          <p:spPr>
            <a:xfrm>
              <a:off x="722741" y="792027"/>
              <a:ext cx="35" cy="36"/>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4" name="Google Shape;4277;p49">
              <a:extLst>
                <a:ext uri="{FF2B5EF4-FFF2-40B4-BE49-F238E27FC236}">
                  <a16:creationId xmlns:a16="http://schemas.microsoft.com/office/drawing/2014/main" id="{7176C13E-984E-4006-AD2E-CFF5A6D8C978}"/>
                </a:ext>
              </a:extLst>
            </p:cNvPr>
            <p:cNvSpPr/>
            <p:nvPr/>
          </p:nvSpPr>
          <p:spPr>
            <a:xfrm>
              <a:off x="799088" y="882343"/>
              <a:ext cx="20974" cy="102616"/>
            </a:xfrm>
            <a:custGeom>
              <a:avLst/>
              <a:gdLst/>
              <a:ahLst/>
              <a:cxnLst/>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5" name="Google Shape;4278;p49">
              <a:extLst>
                <a:ext uri="{FF2B5EF4-FFF2-40B4-BE49-F238E27FC236}">
                  <a16:creationId xmlns:a16="http://schemas.microsoft.com/office/drawing/2014/main" id="{4FA7DA8D-73A4-4D54-9A37-0AA9329D929C}"/>
                </a:ext>
              </a:extLst>
            </p:cNvPr>
            <p:cNvSpPr/>
            <p:nvPr/>
          </p:nvSpPr>
          <p:spPr>
            <a:xfrm>
              <a:off x="799088" y="882343"/>
              <a:ext cx="20974" cy="102616"/>
            </a:xfrm>
            <a:custGeom>
              <a:avLst/>
              <a:gdLst/>
              <a:ahLst/>
              <a:cxnLst/>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6" name="Google Shape;4279;p49">
              <a:extLst>
                <a:ext uri="{FF2B5EF4-FFF2-40B4-BE49-F238E27FC236}">
                  <a16:creationId xmlns:a16="http://schemas.microsoft.com/office/drawing/2014/main" id="{F663A97C-86AD-44D0-AA9E-7A1B152918FC}"/>
                </a:ext>
              </a:extLst>
            </p:cNvPr>
            <p:cNvSpPr/>
            <p:nvPr/>
          </p:nvSpPr>
          <p:spPr>
            <a:xfrm>
              <a:off x="799088" y="879268"/>
              <a:ext cx="20974" cy="105691"/>
            </a:xfrm>
            <a:custGeom>
              <a:avLst/>
              <a:gdLst/>
              <a:ahLst/>
              <a:cxnLst/>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7" name="Google Shape;4280;p49">
              <a:extLst>
                <a:ext uri="{FF2B5EF4-FFF2-40B4-BE49-F238E27FC236}">
                  <a16:creationId xmlns:a16="http://schemas.microsoft.com/office/drawing/2014/main" id="{8B40CCDB-D377-4979-A11C-2621F353AB14}"/>
                </a:ext>
              </a:extLst>
            </p:cNvPr>
            <p:cNvSpPr/>
            <p:nvPr/>
          </p:nvSpPr>
          <p:spPr>
            <a:xfrm>
              <a:off x="794578" y="867040"/>
              <a:ext cx="25484" cy="122495"/>
            </a:xfrm>
            <a:custGeom>
              <a:avLst/>
              <a:gdLst/>
              <a:ahLst/>
              <a:cxnLst/>
              <a:rect l="l" t="t" r="r" b="b"/>
              <a:pathLst>
                <a:path w="729" h="3426"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8" name="Google Shape;4281;p49">
              <a:extLst>
                <a:ext uri="{FF2B5EF4-FFF2-40B4-BE49-F238E27FC236}">
                  <a16:creationId xmlns:a16="http://schemas.microsoft.com/office/drawing/2014/main" id="{543E3CB0-0A8A-4D86-8216-866BB6FF4642}"/>
                </a:ext>
              </a:extLst>
            </p:cNvPr>
            <p:cNvSpPr/>
            <p:nvPr/>
          </p:nvSpPr>
          <p:spPr>
            <a:xfrm>
              <a:off x="989151" y="1030832"/>
              <a:ext cx="14997" cy="7687"/>
            </a:xfrm>
            <a:custGeom>
              <a:avLst/>
              <a:gdLst/>
              <a:ahLst/>
              <a:cxnLst/>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9" name="Google Shape;4282;p49">
              <a:extLst>
                <a:ext uri="{FF2B5EF4-FFF2-40B4-BE49-F238E27FC236}">
                  <a16:creationId xmlns:a16="http://schemas.microsoft.com/office/drawing/2014/main" id="{9660EDB3-239A-4F1E-BDA6-0A3162EEA0F2}"/>
                </a:ext>
              </a:extLst>
            </p:cNvPr>
            <p:cNvSpPr/>
            <p:nvPr/>
          </p:nvSpPr>
          <p:spPr>
            <a:xfrm>
              <a:off x="989151" y="1030832"/>
              <a:ext cx="14997" cy="7687"/>
            </a:xfrm>
            <a:custGeom>
              <a:avLst/>
              <a:gdLst/>
              <a:ahLst/>
              <a:cxnLst/>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0" name="Google Shape;4283;p49">
              <a:extLst>
                <a:ext uri="{FF2B5EF4-FFF2-40B4-BE49-F238E27FC236}">
                  <a16:creationId xmlns:a16="http://schemas.microsoft.com/office/drawing/2014/main" id="{7AAFFB22-E34E-406E-8D08-C9D4CCCB5DFA}"/>
                </a:ext>
              </a:extLst>
            </p:cNvPr>
            <p:cNvSpPr/>
            <p:nvPr/>
          </p:nvSpPr>
          <p:spPr>
            <a:xfrm>
              <a:off x="917314" y="1006340"/>
              <a:ext cx="113786" cy="75049"/>
            </a:xfrm>
            <a:custGeom>
              <a:avLst/>
              <a:gdLst/>
              <a:ahLst/>
              <a:cxnLst/>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1" name="Google Shape;4284;p49">
              <a:extLst>
                <a:ext uri="{FF2B5EF4-FFF2-40B4-BE49-F238E27FC236}">
                  <a16:creationId xmlns:a16="http://schemas.microsoft.com/office/drawing/2014/main" id="{5183DDCF-3060-4219-912E-0C70A2DB5D42}"/>
                </a:ext>
              </a:extLst>
            </p:cNvPr>
            <p:cNvSpPr/>
            <p:nvPr/>
          </p:nvSpPr>
          <p:spPr>
            <a:xfrm>
              <a:off x="1010126" y="1043096"/>
              <a:ext cx="20974" cy="38293"/>
            </a:xfrm>
            <a:custGeom>
              <a:avLst/>
              <a:gdLst/>
              <a:ahLst/>
              <a:cxnLst/>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2" name="Google Shape;4285;p49">
              <a:extLst>
                <a:ext uri="{FF2B5EF4-FFF2-40B4-BE49-F238E27FC236}">
                  <a16:creationId xmlns:a16="http://schemas.microsoft.com/office/drawing/2014/main" id="{516E8E1E-08AB-4CFE-AAAD-EB14899B7DB3}"/>
                </a:ext>
              </a:extLst>
            </p:cNvPr>
            <p:cNvSpPr/>
            <p:nvPr/>
          </p:nvSpPr>
          <p:spPr>
            <a:xfrm>
              <a:off x="941260" y="1012454"/>
              <a:ext cx="62888" cy="26065"/>
            </a:xfrm>
            <a:custGeom>
              <a:avLst/>
              <a:gdLst/>
              <a:ahLst/>
              <a:cxnLst/>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3" name="Google Shape;4286;p49">
              <a:extLst>
                <a:ext uri="{FF2B5EF4-FFF2-40B4-BE49-F238E27FC236}">
                  <a16:creationId xmlns:a16="http://schemas.microsoft.com/office/drawing/2014/main" id="{263E3887-FE2C-4367-8450-2C3D5ED4BEF4}"/>
                </a:ext>
              </a:extLst>
            </p:cNvPr>
            <p:cNvSpPr/>
            <p:nvPr/>
          </p:nvSpPr>
          <p:spPr>
            <a:xfrm>
              <a:off x="917314" y="1006340"/>
              <a:ext cx="22478" cy="4612"/>
            </a:xfrm>
            <a:custGeom>
              <a:avLst/>
              <a:gdLst/>
              <a:ahLst/>
              <a:cxnLst/>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4" name="Google Shape;4287;p49">
              <a:extLst>
                <a:ext uri="{FF2B5EF4-FFF2-40B4-BE49-F238E27FC236}">
                  <a16:creationId xmlns:a16="http://schemas.microsoft.com/office/drawing/2014/main" id="{EBC374B0-3471-41D2-B51C-09A4E980B9AA}"/>
                </a:ext>
              </a:extLst>
            </p:cNvPr>
            <p:cNvSpPr/>
            <p:nvPr/>
          </p:nvSpPr>
          <p:spPr>
            <a:xfrm>
              <a:off x="655378" y="1330885"/>
              <a:ext cx="3041" cy="1573"/>
            </a:xfrm>
            <a:custGeom>
              <a:avLst/>
              <a:gdLst/>
              <a:ahLst/>
              <a:cxnLst/>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5" name="Google Shape;4288;p49">
              <a:extLst>
                <a:ext uri="{FF2B5EF4-FFF2-40B4-BE49-F238E27FC236}">
                  <a16:creationId xmlns:a16="http://schemas.microsoft.com/office/drawing/2014/main" id="{4C05B05E-46B2-4AFF-8498-67E1AA7788F4}"/>
                </a:ext>
              </a:extLst>
            </p:cNvPr>
            <p:cNvSpPr/>
            <p:nvPr/>
          </p:nvSpPr>
          <p:spPr>
            <a:xfrm>
              <a:off x="655378" y="1330885"/>
              <a:ext cx="3041" cy="1573"/>
            </a:xfrm>
            <a:custGeom>
              <a:avLst/>
              <a:gdLst/>
              <a:ahLst/>
              <a:cxnLst/>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6" name="Google Shape;4289;p49">
              <a:extLst>
                <a:ext uri="{FF2B5EF4-FFF2-40B4-BE49-F238E27FC236}">
                  <a16:creationId xmlns:a16="http://schemas.microsoft.com/office/drawing/2014/main" id="{A9840857-2E59-4029-ACAF-01E38370AFBA}"/>
                </a:ext>
              </a:extLst>
            </p:cNvPr>
            <p:cNvSpPr/>
            <p:nvPr/>
          </p:nvSpPr>
          <p:spPr>
            <a:xfrm>
              <a:off x="854460" y="1438042"/>
              <a:ext cx="35" cy="1573"/>
            </a:xfrm>
            <a:custGeom>
              <a:avLst/>
              <a:gdLst/>
              <a:ahLst/>
              <a:cxnLst/>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7" name="Google Shape;4290;p49">
              <a:extLst>
                <a:ext uri="{FF2B5EF4-FFF2-40B4-BE49-F238E27FC236}">
                  <a16:creationId xmlns:a16="http://schemas.microsoft.com/office/drawing/2014/main" id="{0E4020DC-651B-4CE5-AA55-3316921216E1}"/>
                </a:ext>
              </a:extLst>
            </p:cNvPr>
            <p:cNvSpPr/>
            <p:nvPr/>
          </p:nvSpPr>
          <p:spPr>
            <a:xfrm>
              <a:off x="854460" y="1439579"/>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8" name="Google Shape;4291;p49">
              <a:extLst>
                <a:ext uri="{FF2B5EF4-FFF2-40B4-BE49-F238E27FC236}">
                  <a16:creationId xmlns:a16="http://schemas.microsoft.com/office/drawing/2014/main" id="{9E2962C4-8166-4D8D-A714-C725A48D96AB}"/>
                </a:ext>
              </a:extLst>
            </p:cNvPr>
            <p:cNvSpPr/>
            <p:nvPr/>
          </p:nvSpPr>
          <p:spPr>
            <a:xfrm>
              <a:off x="854460" y="1438042"/>
              <a:ext cx="35" cy="1573"/>
            </a:xfrm>
            <a:custGeom>
              <a:avLst/>
              <a:gdLst/>
              <a:ahLst/>
              <a:cxnLst/>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9" name="Google Shape;4292;p49">
              <a:extLst>
                <a:ext uri="{FF2B5EF4-FFF2-40B4-BE49-F238E27FC236}">
                  <a16:creationId xmlns:a16="http://schemas.microsoft.com/office/drawing/2014/main" id="{7AEAB42A-470B-4274-8183-3E5453CBA4D9}"/>
                </a:ext>
              </a:extLst>
            </p:cNvPr>
            <p:cNvSpPr/>
            <p:nvPr/>
          </p:nvSpPr>
          <p:spPr>
            <a:xfrm>
              <a:off x="808072" y="1439579"/>
              <a:ext cx="46423" cy="6150"/>
            </a:xfrm>
            <a:custGeom>
              <a:avLst/>
              <a:gdLst/>
              <a:ahLst/>
              <a:cxnLst/>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0" name="Google Shape;4293;p49">
              <a:extLst>
                <a:ext uri="{FF2B5EF4-FFF2-40B4-BE49-F238E27FC236}">
                  <a16:creationId xmlns:a16="http://schemas.microsoft.com/office/drawing/2014/main" id="{F8C9931A-586A-4BA6-BF9E-7B664222DCC6}"/>
                </a:ext>
              </a:extLst>
            </p:cNvPr>
            <p:cNvSpPr/>
            <p:nvPr/>
          </p:nvSpPr>
          <p:spPr>
            <a:xfrm>
              <a:off x="829011" y="1445693"/>
              <a:ext cx="1538" cy="36"/>
            </a:xfrm>
            <a:custGeom>
              <a:avLst/>
              <a:gdLst/>
              <a:ahLst/>
              <a:cxnLst/>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1" name="Google Shape;4294;p49">
              <a:extLst>
                <a:ext uri="{FF2B5EF4-FFF2-40B4-BE49-F238E27FC236}">
                  <a16:creationId xmlns:a16="http://schemas.microsoft.com/office/drawing/2014/main" id="{DE2036FD-D765-4F75-94E6-5B34CA3A0EBA}"/>
                </a:ext>
              </a:extLst>
            </p:cNvPr>
            <p:cNvSpPr/>
            <p:nvPr/>
          </p:nvSpPr>
          <p:spPr>
            <a:xfrm>
              <a:off x="808072" y="1442618"/>
              <a:ext cx="35" cy="36"/>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2" name="Google Shape;4295;p49">
              <a:extLst>
                <a:ext uri="{FF2B5EF4-FFF2-40B4-BE49-F238E27FC236}">
                  <a16:creationId xmlns:a16="http://schemas.microsoft.com/office/drawing/2014/main" id="{30FE0F2A-5338-40DC-95F9-607335BEC12B}"/>
                </a:ext>
              </a:extLst>
            </p:cNvPr>
            <p:cNvSpPr/>
            <p:nvPr/>
          </p:nvSpPr>
          <p:spPr>
            <a:xfrm>
              <a:off x="830515" y="1439579"/>
              <a:ext cx="23981" cy="6150"/>
            </a:xfrm>
            <a:custGeom>
              <a:avLst/>
              <a:gdLst/>
              <a:ahLst/>
              <a:cxnLst/>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3" name="Google Shape;4296;p49">
              <a:extLst>
                <a:ext uri="{FF2B5EF4-FFF2-40B4-BE49-F238E27FC236}">
                  <a16:creationId xmlns:a16="http://schemas.microsoft.com/office/drawing/2014/main" id="{58F34BB7-CD21-4A43-ADCE-F866E199EFDB}"/>
                </a:ext>
              </a:extLst>
            </p:cNvPr>
            <p:cNvSpPr/>
            <p:nvPr/>
          </p:nvSpPr>
          <p:spPr>
            <a:xfrm>
              <a:off x="359044" y="792027"/>
              <a:ext cx="672057" cy="653702"/>
            </a:xfrm>
            <a:custGeom>
              <a:avLst/>
              <a:gdLst/>
              <a:ahLst/>
              <a:cxnLst/>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980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4" name="Google Shape;4297;p49">
              <a:extLst>
                <a:ext uri="{FF2B5EF4-FFF2-40B4-BE49-F238E27FC236}">
                  <a16:creationId xmlns:a16="http://schemas.microsoft.com/office/drawing/2014/main" id="{506AD7DE-93C3-4F9B-8CCF-F1478DB8AF8E}"/>
                </a:ext>
              </a:extLst>
            </p:cNvPr>
            <p:cNvSpPr/>
            <p:nvPr/>
          </p:nvSpPr>
          <p:spPr>
            <a:xfrm>
              <a:off x="429378" y="1315582"/>
              <a:ext cx="229041" cy="79626"/>
            </a:xfrm>
            <a:custGeom>
              <a:avLst/>
              <a:gdLst/>
              <a:ahLst/>
              <a:cxnLst/>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5" name="Google Shape;4298;p49">
              <a:extLst>
                <a:ext uri="{FF2B5EF4-FFF2-40B4-BE49-F238E27FC236}">
                  <a16:creationId xmlns:a16="http://schemas.microsoft.com/office/drawing/2014/main" id="{D3113D21-F571-40AB-ADBA-53535C479088}"/>
                </a:ext>
              </a:extLst>
            </p:cNvPr>
            <p:cNvSpPr/>
            <p:nvPr/>
          </p:nvSpPr>
          <p:spPr>
            <a:xfrm>
              <a:off x="716763" y="1006340"/>
              <a:ext cx="314337" cy="439389"/>
            </a:xfrm>
            <a:custGeom>
              <a:avLst/>
              <a:gdLst/>
              <a:ahLst/>
              <a:cxnLst/>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6" name="Google Shape;4299;p49">
              <a:extLst>
                <a:ext uri="{FF2B5EF4-FFF2-40B4-BE49-F238E27FC236}">
                  <a16:creationId xmlns:a16="http://schemas.microsoft.com/office/drawing/2014/main" id="{54A78C30-7932-480E-90D2-517EA5FE17CF}"/>
                </a:ext>
              </a:extLst>
            </p:cNvPr>
            <p:cNvSpPr/>
            <p:nvPr/>
          </p:nvSpPr>
          <p:spPr>
            <a:xfrm>
              <a:off x="359044" y="983386"/>
              <a:ext cx="131755" cy="188320"/>
            </a:xfrm>
            <a:custGeom>
              <a:avLst/>
              <a:gdLst/>
              <a:ahLst/>
              <a:cxnLst/>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7" name="Google Shape;4300;p49">
              <a:extLst>
                <a:ext uri="{FF2B5EF4-FFF2-40B4-BE49-F238E27FC236}">
                  <a16:creationId xmlns:a16="http://schemas.microsoft.com/office/drawing/2014/main" id="{ECD81AEC-14E4-4500-A9FE-F7CB374BDD42}"/>
                </a:ext>
              </a:extLst>
            </p:cNvPr>
            <p:cNvSpPr/>
            <p:nvPr/>
          </p:nvSpPr>
          <p:spPr>
            <a:xfrm>
              <a:off x="692817" y="792027"/>
              <a:ext cx="127245" cy="199046"/>
            </a:xfrm>
            <a:custGeom>
              <a:avLst/>
              <a:gdLst/>
              <a:ahLst/>
              <a:cxnLst/>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8" name="Google Shape;4301;p49">
              <a:extLst>
                <a:ext uri="{FF2B5EF4-FFF2-40B4-BE49-F238E27FC236}">
                  <a16:creationId xmlns:a16="http://schemas.microsoft.com/office/drawing/2014/main" id="{8AB45DC7-8637-4C30-B6CF-C5C41F157554}"/>
                </a:ext>
              </a:extLst>
            </p:cNvPr>
            <p:cNvSpPr/>
            <p:nvPr/>
          </p:nvSpPr>
          <p:spPr>
            <a:xfrm>
              <a:off x="387464" y="819594"/>
              <a:ext cx="312869" cy="454692"/>
            </a:xfrm>
            <a:custGeom>
              <a:avLst/>
              <a:gdLst/>
              <a:ahLst/>
              <a:cxnLst/>
              <a:rect l="l" t="t" r="r" b="b"/>
              <a:pathLst>
                <a:path w="8950" h="12717"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23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9" name="Google Shape;4302;p49">
              <a:extLst>
                <a:ext uri="{FF2B5EF4-FFF2-40B4-BE49-F238E27FC236}">
                  <a16:creationId xmlns:a16="http://schemas.microsoft.com/office/drawing/2014/main" id="{AF88429A-83CB-4A48-BF0C-74DEB49FB56E}"/>
                </a:ext>
              </a:extLst>
            </p:cNvPr>
            <p:cNvSpPr/>
            <p:nvPr/>
          </p:nvSpPr>
          <p:spPr>
            <a:xfrm>
              <a:off x="460805" y="1194624"/>
              <a:ext cx="49430" cy="79661"/>
            </a:xfrm>
            <a:custGeom>
              <a:avLst/>
              <a:gdLst/>
              <a:ahLst/>
              <a:cxnLst/>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0" name="Google Shape;4303;p49">
              <a:extLst>
                <a:ext uri="{FF2B5EF4-FFF2-40B4-BE49-F238E27FC236}">
                  <a16:creationId xmlns:a16="http://schemas.microsoft.com/office/drawing/2014/main" id="{8FA8DF50-7E73-4529-8126-98AFB360C811}"/>
                </a:ext>
              </a:extLst>
            </p:cNvPr>
            <p:cNvSpPr/>
            <p:nvPr/>
          </p:nvSpPr>
          <p:spPr>
            <a:xfrm>
              <a:off x="387464" y="957356"/>
              <a:ext cx="172165" cy="53596"/>
            </a:xfrm>
            <a:custGeom>
              <a:avLst/>
              <a:gdLst/>
              <a:ahLst/>
              <a:cxnLst/>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1" name="Google Shape;4304;p49">
              <a:extLst>
                <a:ext uri="{FF2B5EF4-FFF2-40B4-BE49-F238E27FC236}">
                  <a16:creationId xmlns:a16="http://schemas.microsoft.com/office/drawing/2014/main" id="{74ED425E-962A-4CE6-8988-182032EE85F4}"/>
                </a:ext>
              </a:extLst>
            </p:cNvPr>
            <p:cNvSpPr/>
            <p:nvPr/>
          </p:nvSpPr>
          <p:spPr>
            <a:xfrm>
              <a:off x="620980" y="819594"/>
              <a:ext cx="79353" cy="131684"/>
            </a:xfrm>
            <a:custGeom>
              <a:avLst/>
              <a:gdLst/>
              <a:ahLst/>
              <a:cxnLst/>
              <a:rect l="l" t="t" r="r" b="b"/>
              <a:pathLst>
                <a:path w="2270" h="3683"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grpSp>
      <p:grpSp>
        <p:nvGrpSpPr>
          <p:cNvPr id="92" name="Google Shape;4264;p49">
            <a:extLst>
              <a:ext uri="{FF2B5EF4-FFF2-40B4-BE49-F238E27FC236}">
                <a16:creationId xmlns:a16="http://schemas.microsoft.com/office/drawing/2014/main" id="{7438B5A9-F70E-4098-B54E-9C8694D56814}"/>
              </a:ext>
            </a:extLst>
          </p:cNvPr>
          <p:cNvGrpSpPr/>
          <p:nvPr/>
        </p:nvGrpSpPr>
        <p:grpSpPr>
          <a:xfrm>
            <a:off x="10324855" y="4255126"/>
            <a:ext cx="1480051" cy="1656748"/>
            <a:chOff x="4359100" y="1077450"/>
            <a:chExt cx="549125" cy="525575"/>
          </a:xfrm>
        </p:grpSpPr>
        <p:sp>
          <p:nvSpPr>
            <p:cNvPr id="93" name="Google Shape;4265;p49">
              <a:extLst>
                <a:ext uri="{FF2B5EF4-FFF2-40B4-BE49-F238E27FC236}">
                  <a16:creationId xmlns:a16="http://schemas.microsoft.com/office/drawing/2014/main" id="{82573308-AF71-4D0E-940E-170BDA3F24B0}"/>
                </a:ext>
              </a:extLst>
            </p:cNvPr>
            <p:cNvSpPr/>
            <p:nvPr/>
          </p:nvSpPr>
          <p:spPr>
            <a:xfrm>
              <a:off x="4359100" y="1077450"/>
              <a:ext cx="549125" cy="525575"/>
            </a:xfrm>
            <a:custGeom>
              <a:avLst/>
              <a:gdLst/>
              <a:ahLst/>
              <a:cxnLst/>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4" name="Google Shape;4266;p49">
              <a:extLst>
                <a:ext uri="{FF2B5EF4-FFF2-40B4-BE49-F238E27FC236}">
                  <a16:creationId xmlns:a16="http://schemas.microsoft.com/office/drawing/2014/main" id="{A1513BE0-02FA-4308-9203-DC953C433229}"/>
                </a:ext>
              </a:extLst>
            </p:cNvPr>
            <p:cNvSpPr/>
            <p:nvPr/>
          </p:nvSpPr>
          <p:spPr>
            <a:xfrm>
              <a:off x="4393350" y="1111700"/>
              <a:ext cx="480625" cy="457075"/>
            </a:xfrm>
            <a:custGeom>
              <a:avLst/>
              <a:gdLst/>
              <a:ahLst/>
              <a:cxnLst/>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5" name="Google Shape;4267;p49">
              <a:extLst>
                <a:ext uri="{FF2B5EF4-FFF2-40B4-BE49-F238E27FC236}">
                  <a16:creationId xmlns:a16="http://schemas.microsoft.com/office/drawing/2014/main" id="{DEE71279-D18B-4B89-8F05-979ECFC5A704}"/>
                </a:ext>
              </a:extLst>
            </p:cNvPr>
            <p:cNvSpPr/>
            <p:nvPr/>
          </p:nvSpPr>
          <p:spPr>
            <a:xfrm>
              <a:off x="4359100" y="1077450"/>
              <a:ext cx="549125" cy="525575"/>
            </a:xfrm>
            <a:custGeom>
              <a:avLst/>
              <a:gdLst/>
              <a:ahLst/>
              <a:cxnLst/>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6" name="Google Shape;4268;p49">
              <a:extLst>
                <a:ext uri="{FF2B5EF4-FFF2-40B4-BE49-F238E27FC236}">
                  <a16:creationId xmlns:a16="http://schemas.microsoft.com/office/drawing/2014/main" id="{7C3FD06B-751D-4E2D-9186-43E49D873C51}"/>
                </a:ext>
              </a:extLst>
            </p:cNvPr>
            <p:cNvSpPr/>
            <p:nvPr/>
          </p:nvSpPr>
          <p:spPr>
            <a:xfrm>
              <a:off x="4393352" y="1111700"/>
              <a:ext cx="480625" cy="457075"/>
            </a:xfrm>
            <a:custGeom>
              <a:avLst/>
              <a:gdLst/>
              <a:ahLst/>
              <a:cxnLst/>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C51C"/>
            </a:solidFill>
            <a:ln>
              <a:noFill/>
            </a:ln>
          </p:spPr>
          <p:txBody>
            <a:bodyPr spcFirstLastPara="1" wrap="square" lIns="121900" tIns="121900" rIns="121900" bIns="121900" anchor="ctr" anchorCtr="0">
              <a:noAutofit/>
            </a:bodyPr>
            <a:lstStyle/>
            <a:p>
              <a:pPr algn="ctr" defTabSz="1219170">
                <a:buClr>
                  <a:srgbClr val="000000"/>
                </a:buClr>
                <a:defRPr/>
              </a:pPr>
              <a:endParaRPr sz="3733" b="1" kern="0" dirty="0">
                <a:solidFill>
                  <a:sysClr val="windowText" lastClr="000000"/>
                </a:solidFill>
                <a:latin typeface="UTM Guanine" panose="02040603050506020204" pitchFamily="18" charset="0"/>
                <a:cs typeface="Arial"/>
                <a:sym typeface="Arial"/>
              </a:endParaRPr>
            </a:p>
          </p:txBody>
        </p:sp>
        <p:sp>
          <p:nvSpPr>
            <p:cNvPr id="97" name="Google Shape;4269;p49">
              <a:extLst>
                <a:ext uri="{FF2B5EF4-FFF2-40B4-BE49-F238E27FC236}">
                  <a16:creationId xmlns:a16="http://schemas.microsoft.com/office/drawing/2014/main" id="{3AE8C186-C594-45D0-8088-C1AFD0E72E4C}"/>
                </a:ext>
              </a:extLst>
            </p:cNvPr>
            <p:cNvSpPr/>
            <p:nvPr/>
          </p:nvSpPr>
          <p:spPr>
            <a:xfrm>
              <a:off x="4393350" y="1111700"/>
              <a:ext cx="480625" cy="457075"/>
            </a:xfrm>
            <a:custGeom>
              <a:avLst/>
              <a:gdLst/>
              <a:ahLst/>
              <a:cxnLst/>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8" name="Google Shape;4270;p49">
              <a:extLst>
                <a:ext uri="{FF2B5EF4-FFF2-40B4-BE49-F238E27FC236}">
                  <a16:creationId xmlns:a16="http://schemas.microsoft.com/office/drawing/2014/main" id="{E4852405-C8AD-4BB3-908B-29E09EDF4CE4}"/>
                </a:ext>
              </a:extLst>
            </p:cNvPr>
            <p:cNvSpPr/>
            <p:nvPr/>
          </p:nvSpPr>
          <p:spPr>
            <a:xfrm>
              <a:off x="4649175" y="1111700"/>
              <a:ext cx="25" cy="25"/>
            </a:xfrm>
            <a:custGeom>
              <a:avLst/>
              <a:gdLst/>
              <a:ahLst/>
              <a:cxnLst/>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9" name="Google Shape;4271;p49">
              <a:extLst>
                <a:ext uri="{FF2B5EF4-FFF2-40B4-BE49-F238E27FC236}">
                  <a16:creationId xmlns:a16="http://schemas.microsoft.com/office/drawing/2014/main" id="{E9EFB4FF-11FF-4286-8B06-0ACE40166DF7}"/>
                </a:ext>
              </a:extLst>
            </p:cNvPr>
            <p:cNvSpPr/>
            <p:nvPr/>
          </p:nvSpPr>
          <p:spPr>
            <a:xfrm>
              <a:off x="4649175" y="1111700"/>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0" name="Google Shape;4272;p49">
              <a:extLst>
                <a:ext uri="{FF2B5EF4-FFF2-40B4-BE49-F238E27FC236}">
                  <a16:creationId xmlns:a16="http://schemas.microsoft.com/office/drawing/2014/main" id="{385CCCE0-792E-458D-8A4A-3B3EF7BA5B55}"/>
                </a:ext>
              </a:extLst>
            </p:cNvPr>
            <p:cNvSpPr/>
            <p:nvPr/>
          </p:nvSpPr>
          <p:spPr>
            <a:xfrm>
              <a:off x="4648100" y="1111700"/>
              <a:ext cx="1100" cy="25"/>
            </a:xfrm>
            <a:custGeom>
              <a:avLst/>
              <a:gdLst/>
              <a:ahLst/>
              <a:cxnLst/>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1" name="Google Shape;4273;p49">
              <a:extLst>
                <a:ext uri="{FF2B5EF4-FFF2-40B4-BE49-F238E27FC236}">
                  <a16:creationId xmlns:a16="http://schemas.microsoft.com/office/drawing/2014/main" id="{CD8785BA-D776-41B5-92C9-D9A9310C926B}"/>
                </a:ext>
              </a:extLst>
            </p:cNvPr>
            <p:cNvSpPr/>
            <p:nvPr/>
          </p:nvSpPr>
          <p:spPr>
            <a:xfrm>
              <a:off x="4648100" y="1111700"/>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2" name="Google Shape;4274;p49">
              <a:extLst>
                <a:ext uri="{FF2B5EF4-FFF2-40B4-BE49-F238E27FC236}">
                  <a16:creationId xmlns:a16="http://schemas.microsoft.com/office/drawing/2014/main" id="{E5B0A450-B5E3-4536-96D2-1DC1594F825E}"/>
                </a:ext>
              </a:extLst>
            </p:cNvPr>
            <p:cNvSpPr/>
            <p:nvPr/>
          </p:nvSpPr>
          <p:spPr>
            <a:xfrm>
              <a:off x="4649175" y="1111700"/>
              <a:ext cx="25" cy="25"/>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3" name="Google Shape;4275;p49">
              <a:extLst>
                <a:ext uri="{FF2B5EF4-FFF2-40B4-BE49-F238E27FC236}">
                  <a16:creationId xmlns:a16="http://schemas.microsoft.com/office/drawing/2014/main" id="{A371CF6B-F4AC-4573-A5B9-7CF8AB1E4E39}"/>
                </a:ext>
              </a:extLst>
            </p:cNvPr>
            <p:cNvSpPr/>
            <p:nvPr/>
          </p:nvSpPr>
          <p:spPr>
            <a:xfrm>
              <a:off x="4653450" y="1111700"/>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4" name="Google Shape;4276;p49">
              <a:extLst>
                <a:ext uri="{FF2B5EF4-FFF2-40B4-BE49-F238E27FC236}">
                  <a16:creationId xmlns:a16="http://schemas.microsoft.com/office/drawing/2014/main" id="{A2D6E812-0A00-4DA6-A72B-3ABE0B0B4549}"/>
                </a:ext>
              </a:extLst>
            </p:cNvPr>
            <p:cNvSpPr/>
            <p:nvPr/>
          </p:nvSpPr>
          <p:spPr>
            <a:xfrm>
              <a:off x="4653450" y="11117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5" name="Google Shape;4277;p49">
              <a:extLst>
                <a:ext uri="{FF2B5EF4-FFF2-40B4-BE49-F238E27FC236}">
                  <a16:creationId xmlns:a16="http://schemas.microsoft.com/office/drawing/2014/main" id="{383AA598-193B-4382-8A02-A8C5BF3AD45B}"/>
                </a:ext>
              </a:extLst>
            </p:cNvPr>
            <p:cNvSpPr/>
            <p:nvPr/>
          </p:nvSpPr>
          <p:spPr>
            <a:xfrm>
              <a:off x="4708050" y="1174850"/>
              <a:ext cx="15000" cy="71750"/>
            </a:xfrm>
            <a:custGeom>
              <a:avLst/>
              <a:gdLst/>
              <a:ahLst/>
              <a:cxnLst/>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6" name="Google Shape;4278;p49">
              <a:extLst>
                <a:ext uri="{FF2B5EF4-FFF2-40B4-BE49-F238E27FC236}">
                  <a16:creationId xmlns:a16="http://schemas.microsoft.com/office/drawing/2014/main" id="{06C1A677-7E11-4FF1-A80F-A2E78983E2B2}"/>
                </a:ext>
              </a:extLst>
            </p:cNvPr>
            <p:cNvSpPr/>
            <p:nvPr/>
          </p:nvSpPr>
          <p:spPr>
            <a:xfrm>
              <a:off x="4708050" y="1174850"/>
              <a:ext cx="15000" cy="71750"/>
            </a:xfrm>
            <a:custGeom>
              <a:avLst/>
              <a:gdLst/>
              <a:ahLst/>
              <a:cxnLst/>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7" name="Google Shape;4279;p49">
              <a:extLst>
                <a:ext uri="{FF2B5EF4-FFF2-40B4-BE49-F238E27FC236}">
                  <a16:creationId xmlns:a16="http://schemas.microsoft.com/office/drawing/2014/main" id="{C1778E87-0BF7-4355-A7BA-E975604C7FB1}"/>
                </a:ext>
              </a:extLst>
            </p:cNvPr>
            <p:cNvSpPr/>
            <p:nvPr/>
          </p:nvSpPr>
          <p:spPr>
            <a:xfrm>
              <a:off x="4708050" y="1172700"/>
              <a:ext cx="15000" cy="73900"/>
            </a:xfrm>
            <a:custGeom>
              <a:avLst/>
              <a:gdLst/>
              <a:ahLst/>
              <a:cxnLst/>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8" name="Google Shape;4280;p49">
              <a:extLst>
                <a:ext uri="{FF2B5EF4-FFF2-40B4-BE49-F238E27FC236}">
                  <a16:creationId xmlns:a16="http://schemas.microsoft.com/office/drawing/2014/main" id="{A0C2C001-D922-4A4F-ABE0-6881C3A1F52B}"/>
                </a:ext>
              </a:extLst>
            </p:cNvPr>
            <p:cNvSpPr/>
            <p:nvPr/>
          </p:nvSpPr>
          <p:spPr>
            <a:xfrm>
              <a:off x="4704825" y="1164150"/>
              <a:ext cx="18225" cy="85650"/>
            </a:xfrm>
            <a:custGeom>
              <a:avLst/>
              <a:gdLst/>
              <a:ahLst/>
              <a:cxnLst/>
              <a:rect l="l" t="t" r="r" b="b"/>
              <a:pathLst>
                <a:path w="729" h="3426"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9" name="Google Shape;4281;p49">
              <a:extLst>
                <a:ext uri="{FF2B5EF4-FFF2-40B4-BE49-F238E27FC236}">
                  <a16:creationId xmlns:a16="http://schemas.microsoft.com/office/drawing/2014/main" id="{2E3579DD-29D7-4F29-967F-DF19A3A017D7}"/>
                </a:ext>
              </a:extLst>
            </p:cNvPr>
            <p:cNvSpPr/>
            <p:nvPr/>
          </p:nvSpPr>
          <p:spPr>
            <a:xfrm>
              <a:off x="4843975" y="1278675"/>
              <a:ext cx="10725" cy="5375"/>
            </a:xfrm>
            <a:custGeom>
              <a:avLst/>
              <a:gdLst/>
              <a:ahLst/>
              <a:cxnLst/>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0" name="Google Shape;4282;p49">
              <a:extLst>
                <a:ext uri="{FF2B5EF4-FFF2-40B4-BE49-F238E27FC236}">
                  <a16:creationId xmlns:a16="http://schemas.microsoft.com/office/drawing/2014/main" id="{A7BCAA2E-E628-449E-A8B9-278F69856FE3}"/>
                </a:ext>
              </a:extLst>
            </p:cNvPr>
            <p:cNvSpPr/>
            <p:nvPr/>
          </p:nvSpPr>
          <p:spPr>
            <a:xfrm>
              <a:off x="4843975" y="1278675"/>
              <a:ext cx="10725" cy="5375"/>
            </a:xfrm>
            <a:custGeom>
              <a:avLst/>
              <a:gdLst/>
              <a:ahLst/>
              <a:cxnLst/>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1" name="Google Shape;4283;p49">
              <a:extLst>
                <a:ext uri="{FF2B5EF4-FFF2-40B4-BE49-F238E27FC236}">
                  <a16:creationId xmlns:a16="http://schemas.microsoft.com/office/drawing/2014/main" id="{316D9BC2-7936-4E6D-9C7E-0045A9B3D40F}"/>
                </a:ext>
              </a:extLst>
            </p:cNvPr>
            <p:cNvSpPr/>
            <p:nvPr/>
          </p:nvSpPr>
          <p:spPr>
            <a:xfrm>
              <a:off x="4792600" y="1261550"/>
              <a:ext cx="81375" cy="52475"/>
            </a:xfrm>
            <a:custGeom>
              <a:avLst/>
              <a:gdLst/>
              <a:ahLst/>
              <a:cxnLst/>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2" name="Google Shape;4284;p49">
              <a:extLst>
                <a:ext uri="{FF2B5EF4-FFF2-40B4-BE49-F238E27FC236}">
                  <a16:creationId xmlns:a16="http://schemas.microsoft.com/office/drawing/2014/main" id="{E1E48D55-BCAC-41E2-85ED-1EABB85798AD}"/>
                </a:ext>
              </a:extLst>
            </p:cNvPr>
            <p:cNvSpPr/>
            <p:nvPr/>
          </p:nvSpPr>
          <p:spPr>
            <a:xfrm>
              <a:off x="4858975" y="1287250"/>
              <a:ext cx="15000" cy="26775"/>
            </a:xfrm>
            <a:custGeom>
              <a:avLst/>
              <a:gdLst/>
              <a:ahLst/>
              <a:cxnLst/>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3" name="Google Shape;4285;p49">
              <a:extLst>
                <a:ext uri="{FF2B5EF4-FFF2-40B4-BE49-F238E27FC236}">
                  <a16:creationId xmlns:a16="http://schemas.microsoft.com/office/drawing/2014/main" id="{66883AA7-1F85-4892-9178-4E9031720604}"/>
                </a:ext>
              </a:extLst>
            </p:cNvPr>
            <p:cNvSpPr/>
            <p:nvPr/>
          </p:nvSpPr>
          <p:spPr>
            <a:xfrm>
              <a:off x="4809725" y="1265825"/>
              <a:ext cx="44975" cy="18225"/>
            </a:xfrm>
            <a:custGeom>
              <a:avLst/>
              <a:gdLst/>
              <a:ahLst/>
              <a:cxnLst/>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4" name="Google Shape;4286;p49">
              <a:extLst>
                <a:ext uri="{FF2B5EF4-FFF2-40B4-BE49-F238E27FC236}">
                  <a16:creationId xmlns:a16="http://schemas.microsoft.com/office/drawing/2014/main" id="{913019C4-2752-4082-BBBB-C80BC8C479B2}"/>
                </a:ext>
              </a:extLst>
            </p:cNvPr>
            <p:cNvSpPr/>
            <p:nvPr/>
          </p:nvSpPr>
          <p:spPr>
            <a:xfrm>
              <a:off x="4792600" y="1261550"/>
              <a:ext cx="16075" cy="3225"/>
            </a:xfrm>
            <a:custGeom>
              <a:avLst/>
              <a:gdLst/>
              <a:ahLst/>
              <a:cxnLst/>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5" name="Google Shape;4287;p49">
              <a:extLst>
                <a:ext uri="{FF2B5EF4-FFF2-40B4-BE49-F238E27FC236}">
                  <a16:creationId xmlns:a16="http://schemas.microsoft.com/office/drawing/2014/main" id="{4A61F0DB-84DB-4867-898B-C2ABA6418FC1}"/>
                </a:ext>
              </a:extLst>
            </p:cNvPr>
            <p:cNvSpPr/>
            <p:nvPr/>
          </p:nvSpPr>
          <p:spPr>
            <a:xfrm>
              <a:off x="4605275" y="1488475"/>
              <a:ext cx="2175" cy="1100"/>
            </a:xfrm>
            <a:custGeom>
              <a:avLst/>
              <a:gdLst/>
              <a:ahLst/>
              <a:cxnLst/>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6" name="Google Shape;4288;p49">
              <a:extLst>
                <a:ext uri="{FF2B5EF4-FFF2-40B4-BE49-F238E27FC236}">
                  <a16:creationId xmlns:a16="http://schemas.microsoft.com/office/drawing/2014/main" id="{9D837F50-429D-442A-A7DC-74DA3865A021}"/>
                </a:ext>
              </a:extLst>
            </p:cNvPr>
            <p:cNvSpPr/>
            <p:nvPr/>
          </p:nvSpPr>
          <p:spPr>
            <a:xfrm>
              <a:off x="4605275" y="1488475"/>
              <a:ext cx="2175" cy="1100"/>
            </a:xfrm>
            <a:custGeom>
              <a:avLst/>
              <a:gdLst/>
              <a:ahLst/>
              <a:cxnLst/>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7" name="Google Shape;4289;p49">
              <a:extLst>
                <a:ext uri="{FF2B5EF4-FFF2-40B4-BE49-F238E27FC236}">
                  <a16:creationId xmlns:a16="http://schemas.microsoft.com/office/drawing/2014/main" id="{DF7AB3F1-353A-4DC5-8686-8CF76898F5E5}"/>
                </a:ext>
              </a:extLst>
            </p:cNvPr>
            <p:cNvSpPr/>
            <p:nvPr/>
          </p:nvSpPr>
          <p:spPr>
            <a:xfrm>
              <a:off x="4747650" y="1563400"/>
              <a:ext cx="25" cy="1100"/>
            </a:xfrm>
            <a:custGeom>
              <a:avLst/>
              <a:gdLst/>
              <a:ahLst/>
              <a:cxnLst/>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8" name="Google Shape;4290;p49">
              <a:extLst>
                <a:ext uri="{FF2B5EF4-FFF2-40B4-BE49-F238E27FC236}">
                  <a16:creationId xmlns:a16="http://schemas.microsoft.com/office/drawing/2014/main" id="{C9FDA66D-4F82-44F3-ACB0-051CD1244F3D}"/>
                </a:ext>
              </a:extLst>
            </p:cNvPr>
            <p:cNvSpPr/>
            <p:nvPr/>
          </p:nvSpPr>
          <p:spPr>
            <a:xfrm>
              <a:off x="4747650" y="1564475"/>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9" name="Google Shape;4291;p49">
              <a:extLst>
                <a:ext uri="{FF2B5EF4-FFF2-40B4-BE49-F238E27FC236}">
                  <a16:creationId xmlns:a16="http://schemas.microsoft.com/office/drawing/2014/main" id="{9D52204B-40AB-4680-854C-AE1CEA2ACFEF}"/>
                </a:ext>
              </a:extLst>
            </p:cNvPr>
            <p:cNvSpPr/>
            <p:nvPr/>
          </p:nvSpPr>
          <p:spPr>
            <a:xfrm>
              <a:off x="4747650" y="1563400"/>
              <a:ext cx="25" cy="1100"/>
            </a:xfrm>
            <a:custGeom>
              <a:avLst/>
              <a:gdLst/>
              <a:ahLst/>
              <a:cxnLst/>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0" name="Google Shape;4292;p49">
              <a:extLst>
                <a:ext uri="{FF2B5EF4-FFF2-40B4-BE49-F238E27FC236}">
                  <a16:creationId xmlns:a16="http://schemas.microsoft.com/office/drawing/2014/main" id="{BE1E234C-66F5-4CB3-AC49-34D75988DCC9}"/>
                </a:ext>
              </a:extLst>
            </p:cNvPr>
            <p:cNvSpPr/>
            <p:nvPr/>
          </p:nvSpPr>
          <p:spPr>
            <a:xfrm>
              <a:off x="4714475" y="1564475"/>
              <a:ext cx="33200" cy="4300"/>
            </a:xfrm>
            <a:custGeom>
              <a:avLst/>
              <a:gdLst/>
              <a:ahLst/>
              <a:cxnLst/>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1" name="Google Shape;4293;p49">
              <a:extLst>
                <a:ext uri="{FF2B5EF4-FFF2-40B4-BE49-F238E27FC236}">
                  <a16:creationId xmlns:a16="http://schemas.microsoft.com/office/drawing/2014/main" id="{022FDED5-1D56-489C-A323-14369E049CCF}"/>
                </a:ext>
              </a:extLst>
            </p:cNvPr>
            <p:cNvSpPr/>
            <p:nvPr/>
          </p:nvSpPr>
          <p:spPr>
            <a:xfrm>
              <a:off x="4729450" y="1568750"/>
              <a:ext cx="1100" cy="25"/>
            </a:xfrm>
            <a:custGeom>
              <a:avLst/>
              <a:gdLst/>
              <a:ahLst/>
              <a:cxnLst/>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2" name="Google Shape;4294;p49">
              <a:extLst>
                <a:ext uri="{FF2B5EF4-FFF2-40B4-BE49-F238E27FC236}">
                  <a16:creationId xmlns:a16="http://schemas.microsoft.com/office/drawing/2014/main" id="{A74F8098-1ABF-4C58-9466-04553A85BC44}"/>
                </a:ext>
              </a:extLst>
            </p:cNvPr>
            <p:cNvSpPr/>
            <p:nvPr/>
          </p:nvSpPr>
          <p:spPr>
            <a:xfrm>
              <a:off x="4714475" y="156660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3" name="Google Shape;4295;p49">
              <a:extLst>
                <a:ext uri="{FF2B5EF4-FFF2-40B4-BE49-F238E27FC236}">
                  <a16:creationId xmlns:a16="http://schemas.microsoft.com/office/drawing/2014/main" id="{87A499D3-42F9-4245-B82F-D883F1F1DABE}"/>
                </a:ext>
              </a:extLst>
            </p:cNvPr>
            <p:cNvSpPr/>
            <p:nvPr/>
          </p:nvSpPr>
          <p:spPr>
            <a:xfrm>
              <a:off x="4730525" y="1564475"/>
              <a:ext cx="17150" cy="4300"/>
            </a:xfrm>
            <a:custGeom>
              <a:avLst/>
              <a:gdLst/>
              <a:ahLst/>
              <a:cxnLst/>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4" name="Google Shape;4296;p49">
              <a:extLst>
                <a:ext uri="{FF2B5EF4-FFF2-40B4-BE49-F238E27FC236}">
                  <a16:creationId xmlns:a16="http://schemas.microsoft.com/office/drawing/2014/main" id="{7BB6166B-BA5F-4601-8BEB-6D9E1FEE38C7}"/>
                </a:ext>
              </a:extLst>
            </p:cNvPr>
            <p:cNvSpPr/>
            <p:nvPr/>
          </p:nvSpPr>
          <p:spPr>
            <a:xfrm>
              <a:off x="4393350" y="1111700"/>
              <a:ext cx="480625" cy="457075"/>
            </a:xfrm>
            <a:custGeom>
              <a:avLst/>
              <a:gdLst/>
              <a:ahLst/>
              <a:cxnLst/>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980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5" name="Google Shape;4297;p49">
              <a:extLst>
                <a:ext uri="{FF2B5EF4-FFF2-40B4-BE49-F238E27FC236}">
                  <a16:creationId xmlns:a16="http://schemas.microsoft.com/office/drawing/2014/main" id="{BD7A55DC-E1B4-4669-9EE6-73E1F73B7133}"/>
                </a:ext>
              </a:extLst>
            </p:cNvPr>
            <p:cNvSpPr/>
            <p:nvPr/>
          </p:nvSpPr>
          <p:spPr>
            <a:xfrm>
              <a:off x="4443650" y="1477775"/>
              <a:ext cx="163800" cy="55675"/>
            </a:xfrm>
            <a:custGeom>
              <a:avLst/>
              <a:gdLst/>
              <a:ahLst/>
              <a:cxnLst/>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6" name="Google Shape;4298;p49">
              <a:extLst>
                <a:ext uri="{FF2B5EF4-FFF2-40B4-BE49-F238E27FC236}">
                  <a16:creationId xmlns:a16="http://schemas.microsoft.com/office/drawing/2014/main" id="{C80FD5A8-48C2-45D4-A0A6-7A4723DB979C}"/>
                </a:ext>
              </a:extLst>
            </p:cNvPr>
            <p:cNvSpPr/>
            <p:nvPr/>
          </p:nvSpPr>
          <p:spPr>
            <a:xfrm>
              <a:off x="4649175" y="1261550"/>
              <a:ext cx="224800" cy="307225"/>
            </a:xfrm>
            <a:custGeom>
              <a:avLst/>
              <a:gdLst/>
              <a:ahLst/>
              <a:cxnLst/>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7" name="Google Shape;4299;p49">
              <a:extLst>
                <a:ext uri="{FF2B5EF4-FFF2-40B4-BE49-F238E27FC236}">
                  <a16:creationId xmlns:a16="http://schemas.microsoft.com/office/drawing/2014/main" id="{C9D0BE69-C602-4A7A-9E21-0A3FCF7EA527}"/>
                </a:ext>
              </a:extLst>
            </p:cNvPr>
            <p:cNvSpPr/>
            <p:nvPr/>
          </p:nvSpPr>
          <p:spPr>
            <a:xfrm>
              <a:off x="4393350" y="1245500"/>
              <a:ext cx="94225" cy="131675"/>
            </a:xfrm>
            <a:custGeom>
              <a:avLst/>
              <a:gdLst/>
              <a:ahLst/>
              <a:cxnLst/>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8" name="Google Shape;4300;p49">
              <a:extLst>
                <a:ext uri="{FF2B5EF4-FFF2-40B4-BE49-F238E27FC236}">
                  <a16:creationId xmlns:a16="http://schemas.microsoft.com/office/drawing/2014/main" id="{6082B364-F8C0-4625-A503-A5C7FDC86B84}"/>
                </a:ext>
              </a:extLst>
            </p:cNvPr>
            <p:cNvSpPr/>
            <p:nvPr/>
          </p:nvSpPr>
          <p:spPr>
            <a:xfrm>
              <a:off x="4632050" y="1111700"/>
              <a:ext cx="91000" cy="139175"/>
            </a:xfrm>
            <a:custGeom>
              <a:avLst/>
              <a:gdLst/>
              <a:ahLst/>
              <a:cxnLst/>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9" name="Google Shape;4301;p49">
              <a:extLst>
                <a:ext uri="{FF2B5EF4-FFF2-40B4-BE49-F238E27FC236}">
                  <a16:creationId xmlns:a16="http://schemas.microsoft.com/office/drawing/2014/main" id="{2DDE26B4-1DF3-4A0D-BEF2-786A233576ED}"/>
                </a:ext>
              </a:extLst>
            </p:cNvPr>
            <p:cNvSpPr/>
            <p:nvPr/>
          </p:nvSpPr>
          <p:spPr>
            <a:xfrm>
              <a:off x="4413675" y="1130975"/>
              <a:ext cx="223750" cy="317925"/>
            </a:xfrm>
            <a:custGeom>
              <a:avLst/>
              <a:gdLst/>
              <a:ahLst/>
              <a:cxnLst/>
              <a:rect l="l" t="t" r="r" b="b"/>
              <a:pathLst>
                <a:path w="8950" h="12717"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23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30" name="Google Shape;4302;p49">
              <a:extLst>
                <a:ext uri="{FF2B5EF4-FFF2-40B4-BE49-F238E27FC236}">
                  <a16:creationId xmlns:a16="http://schemas.microsoft.com/office/drawing/2014/main" id="{23F2B5EC-AA47-476B-A0F2-EBF6734AB4E7}"/>
                </a:ext>
              </a:extLst>
            </p:cNvPr>
            <p:cNvSpPr/>
            <p:nvPr/>
          </p:nvSpPr>
          <p:spPr>
            <a:xfrm>
              <a:off x="4466125" y="1393200"/>
              <a:ext cx="35350" cy="55700"/>
            </a:xfrm>
            <a:custGeom>
              <a:avLst/>
              <a:gdLst/>
              <a:ahLst/>
              <a:cxnLst/>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31" name="Google Shape;4303;p49">
              <a:extLst>
                <a:ext uri="{FF2B5EF4-FFF2-40B4-BE49-F238E27FC236}">
                  <a16:creationId xmlns:a16="http://schemas.microsoft.com/office/drawing/2014/main" id="{11A8C610-57AA-4E96-A4D7-24A28B173056}"/>
                </a:ext>
              </a:extLst>
            </p:cNvPr>
            <p:cNvSpPr/>
            <p:nvPr/>
          </p:nvSpPr>
          <p:spPr>
            <a:xfrm>
              <a:off x="4413675" y="1227300"/>
              <a:ext cx="123125" cy="37475"/>
            </a:xfrm>
            <a:custGeom>
              <a:avLst/>
              <a:gdLst/>
              <a:ahLst/>
              <a:cxnLst/>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32" name="Google Shape;4304;p49">
              <a:extLst>
                <a:ext uri="{FF2B5EF4-FFF2-40B4-BE49-F238E27FC236}">
                  <a16:creationId xmlns:a16="http://schemas.microsoft.com/office/drawing/2014/main" id="{631DCD42-3FB8-4382-93B4-91C9B57FE0C8}"/>
                </a:ext>
              </a:extLst>
            </p:cNvPr>
            <p:cNvSpPr/>
            <p:nvPr/>
          </p:nvSpPr>
          <p:spPr>
            <a:xfrm>
              <a:off x="4580675" y="1130975"/>
              <a:ext cx="56750" cy="92075"/>
            </a:xfrm>
            <a:custGeom>
              <a:avLst/>
              <a:gdLst/>
              <a:ahLst/>
              <a:cxnLst/>
              <a:rect l="l" t="t" r="r" b="b"/>
              <a:pathLst>
                <a:path w="2270" h="3683"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grpSp>
      <p:pic>
        <p:nvPicPr>
          <p:cNvPr id="5" name="Picture 4">
            <a:extLst>
              <a:ext uri="{FF2B5EF4-FFF2-40B4-BE49-F238E27FC236}">
                <a16:creationId xmlns:a16="http://schemas.microsoft.com/office/drawing/2014/main" id="{837027FA-E198-4E89-86FF-EB4469237593}"/>
              </a:ext>
            </a:extLst>
          </p:cNvPr>
          <p:cNvPicPr>
            <a:picLocks noChangeAspect="1"/>
          </p:cNvPicPr>
          <p:nvPr/>
        </p:nvPicPr>
        <p:blipFill>
          <a:blip r:embed="rId3"/>
          <a:stretch>
            <a:fillRect/>
          </a:stretch>
        </p:blipFill>
        <p:spPr>
          <a:xfrm>
            <a:off x="237903" y="271194"/>
            <a:ext cx="11355800" cy="1430652"/>
          </a:xfrm>
          <a:prstGeom prst="rect">
            <a:avLst/>
          </a:prstGeom>
        </p:spPr>
      </p:pic>
    </p:spTree>
    <p:extLst>
      <p:ext uri="{BB962C8B-B14F-4D97-AF65-F5344CB8AC3E}">
        <p14:creationId xmlns:p14="http://schemas.microsoft.com/office/powerpoint/2010/main" val="6791107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p:cTn id="13" dur="500" fill="hold"/>
                                        <p:tgtEl>
                                          <p:spTgt spid="41"/>
                                        </p:tgtEl>
                                        <p:attrNameLst>
                                          <p:attrName>ppt_w</p:attrName>
                                        </p:attrNameLst>
                                      </p:cBhvr>
                                      <p:tavLst>
                                        <p:tav tm="0">
                                          <p:val>
                                            <p:fltVal val="0"/>
                                          </p:val>
                                        </p:tav>
                                        <p:tav tm="100000">
                                          <p:val>
                                            <p:strVal val="#ppt_w"/>
                                          </p:val>
                                        </p:tav>
                                      </p:tavLst>
                                    </p:anim>
                                    <p:anim calcmode="lin" valueType="num">
                                      <p:cBhvr>
                                        <p:cTn id="14" dur="500" fill="hold"/>
                                        <p:tgtEl>
                                          <p:spTgt spid="41"/>
                                        </p:tgtEl>
                                        <p:attrNameLst>
                                          <p:attrName>ppt_h</p:attrName>
                                        </p:attrNameLst>
                                      </p:cBhvr>
                                      <p:tavLst>
                                        <p:tav tm="0">
                                          <p:val>
                                            <p:fltVal val="0"/>
                                          </p:val>
                                        </p:tav>
                                        <p:tav tm="100000">
                                          <p:val>
                                            <p:strVal val="#ppt_h"/>
                                          </p:val>
                                        </p:tav>
                                      </p:tavLst>
                                    </p:anim>
                                    <p:animEffect transition="in" filter="fade">
                                      <p:cBhvr>
                                        <p:cTn id="15" dur="500"/>
                                        <p:tgtEl>
                                          <p:spTgt spid="4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92"/>
                                        </p:tgtEl>
                                        <p:attrNameLst>
                                          <p:attrName>style.visibility</p:attrName>
                                        </p:attrNameLst>
                                      </p:cBhvr>
                                      <p:to>
                                        <p:strVal val="visible"/>
                                      </p:to>
                                    </p:set>
                                    <p:anim calcmode="lin" valueType="num">
                                      <p:cBhvr>
                                        <p:cTn id="19" dur="500" fill="hold"/>
                                        <p:tgtEl>
                                          <p:spTgt spid="92"/>
                                        </p:tgtEl>
                                        <p:attrNameLst>
                                          <p:attrName>ppt_w</p:attrName>
                                        </p:attrNameLst>
                                      </p:cBhvr>
                                      <p:tavLst>
                                        <p:tav tm="0">
                                          <p:val>
                                            <p:fltVal val="0"/>
                                          </p:val>
                                        </p:tav>
                                        <p:tav tm="100000">
                                          <p:val>
                                            <p:strVal val="#ppt_w"/>
                                          </p:val>
                                        </p:tav>
                                      </p:tavLst>
                                    </p:anim>
                                    <p:anim calcmode="lin" valueType="num">
                                      <p:cBhvr>
                                        <p:cTn id="20" dur="500" fill="hold"/>
                                        <p:tgtEl>
                                          <p:spTgt spid="92"/>
                                        </p:tgtEl>
                                        <p:attrNameLst>
                                          <p:attrName>ppt_h</p:attrName>
                                        </p:attrNameLst>
                                      </p:cBhvr>
                                      <p:tavLst>
                                        <p:tav tm="0">
                                          <p:val>
                                            <p:fltVal val="0"/>
                                          </p:val>
                                        </p:tav>
                                        <p:tav tm="100000">
                                          <p:val>
                                            <p:strVal val="#ppt_h"/>
                                          </p:val>
                                        </p:tav>
                                      </p:tavLst>
                                    </p:anim>
                                    <p:animEffect transition="in" filter="fade">
                                      <p:cBhvr>
                                        <p:cTn id="21"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24"/>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8791" r="8901"/>
          <a:stretch/>
        </p:blipFill>
        <p:spPr>
          <a:xfrm>
            <a:off x="-106533" y="0"/>
            <a:ext cx="12298532" cy="6858000"/>
          </a:xfrm>
          <a:prstGeom prst="rect">
            <a:avLst/>
          </a:prstGeom>
        </p:spPr>
      </p:pic>
      <p:pic>
        <p:nvPicPr>
          <p:cNvPr id="1026" name="Picture 2" descr="Droplet&amp;#39;s Profile | Xanj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2394" y="-738326"/>
            <a:ext cx="3164889" cy="31648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2727" t="6643" r="59836" b="50117"/>
          <a:stretch/>
        </p:blipFill>
        <p:spPr>
          <a:xfrm flipH="1">
            <a:off x="-222395" y="1836656"/>
            <a:ext cx="3856168" cy="5378840"/>
          </a:xfrm>
          <a:prstGeom prst="rect">
            <a:avLst/>
          </a:prstGeom>
        </p:spPr>
      </p:pic>
      <p:sp>
        <p:nvSpPr>
          <p:cNvPr id="6" name="Oval Callout 5"/>
          <p:cNvSpPr/>
          <p:nvPr/>
        </p:nvSpPr>
        <p:spPr>
          <a:xfrm>
            <a:off x="3905653" y="844117"/>
            <a:ext cx="6257522" cy="3164889"/>
          </a:xfrm>
          <a:prstGeom prst="wedgeEllipseCallout">
            <a:avLst>
              <a:gd name="adj1" fmla="val -60997"/>
              <a:gd name="adj2" fmla="val 34000"/>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Luyện</a:t>
            </a:r>
            <a:r>
              <a:rPr kumimoji="0" lang="en-US" sz="72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72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tập</a:t>
            </a:r>
            <a:endParaRPr kumimoji="0" lang="en-US" sz="7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mc:AlternateContent xmlns:mc="http://schemas.openxmlformats.org/markup-compatibility/2006">
        <mc:Choice xmlns:pslz="http://schemas.microsoft.com/office/powerpoint/2016/slidezoom" Requires="pslz">
          <p:graphicFrame>
            <p:nvGraphicFramePr>
              <p:cNvPr id="3" name="Slide Zoom 2">
                <a:extLst>
                  <a:ext uri="{FF2B5EF4-FFF2-40B4-BE49-F238E27FC236}">
                    <a16:creationId xmlns:a16="http://schemas.microsoft.com/office/drawing/2014/main" id="{4F76F318-1EBE-EFB5-2040-CB99FE5C9ACB}"/>
                  </a:ext>
                </a:extLst>
              </p:cNvPr>
              <p:cNvGraphicFramePr>
                <a:graphicFrameLocks noChangeAspect="1"/>
              </p:cNvGraphicFramePr>
              <p:nvPr>
                <p:extLst>
                  <p:ext uri="{D42A27DB-BD31-4B8C-83A1-F6EECF244321}">
                    <p14:modId xmlns:p14="http://schemas.microsoft.com/office/powerpoint/2010/main" val="1443479725"/>
                  </p:ext>
                </p:extLst>
              </p:nvPr>
            </p:nvGraphicFramePr>
            <p:xfrm>
              <a:off x="-2204961" y="3406840"/>
              <a:ext cx="3048000" cy="1714500"/>
            </p:xfrm>
            <a:graphic>
              <a:graphicData uri="http://schemas.microsoft.com/office/powerpoint/2016/slidezoom">
                <pslz:sldZm>
                  <pslz:sldZmObj sldId="2698" cId="1613767141">
                    <pslz:zmPr id="{63864597-54E9-4F2A-B9CA-1E49CBD00DE6}" returnToParent="0" transitionDur="1000">
                      <p166:blipFill xmlns:p166="http://schemas.microsoft.com/office/powerpoint/2016/6/main">
                        <a:blip r:embed="rId6"/>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3" name="Slide Zoom 2">
                <a:hlinkClick r:id="rId7" action="ppaction://hlinksldjump"/>
                <a:extLst>
                  <a:ext uri="{FF2B5EF4-FFF2-40B4-BE49-F238E27FC236}">
                    <a16:creationId xmlns:a16="http://schemas.microsoft.com/office/drawing/2014/main" id="{4F76F318-1EBE-EFB5-2040-CB99FE5C9ACB}"/>
                  </a:ext>
                </a:extLst>
              </p:cNvPr>
              <p:cNvPicPr>
                <a:picLocks noGrp="1" noRot="1" noChangeAspect="1" noMove="1" noResize="1" noEditPoints="1" noAdjustHandles="1" noChangeArrowheads="1" noChangeShapeType="1"/>
              </p:cNvPicPr>
              <p:nvPr/>
            </p:nvPicPr>
            <p:blipFill>
              <a:blip r:embed="rId6"/>
              <a:stretch>
                <a:fillRect/>
              </a:stretch>
            </p:blipFill>
            <p:spPr>
              <a:xfrm>
                <a:off x="-2204961" y="3406840"/>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6137671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Farm Animals Day by Slidesgo">
  <a:themeElements>
    <a:clrScheme name="Simple Light">
      <a:dk1>
        <a:srgbClr val="000000"/>
      </a:dk1>
      <a:lt1>
        <a:srgbClr val="F0F1DF"/>
      </a:lt1>
      <a:dk2>
        <a:srgbClr val="8D9D43"/>
      </a:dk2>
      <a:lt2>
        <a:srgbClr val="FFFFFF"/>
      </a:lt2>
      <a:accent1>
        <a:srgbClr val="6497B8"/>
      </a:accent1>
      <a:accent2>
        <a:srgbClr val="F7AC08"/>
      </a:accent2>
      <a:accent3>
        <a:srgbClr val="FFCCC9"/>
      </a:accent3>
      <a:accent4>
        <a:srgbClr val="EE532A"/>
      </a:accent4>
      <a:accent5>
        <a:srgbClr val="CC7F39"/>
      </a:accent5>
      <a:accent6>
        <a:srgbClr val="A25A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38100">
          <a:solidFill>
            <a:schemeClr val="tx1"/>
          </a:solidFill>
          <a:prstDash val="lgDash"/>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1_Farm Animals Day by Slidesgo">
  <a:themeElements>
    <a:clrScheme name="Simple Light">
      <a:dk1>
        <a:srgbClr val="000000"/>
      </a:dk1>
      <a:lt1>
        <a:srgbClr val="F0F1DF"/>
      </a:lt1>
      <a:dk2>
        <a:srgbClr val="8D9D43"/>
      </a:dk2>
      <a:lt2>
        <a:srgbClr val="FFFFFF"/>
      </a:lt2>
      <a:accent1>
        <a:srgbClr val="6497B8"/>
      </a:accent1>
      <a:accent2>
        <a:srgbClr val="F7AC08"/>
      </a:accent2>
      <a:accent3>
        <a:srgbClr val="FFCCC9"/>
      </a:accent3>
      <a:accent4>
        <a:srgbClr val="EE532A"/>
      </a:accent4>
      <a:accent5>
        <a:srgbClr val="CC7F39"/>
      </a:accent5>
      <a:accent6>
        <a:srgbClr val="A25A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38100">
          <a:solidFill>
            <a:schemeClr val="tx1"/>
          </a:solidFill>
          <a:prstDash val="lgDash"/>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488</Words>
  <Application>Microsoft Office PowerPoint</Application>
  <PresentationFormat>Widescreen</PresentationFormat>
  <Paragraphs>66</Paragraphs>
  <Slides>19</Slides>
  <Notes>14</Notes>
  <HiddenSlides>0</HiddenSlides>
  <MMClips>1</MMClips>
  <ScaleCrop>false</ScaleCrop>
  <HeadingPairs>
    <vt:vector size="6" baseType="variant">
      <vt:variant>
        <vt:lpstr>Fonts Used</vt:lpstr>
      </vt:variant>
      <vt:variant>
        <vt:i4>16</vt:i4>
      </vt:variant>
      <vt:variant>
        <vt:lpstr>Theme</vt:lpstr>
      </vt:variant>
      <vt:variant>
        <vt:i4>8</vt:i4>
      </vt:variant>
      <vt:variant>
        <vt:lpstr>Slide Titles</vt:lpstr>
      </vt:variant>
      <vt:variant>
        <vt:i4>19</vt:i4>
      </vt:variant>
    </vt:vector>
  </HeadingPairs>
  <TitlesOfParts>
    <vt:vector size="43" baseType="lpstr">
      <vt:lpstr>等线</vt:lpstr>
      <vt:lpstr>等线 Light</vt:lpstr>
      <vt:lpstr>Arial</vt:lpstr>
      <vt:lpstr>Calibri</vt:lpstr>
      <vt:lpstr>Cambria</vt:lpstr>
      <vt:lpstr>Gochi Hand</vt:lpstr>
      <vt:lpstr>Lato</vt:lpstr>
      <vt:lpstr>Livvic</vt:lpstr>
      <vt:lpstr>Nunito</vt:lpstr>
      <vt:lpstr>Nunito SemiBold</vt:lpstr>
      <vt:lpstr>Open Sans</vt:lpstr>
      <vt:lpstr>Patrick Hand</vt:lpstr>
      <vt:lpstr>Roboto</vt:lpstr>
      <vt:lpstr>Roboto Condensed Light</vt:lpstr>
      <vt:lpstr>UTM Alberta Heavy</vt:lpstr>
      <vt:lpstr>UTM Guanine</vt:lpstr>
      <vt:lpstr>Farm Animals Day by Slidesgo</vt:lpstr>
      <vt:lpstr>1_Farm Animals Day by Slidesgo</vt:lpstr>
      <vt:lpstr>Weltkindertag! by Slidego</vt:lpstr>
      <vt:lpstr>Office 主题​​</vt:lpstr>
      <vt:lpstr>3_Office 主题​​</vt:lpstr>
      <vt:lpstr>4_Office 主题​​</vt:lpstr>
      <vt:lpstr>5_Office 主题​​</vt:lpstr>
      <vt:lpstr>6_Office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Hi</cp:lastModifiedBy>
  <cp:revision>33</cp:revision>
  <dcterms:created xsi:type="dcterms:W3CDTF">2022-11-26T13:02:04Z</dcterms:created>
  <dcterms:modified xsi:type="dcterms:W3CDTF">2024-03-20T01:11:16Z</dcterms:modified>
</cp:coreProperties>
</file>