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799294" y="3209925"/>
            <a:ext cx="1420904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b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Down 5">
            <a:extLst>
              <a:ext uri="{FF2B5EF4-FFF2-40B4-BE49-F238E27FC236}">
                <a16:creationId xmlns:a16="http://schemas.microsoft.com/office/drawing/2014/main" id="{EE69A0B8-F630-D349-8EEA-CDC0E4A4A4C2}"/>
              </a:ext>
            </a:extLst>
          </p:cNvPr>
          <p:cNvSpPr/>
          <p:nvPr/>
        </p:nvSpPr>
        <p:spPr>
          <a:xfrm>
            <a:off x="4043082" y="2366682"/>
            <a:ext cx="107577" cy="26625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1912D279-FD5E-45DF-BBD5-5A876033AA5B}"/>
              </a:ext>
            </a:extLst>
          </p:cNvPr>
          <p:cNvSpPr txBox="1"/>
          <p:nvPr/>
        </p:nvSpPr>
        <p:spPr>
          <a:xfrm>
            <a:off x="2533650" y="1575591"/>
            <a:ext cx="7250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xem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669</Words>
  <Application>Microsoft Office PowerPoint</Application>
  <PresentationFormat>Widescreen</PresentationFormat>
  <Paragraphs>136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SVN-Poky's</vt:lpstr>
      <vt:lpstr>UTM Avo</vt:lpstr>
      <vt:lpstr>字魂35号-经典雅黑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50</cp:revision>
  <dcterms:created xsi:type="dcterms:W3CDTF">2022-11-25T07:31:46Z</dcterms:created>
  <dcterms:modified xsi:type="dcterms:W3CDTF">2024-03-16T23:07:37Z</dcterms:modified>
</cp:coreProperties>
</file>